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51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31631" y="698183"/>
            <a:ext cx="4480737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90537" y="4529455"/>
            <a:ext cx="8162925" cy="129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39" y="1387793"/>
            <a:ext cx="3734435" cy="4584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03138" y="1416366"/>
            <a:ext cx="3734434" cy="461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6239" y="345758"/>
            <a:ext cx="8351520" cy="995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3125470"/>
            <a:ext cx="8298180" cy="3434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8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387" y="2474437"/>
            <a:ext cx="7599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latin typeface="Comic Sans MS"/>
                <a:cs typeface="Comic Sans MS"/>
              </a:rPr>
              <a:t>BASIC</a:t>
            </a:r>
            <a:r>
              <a:rPr sz="4400" b="1" spc="-70" dirty="0">
                <a:latin typeface="Comic Sans MS"/>
                <a:cs typeface="Comic Sans MS"/>
              </a:rPr>
              <a:t> </a:t>
            </a:r>
            <a:r>
              <a:rPr sz="4400" b="1" spc="-5" dirty="0">
                <a:latin typeface="Comic Sans MS"/>
                <a:cs typeface="Comic Sans MS"/>
              </a:rPr>
              <a:t>CRYSTALLOGRAPHY</a:t>
            </a:r>
            <a:endParaRPr sz="4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1346" y="352108"/>
            <a:ext cx="63976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52900" algn="l"/>
              </a:tabLst>
            </a:pPr>
            <a:r>
              <a:rPr b="1" dirty="0">
                <a:latin typeface="Comic Sans MS"/>
                <a:cs typeface="Comic Sans MS"/>
              </a:rPr>
              <a:t>Why </a:t>
            </a:r>
            <a:r>
              <a:rPr b="1" spc="-5" dirty="0">
                <a:latin typeface="Comic Sans MS"/>
                <a:cs typeface="Comic Sans MS"/>
              </a:rPr>
              <a:t>half</a:t>
            </a:r>
            <a:r>
              <a:rPr b="1" spc="15" dirty="0">
                <a:latin typeface="Comic Sans MS"/>
                <a:cs typeface="Comic Sans MS"/>
              </a:rPr>
              <a:t> </a:t>
            </a:r>
            <a:r>
              <a:rPr b="1" spc="-5" dirty="0">
                <a:latin typeface="Comic Sans MS"/>
                <a:cs typeface="Comic Sans MS"/>
              </a:rPr>
              <a:t>the</a:t>
            </a:r>
            <a:r>
              <a:rPr b="1" spc="10" dirty="0">
                <a:latin typeface="Comic Sans MS"/>
                <a:cs typeface="Comic Sans MS"/>
              </a:rPr>
              <a:t> </a:t>
            </a:r>
            <a:r>
              <a:rPr b="1" spc="-5" dirty="0">
                <a:latin typeface="Comic Sans MS"/>
                <a:cs typeface="Comic Sans MS"/>
              </a:rPr>
              <a:t>boxes	are</a:t>
            </a:r>
            <a:r>
              <a:rPr b="1" spc="-75" dirty="0">
                <a:latin typeface="Comic Sans MS"/>
                <a:cs typeface="Comic Sans MS"/>
              </a:rPr>
              <a:t> </a:t>
            </a:r>
            <a:r>
              <a:rPr b="1" spc="-5" dirty="0">
                <a:latin typeface="Comic Sans MS"/>
                <a:cs typeface="Comic Sans MS"/>
              </a:rPr>
              <a:t>empty?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72206" y="5814839"/>
            <a:ext cx="262636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60730" algn="l"/>
                <a:tab pos="1554480" algn="l"/>
              </a:tabLst>
            </a:pPr>
            <a:r>
              <a:rPr sz="2400" b="1" dirty="0">
                <a:latin typeface="Comic Sans MS"/>
                <a:cs typeface="Comic Sans MS"/>
              </a:rPr>
              <a:t>E.g.	</a:t>
            </a:r>
            <a:r>
              <a:rPr sz="2400" b="1" spc="-5" dirty="0">
                <a:latin typeface="Comic Sans MS"/>
                <a:cs typeface="Comic Sans MS"/>
              </a:rPr>
              <a:t>Why	</a:t>
            </a:r>
            <a:r>
              <a:rPr sz="2400" b="1" dirty="0">
                <a:latin typeface="Comic Sans MS"/>
                <a:cs typeface="Comic Sans MS"/>
              </a:rPr>
              <a:t>cubic</a:t>
            </a:r>
            <a:r>
              <a:rPr sz="2400" b="1" spc="-95" dirty="0">
                <a:latin typeface="Comic Sans MS"/>
                <a:cs typeface="Comic Sans MS"/>
              </a:rPr>
              <a:t> </a:t>
            </a:r>
            <a:r>
              <a:rPr sz="2450" b="1" i="1" spc="-35" dirty="0">
                <a:latin typeface="Comic Sans MS"/>
                <a:cs typeface="Comic Sans MS"/>
              </a:rPr>
              <a:t>C</a:t>
            </a:r>
            <a:endParaRPr sz="245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37301" y="5824220"/>
            <a:ext cx="1537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8460" algn="l"/>
              </a:tabLst>
            </a:pPr>
            <a:r>
              <a:rPr sz="2400" b="1" dirty="0">
                <a:latin typeface="Comic Sans MS"/>
                <a:cs typeface="Comic Sans MS"/>
              </a:rPr>
              <a:t>is	</a:t>
            </a:r>
            <a:r>
              <a:rPr sz="2400" b="1" spc="-5" dirty="0">
                <a:latin typeface="Comic Sans MS"/>
                <a:cs typeface="Comic Sans MS"/>
              </a:rPr>
              <a:t>absent?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43537" y="3451225"/>
            <a:ext cx="2613025" cy="2165350"/>
          </a:xfrm>
          <a:custGeom>
            <a:avLst/>
            <a:gdLst/>
            <a:ahLst/>
            <a:cxnLst/>
            <a:rect l="l" t="t" r="r" b="b"/>
            <a:pathLst>
              <a:path w="2613025" h="2165350">
                <a:moveTo>
                  <a:pt x="2595561" y="0"/>
                </a:moveTo>
                <a:lnTo>
                  <a:pt x="0" y="9525"/>
                </a:lnTo>
                <a:lnTo>
                  <a:pt x="0" y="2114550"/>
                </a:lnTo>
                <a:lnTo>
                  <a:pt x="2613023" y="2165350"/>
                </a:lnTo>
                <a:lnTo>
                  <a:pt x="2613023" y="1639887"/>
                </a:lnTo>
                <a:lnTo>
                  <a:pt x="1776411" y="1639887"/>
                </a:lnTo>
                <a:lnTo>
                  <a:pt x="1785936" y="1077912"/>
                </a:lnTo>
                <a:lnTo>
                  <a:pt x="2604934" y="1077912"/>
                </a:lnTo>
                <a:lnTo>
                  <a:pt x="2595561" y="0"/>
                </a:lnTo>
                <a:close/>
              </a:path>
              <a:path w="2613025" h="2165350">
                <a:moveTo>
                  <a:pt x="2604934" y="1077912"/>
                </a:moveTo>
                <a:lnTo>
                  <a:pt x="1785936" y="1077912"/>
                </a:lnTo>
                <a:lnTo>
                  <a:pt x="2605086" y="1095375"/>
                </a:lnTo>
                <a:lnTo>
                  <a:pt x="2604934" y="1077912"/>
                </a:lnTo>
                <a:close/>
              </a:path>
            </a:pathLst>
          </a:custGeom>
          <a:solidFill>
            <a:srgbClr val="929292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88087" y="1770063"/>
            <a:ext cx="1743075" cy="1085850"/>
          </a:xfrm>
          <a:custGeom>
            <a:avLst/>
            <a:gdLst/>
            <a:ahLst/>
            <a:cxnLst/>
            <a:rect l="l" t="t" r="r" b="b"/>
            <a:pathLst>
              <a:path w="1743075" h="1085850">
                <a:moveTo>
                  <a:pt x="9525" y="517525"/>
                </a:moveTo>
                <a:lnTo>
                  <a:pt x="0" y="1085850"/>
                </a:lnTo>
                <a:lnTo>
                  <a:pt x="1743073" y="1077912"/>
                </a:lnTo>
                <a:lnTo>
                  <a:pt x="1743073" y="542925"/>
                </a:lnTo>
                <a:lnTo>
                  <a:pt x="931861" y="542925"/>
                </a:lnTo>
                <a:lnTo>
                  <a:pt x="9525" y="517525"/>
                </a:lnTo>
                <a:close/>
              </a:path>
              <a:path w="1743075" h="1085850">
                <a:moveTo>
                  <a:pt x="1743073" y="0"/>
                </a:moveTo>
                <a:lnTo>
                  <a:pt x="949323" y="15875"/>
                </a:lnTo>
                <a:lnTo>
                  <a:pt x="931861" y="542925"/>
                </a:lnTo>
                <a:lnTo>
                  <a:pt x="1743073" y="542925"/>
                </a:lnTo>
                <a:lnTo>
                  <a:pt x="1743073" y="0"/>
                </a:lnTo>
                <a:close/>
              </a:path>
            </a:pathLst>
          </a:custGeom>
          <a:solidFill>
            <a:srgbClr val="929292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73137" y="1182689"/>
          <a:ext cx="7045957" cy="44021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580"/>
                <a:gridCol w="2980055"/>
                <a:gridCol w="1011555"/>
                <a:gridCol w="862329"/>
                <a:gridCol w="922654"/>
                <a:gridCol w="819784"/>
              </a:tblGrid>
              <a:tr h="5635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000000"/>
                      </a:solidFill>
                      <a:prstDash val="solid"/>
                    </a:lnR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2800" b="1" spc="-5" dirty="0">
                          <a:latin typeface="Comic Sans MS"/>
                          <a:cs typeface="Comic Sans MS"/>
                        </a:rPr>
                        <a:t>Crystal</a:t>
                      </a:r>
                      <a:r>
                        <a:rPr sz="2800" b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b="1" spc="-5" dirty="0">
                          <a:latin typeface="Comic Sans MS"/>
                          <a:cs typeface="Comic Sans MS"/>
                        </a:rPr>
                        <a:t>System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8826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2800" b="1" spc="-5" dirty="0">
                          <a:latin typeface="Comic Sans MS"/>
                          <a:cs typeface="Comic Sans MS"/>
                        </a:rPr>
                        <a:t>Bravais</a:t>
                      </a:r>
                      <a:r>
                        <a:rPr sz="2800" b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b="1" spc="-5" dirty="0">
                          <a:latin typeface="Comic Sans MS"/>
                          <a:cs typeface="Comic Sans MS"/>
                        </a:rPr>
                        <a:t>Lattices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8826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68325"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1.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126364" marB="0"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Cubic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126364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P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120014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I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120014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F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120014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2400" b="1" dirty="0">
                          <a:latin typeface="Comic Sans MS"/>
                          <a:cs typeface="Comic Sans MS"/>
                        </a:rPr>
                        <a:t>?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9461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2.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104139" marB="0"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Tetragonal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104139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P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9779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I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9779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6899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3.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109220" marB="0"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Orthorhombic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10922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P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10287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I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10287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F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10287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C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10287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9748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4.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58419" marB="0"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Hexagonal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58419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P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52069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9751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5.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64769" marB="0"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Trigonal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64769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P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58419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9748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6.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71120" marB="0"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Monoclinic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7112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P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64769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C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7112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0062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7.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77470" marB="0"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Triclinic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7747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P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7112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7427910" y="1770063"/>
            <a:ext cx="408305" cy="508000"/>
          </a:xfrm>
          <a:custGeom>
            <a:avLst/>
            <a:gdLst/>
            <a:ahLst/>
            <a:cxnLst/>
            <a:rect l="l" t="t" r="r" b="b"/>
            <a:pathLst>
              <a:path w="408304" h="508000">
                <a:moveTo>
                  <a:pt x="0" y="253999"/>
                </a:moveTo>
                <a:lnTo>
                  <a:pt x="4144" y="202810"/>
                </a:lnTo>
                <a:lnTo>
                  <a:pt x="16030" y="155131"/>
                </a:lnTo>
                <a:lnTo>
                  <a:pt x="34838" y="111986"/>
                </a:lnTo>
                <a:lnTo>
                  <a:pt x="59748" y="74394"/>
                </a:lnTo>
                <a:lnTo>
                  <a:pt x="89938" y="43379"/>
                </a:lnTo>
                <a:lnTo>
                  <a:pt x="124590" y="19960"/>
                </a:lnTo>
                <a:lnTo>
                  <a:pt x="162881" y="5160"/>
                </a:lnTo>
                <a:lnTo>
                  <a:pt x="203993" y="0"/>
                </a:lnTo>
                <a:lnTo>
                  <a:pt x="245105" y="5160"/>
                </a:lnTo>
                <a:lnTo>
                  <a:pt x="283397" y="19960"/>
                </a:lnTo>
                <a:lnTo>
                  <a:pt x="318048" y="43379"/>
                </a:lnTo>
                <a:lnTo>
                  <a:pt x="348239" y="74394"/>
                </a:lnTo>
                <a:lnTo>
                  <a:pt x="373149" y="111986"/>
                </a:lnTo>
                <a:lnTo>
                  <a:pt x="391957" y="155131"/>
                </a:lnTo>
                <a:lnTo>
                  <a:pt x="403843" y="202810"/>
                </a:lnTo>
                <a:lnTo>
                  <a:pt x="407988" y="253999"/>
                </a:lnTo>
                <a:lnTo>
                  <a:pt x="403843" y="305189"/>
                </a:lnTo>
                <a:lnTo>
                  <a:pt x="391957" y="352868"/>
                </a:lnTo>
                <a:lnTo>
                  <a:pt x="373149" y="396013"/>
                </a:lnTo>
                <a:lnTo>
                  <a:pt x="348239" y="433605"/>
                </a:lnTo>
                <a:lnTo>
                  <a:pt x="318048" y="464620"/>
                </a:lnTo>
                <a:lnTo>
                  <a:pt x="283397" y="488039"/>
                </a:lnTo>
                <a:lnTo>
                  <a:pt x="245105" y="502839"/>
                </a:lnTo>
                <a:lnTo>
                  <a:pt x="203993" y="507999"/>
                </a:lnTo>
                <a:lnTo>
                  <a:pt x="162881" y="502839"/>
                </a:lnTo>
                <a:lnTo>
                  <a:pt x="124590" y="488039"/>
                </a:lnTo>
                <a:lnTo>
                  <a:pt x="89938" y="464620"/>
                </a:lnTo>
                <a:lnTo>
                  <a:pt x="59748" y="433605"/>
                </a:lnTo>
                <a:lnTo>
                  <a:pt x="34838" y="396013"/>
                </a:lnTo>
                <a:lnTo>
                  <a:pt x="16030" y="352868"/>
                </a:lnTo>
                <a:lnTo>
                  <a:pt x="4144" y="305189"/>
                </a:lnTo>
                <a:lnTo>
                  <a:pt x="0" y="253999"/>
                </a:lnTo>
                <a:close/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089" y="261620"/>
            <a:ext cx="732218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Times New Roman"/>
                <a:cs typeface="Times New Roman"/>
              </a:rPr>
              <a:t>End-centred </a:t>
            </a:r>
            <a:r>
              <a:rPr b="1" spc="-5" dirty="0">
                <a:latin typeface="Times New Roman"/>
                <a:cs typeface="Times New Roman"/>
              </a:rPr>
              <a:t>cubic </a:t>
            </a:r>
            <a:r>
              <a:rPr b="1" dirty="0">
                <a:latin typeface="Times New Roman"/>
                <a:cs typeface="Times New Roman"/>
              </a:rPr>
              <a:t>not </a:t>
            </a:r>
            <a:r>
              <a:rPr b="1" spc="-5" dirty="0">
                <a:latin typeface="Times New Roman"/>
                <a:cs typeface="Times New Roman"/>
              </a:rPr>
              <a:t>in </a:t>
            </a:r>
            <a:r>
              <a:rPr b="1" dirty="0">
                <a:latin typeface="Times New Roman"/>
                <a:cs typeface="Times New Roman"/>
              </a:rPr>
              <a:t>the </a:t>
            </a:r>
            <a:r>
              <a:rPr b="1" spc="-5" dirty="0">
                <a:latin typeface="Times New Roman"/>
                <a:cs typeface="Times New Roman"/>
              </a:rPr>
              <a:t>Bravais list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82089" y="5487670"/>
            <a:ext cx="682053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latin typeface="Times New Roman"/>
                <a:cs typeface="Times New Roman"/>
              </a:rPr>
              <a:t>End-centred </a:t>
            </a:r>
            <a:r>
              <a:rPr sz="3200" b="1" spc="-5" dirty="0">
                <a:latin typeface="Times New Roman"/>
                <a:cs typeface="Times New Roman"/>
              </a:rPr>
              <a:t>cubic </a:t>
            </a:r>
            <a:r>
              <a:rPr sz="3200" b="1" dirty="0">
                <a:latin typeface="Times New Roman"/>
                <a:cs typeface="Times New Roman"/>
              </a:rPr>
              <a:t>= </a:t>
            </a:r>
            <a:r>
              <a:rPr sz="3200" b="1" spc="-5" dirty="0">
                <a:latin typeface="Times New Roman"/>
                <a:cs typeface="Times New Roman"/>
              </a:rPr>
              <a:t>Simple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spc="-35" dirty="0">
                <a:latin typeface="Times New Roman"/>
                <a:cs typeface="Times New Roman"/>
              </a:rPr>
              <a:t>Tetragonal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60258" y="1581150"/>
            <a:ext cx="0" cy="2150745"/>
          </a:xfrm>
          <a:custGeom>
            <a:avLst/>
            <a:gdLst/>
            <a:ahLst/>
            <a:cxnLst/>
            <a:rect l="l" t="t" r="r" b="b"/>
            <a:pathLst>
              <a:path h="2150745">
                <a:moveTo>
                  <a:pt x="0" y="0"/>
                </a:moveTo>
                <a:lnTo>
                  <a:pt x="1" y="2150468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40878" y="4499998"/>
            <a:ext cx="1461770" cy="740410"/>
          </a:xfrm>
          <a:custGeom>
            <a:avLst/>
            <a:gdLst/>
            <a:ahLst/>
            <a:cxnLst/>
            <a:rect l="l" t="t" r="r" b="b"/>
            <a:pathLst>
              <a:path w="1461770" h="740410">
                <a:moveTo>
                  <a:pt x="0" y="739919"/>
                </a:moveTo>
                <a:lnTo>
                  <a:pt x="1461717" y="0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60258" y="1597235"/>
            <a:ext cx="749300" cy="744220"/>
          </a:xfrm>
          <a:custGeom>
            <a:avLst/>
            <a:gdLst/>
            <a:ahLst/>
            <a:cxnLst/>
            <a:rect l="l" t="t" r="r" b="b"/>
            <a:pathLst>
              <a:path w="749300" h="744219">
                <a:moveTo>
                  <a:pt x="0" y="0"/>
                </a:moveTo>
                <a:lnTo>
                  <a:pt x="748715" y="743631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40878" y="3095635"/>
            <a:ext cx="0" cy="2176780"/>
          </a:xfrm>
          <a:custGeom>
            <a:avLst/>
            <a:gdLst/>
            <a:ahLst/>
            <a:cxnLst/>
            <a:rect l="l" t="t" r="r" b="b"/>
            <a:pathLst>
              <a:path h="2176779">
                <a:moveTo>
                  <a:pt x="0" y="0"/>
                </a:moveTo>
                <a:lnTo>
                  <a:pt x="1" y="2176452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94943" y="2353240"/>
            <a:ext cx="0" cy="2150745"/>
          </a:xfrm>
          <a:custGeom>
            <a:avLst/>
            <a:gdLst/>
            <a:ahLst/>
            <a:cxnLst/>
            <a:rect l="l" t="t" r="r" b="b"/>
            <a:pathLst>
              <a:path h="2150745">
                <a:moveTo>
                  <a:pt x="0" y="0"/>
                </a:moveTo>
                <a:lnTo>
                  <a:pt x="1" y="2150468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90887" y="2385411"/>
            <a:ext cx="0" cy="2150745"/>
          </a:xfrm>
          <a:custGeom>
            <a:avLst/>
            <a:gdLst/>
            <a:ahLst/>
            <a:cxnLst/>
            <a:rect l="l" t="t" r="r" b="b"/>
            <a:pathLst>
              <a:path h="2150745">
                <a:moveTo>
                  <a:pt x="0" y="0"/>
                </a:moveTo>
                <a:lnTo>
                  <a:pt x="1" y="2150468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40878" y="2353240"/>
            <a:ext cx="1461770" cy="740410"/>
          </a:xfrm>
          <a:custGeom>
            <a:avLst/>
            <a:gdLst/>
            <a:ahLst/>
            <a:cxnLst/>
            <a:rect l="l" t="t" r="r" b="b"/>
            <a:pathLst>
              <a:path w="1461770" h="740410">
                <a:moveTo>
                  <a:pt x="0" y="739919"/>
                </a:moveTo>
                <a:lnTo>
                  <a:pt x="1461717" y="0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98540" y="1595998"/>
            <a:ext cx="1461770" cy="740410"/>
          </a:xfrm>
          <a:custGeom>
            <a:avLst/>
            <a:gdLst/>
            <a:ahLst/>
            <a:cxnLst/>
            <a:rect l="l" t="t" r="r" b="b"/>
            <a:pathLst>
              <a:path w="1461770" h="740410">
                <a:moveTo>
                  <a:pt x="0" y="739919"/>
                </a:moveTo>
                <a:lnTo>
                  <a:pt x="1461717" y="0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10020" y="3724194"/>
            <a:ext cx="1461770" cy="740410"/>
          </a:xfrm>
          <a:custGeom>
            <a:avLst/>
            <a:gdLst/>
            <a:ahLst/>
            <a:cxnLst/>
            <a:rect l="l" t="t" r="r" b="b"/>
            <a:pathLst>
              <a:path w="1461770" h="740410">
                <a:moveTo>
                  <a:pt x="0" y="739919"/>
                </a:moveTo>
                <a:lnTo>
                  <a:pt x="1461717" y="0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26582" y="3792247"/>
            <a:ext cx="749300" cy="744220"/>
          </a:xfrm>
          <a:custGeom>
            <a:avLst/>
            <a:gdLst/>
            <a:ahLst/>
            <a:cxnLst/>
            <a:rect l="l" t="t" r="r" b="b"/>
            <a:pathLst>
              <a:path w="749300" h="744220">
                <a:moveTo>
                  <a:pt x="0" y="0"/>
                </a:moveTo>
                <a:lnTo>
                  <a:pt x="748715" y="743631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92162" y="2353240"/>
            <a:ext cx="749300" cy="744220"/>
          </a:xfrm>
          <a:custGeom>
            <a:avLst/>
            <a:gdLst/>
            <a:ahLst/>
            <a:cxnLst/>
            <a:rect l="l" t="t" r="r" b="b"/>
            <a:pathLst>
              <a:path w="749300" h="744219">
                <a:moveTo>
                  <a:pt x="0" y="0"/>
                </a:moveTo>
                <a:lnTo>
                  <a:pt x="748715" y="743631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10020" y="4521032"/>
            <a:ext cx="749300" cy="744220"/>
          </a:xfrm>
          <a:custGeom>
            <a:avLst/>
            <a:gdLst/>
            <a:ahLst/>
            <a:cxnLst/>
            <a:rect l="l" t="t" r="r" b="b"/>
            <a:pathLst>
              <a:path w="749300" h="744220">
                <a:moveTo>
                  <a:pt x="0" y="0"/>
                </a:moveTo>
                <a:lnTo>
                  <a:pt x="748715" y="743631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07488" y="1580487"/>
            <a:ext cx="4472940" cy="15240"/>
          </a:xfrm>
          <a:custGeom>
            <a:avLst/>
            <a:gdLst/>
            <a:ahLst/>
            <a:cxnLst/>
            <a:rect l="l" t="t" r="r" b="b"/>
            <a:pathLst>
              <a:path w="4472940" h="15240">
                <a:moveTo>
                  <a:pt x="0" y="0"/>
                </a:moveTo>
                <a:lnTo>
                  <a:pt x="4472704" y="1484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88182" y="1580487"/>
            <a:ext cx="719455" cy="1504950"/>
          </a:xfrm>
          <a:custGeom>
            <a:avLst/>
            <a:gdLst/>
            <a:ahLst/>
            <a:cxnLst/>
            <a:rect l="l" t="t" r="r" b="b"/>
            <a:pathLst>
              <a:path w="719455" h="1504950">
                <a:moveTo>
                  <a:pt x="719305" y="0"/>
                </a:moveTo>
                <a:lnTo>
                  <a:pt x="0" y="150474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60888" y="3746038"/>
            <a:ext cx="719455" cy="1504950"/>
          </a:xfrm>
          <a:custGeom>
            <a:avLst/>
            <a:gdLst/>
            <a:ahLst/>
            <a:cxnLst/>
            <a:rect l="l" t="t" r="r" b="b"/>
            <a:pathLst>
              <a:path w="719454" h="1504950">
                <a:moveTo>
                  <a:pt x="719305" y="0"/>
                </a:moveTo>
                <a:lnTo>
                  <a:pt x="0" y="150474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40478" y="3717578"/>
            <a:ext cx="719455" cy="1504950"/>
          </a:xfrm>
          <a:custGeom>
            <a:avLst/>
            <a:gdLst/>
            <a:ahLst/>
            <a:cxnLst/>
            <a:rect l="l" t="t" r="r" b="b"/>
            <a:pathLst>
              <a:path w="719454" h="1504950">
                <a:moveTo>
                  <a:pt x="719305" y="0"/>
                </a:moveTo>
                <a:lnTo>
                  <a:pt x="0" y="150474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03487" y="3760889"/>
            <a:ext cx="704215" cy="1447165"/>
          </a:xfrm>
          <a:custGeom>
            <a:avLst/>
            <a:gdLst/>
            <a:ahLst/>
            <a:cxnLst/>
            <a:rect l="l" t="t" r="r" b="b"/>
            <a:pathLst>
              <a:path w="704214" h="1447164">
                <a:moveTo>
                  <a:pt x="704001" y="0"/>
                </a:moveTo>
                <a:lnTo>
                  <a:pt x="0" y="144658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60888" y="1580487"/>
            <a:ext cx="719455" cy="1504950"/>
          </a:xfrm>
          <a:custGeom>
            <a:avLst/>
            <a:gdLst/>
            <a:ahLst/>
            <a:cxnLst/>
            <a:rect l="l" t="t" r="r" b="b"/>
            <a:pathLst>
              <a:path w="719454" h="1504950">
                <a:moveTo>
                  <a:pt x="719305" y="0"/>
                </a:moveTo>
                <a:lnTo>
                  <a:pt x="0" y="150474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40478" y="1580487"/>
            <a:ext cx="719455" cy="1504950"/>
          </a:xfrm>
          <a:custGeom>
            <a:avLst/>
            <a:gdLst/>
            <a:ahLst/>
            <a:cxnLst/>
            <a:rect l="l" t="t" r="r" b="b"/>
            <a:pathLst>
              <a:path w="719454" h="1504950">
                <a:moveTo>
                  <a:pt x="719305" y="0"/>
                </a:moveTo>
                <a:lnTo>
                  <a:pt x="0" y="150474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03487" y="5192627"/>
            <a:ext cx="4472940" cy="15240"/>
          </a:xfrm>
          <a:custGeom>
            <a:avLst/>
            <a:gdLst/>
            <a:ahLst/>
            <a:cxnLst/>
            <a:rect l="l" t="t" r="r" b="b"/>
            <a:pathLst>
              <a:path w="4472940" h="15239">
                <a:moveTo>
                  <a:pt x="0" y="0"/>
                </a:moveTo>
                <a:lnTo>
                  <a:pt x="4472704" y="1485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07488" y="3731190"/>
            <a:ext cx="4472940" cy="15240"/>
          </a:xfrm>
          <a:custGeom>
            <a:avLst/>
            <a:gdLst/>
            <a:ahLst/>
            <a:cxnLst/>
            <a:rect l="l" t="t" r="r" b="b"/>
            <a:pathLst>
              <a:path w="4472940" h="15239">
                <a:moveTo>
                  <a:pt x="0" y="0"/>
                </a:moveTo>
                <a:lnTo>
                  <a:pt x="4472704" y="1485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03487" y="3085237"/>
            <a:ext cx="4472940" cy="15240"/>
          </a:xfrm>
          <a:custGeom>
            <a:avLst/>
            <a:gdLst/>
            <a:ahLst/>
            <a:cxnLst/>
            <a:rect l="l" t="t" r="r" b="b"/>
            <a:pathLst>
              <a:path w="4472940" h="15239">
                <a:moveTo>
                  <a:pt x="0" y="0"/>
                </a:moveTo>
                <a:lnTo>
                  <a:pt x="4472704" y="1484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03487" y="3085237"/>
            <a:ext cx="0" cy="2122805"/>
          </a:xfrm>
          <a:custGeom>
            <a:avLst/>
            <a:gdLst/>
            <a:ahLst/>
            <a:cxnLst/>
            <a:rect l="l" t="t" r="r" b="b"/>
            <a:pathLst>
              <a:path h="2122804">
                <a:moveTo>
                  <a:pt x="0" y="0"/>
                </a:moveTo>
                <a:lnTo>
                  <a:pt x="0" y="212224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59784" y="1595337"/>
            <a:ext cx="0" cy="2150745"/>
          </a:xfrm>
          <a:custGeom>
            <a:avLst/>
            <a:gdLst/>
            <a:ahLst/>
            <a:cxnLst/>
            <a:rect l="l" t="t" r="r" b="b"/>
            <a:pathLst>
              <a:path h="2150745">
                <a:moveTo>
                  <a:pt x="0" y="0"/>
                </a:moveTo>
                <a:lnTo>
                  <a:pt x="1" y="2150702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80194" y="1595337"/>
            <a:ext cx="0" cy="2165985"/>
          </a:xfrm>
          <a:custGeom>
            <a:avLst/>
            <a:gdLst/>
            <a:ahLst/>
            <a:cxnLst/>
            <a:rect l="l" t="t" r="r" b="b"/>
            <a:pathLst>
              <a:path h="2165985">
                <a:moveTo>
                  <a:pt x="0" y="0"/>
                </a:moveTo>
                <a:lnTo>
                  <a:pt x="0" y="216555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60887" y="3100086"/>
            <a:ext cx="0" cy="2122805"/>
          </a:xfrm>
          <a:custGeom>
            <a:avLst/>
            <a:gdLst/>
            <a:ahLst/>
            <a:cxnLst/>
            <a:rect l="l" t="t" r="r" b="b"/>
            <a:pathLst>
              <a:path h="2122804">
                <a:moveTo>
                  <a:pt x="0" y="0"/>
                </a:moveTo>
                <a:lnTo>
                  <a:pt x="1" y="212224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40478" y="3100086"/>
            <a:ext cx="0" cy="2122805"/>
          </a:xfrm>
          <a:custGeom>
            <a:avLst/>
            <a:gdLst/>
            <a:ahLst/>
            <a:cxnLst/>
            <a:rect l="l" t="t" r="r" b="b"/>
            <a:pathLst>
              <a:path h="2122804">
                <a:moveTo>
                  <a:pt x="0" y="0"/>
                </a:moveTo>
                <a:lnTo>
                  <a:pt x="1" y="212224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07488" y="1595337"/>
            <a:ext cx="0" cy="2165985"/>
          </a:xfrm>
          <a:custGeom>
            <a:avLst/>
            <a:gdLst/>
            <a:ahLst/>
            <a:cxnLst/>
            <a:rect l="l" t="t" r="r" b="b"/>
            <a:pathLst>
              <a:path h="2165985">
                <a:moveTo>
                  <a:pt x="0" y="0"/>
                </a:moveTo>
                <a:lnTo>
                  <a:pt x="0" y="216555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07488" y="1580487"/>
            <a:ext cx="1533525" cy="1520190"/>
          </a:xfrm>
          <a:custGeom>
            <a:avLst/>
            <a:gdLst/>
            <a:ahLst/>
            <a:cxnLst/>
            <a:rect l="l" t="t" r="r" b="b"/>
            <a:pathLst>
              <a:path w="1533525" h="1520189">
                <a:moveTo>
                  <a:pt x="0" y="0"/>
                </a:moveTo>
                <a:lnTo>
                  <a:pt x="1532988" y="151959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03487" y="1601524"/>
            <a:ext cx="2956560" cy="1498600"/>
          </a:xfrm>
          <a:custGeom>
            <a:avLst/>
            <a:gdLst/>
            <a:ahLst/>
            <a:cxnLst/>
            <a:rect l="l" t="t" r="r" b="b"/>
            <a:pathLst>
              <a:path w="2956560" h="1498600">
                <a:moveTo>
                  <a:pt x="0" y="1498561"/>
                </a:moveTo>
                <a:lnTo>
                  <a:pt x="2956296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07488" y="3717578"/>
            <a:ext cx="1533525" cy="1520190"/>
          </a:xfrm>
          <a:custGeom>
            <a:avLst/>
            <a:gdLst/>
            <a:ahLst/>
            <a:cxnLst/>
            <a:rect l="l" t="t" r="r" b="b"/>
            <a:pathLst>
              <a:path w="1533525" h="1520189">
                <a:moveTo>
                  <a:pt x="0" y="0"/>
                </a:moveTo>
                <a:lnTo>
                  <a:pt x="1532988" y="151959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03487" y="3731190"/>
            <a:ext cx="2956560" cy="1498600"/>
          </a:xfrm>
          <a:custGeom>
            <a:avLst/>
            <a:gdLst/>
            <a:ahLst/>
            <a:cxnLst/>
            <a:rect l="l" t="t" r="r" b="b"/>
            <a:pathLst>
              <a:path w="2956560" h="1498600">
                <a:moveTo>
                  <a:pt x="0" y="1498561"/>
                </a:moveTo>
                <a:lnTo>
                  <a:pt x="2956296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92698" y="4393417"/>
            <a:ext cx="209757" cy="203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23898" y="3746039"/>
            <a:ext cx="2956560" cy="1498600"/>
          </a:xfrm>
          <a:custGeom>
            <a:avLst/>
            <a:gdLst/>
            <a:ahLst/>
            <a:cxnLst/>
            <a:rect l="l" t="t" r="r" b="b"/>
            <a:pathLst>
              <a:path w="2956559" h="1498600">
                <a:moveTo>
                  <a:pt x="0" y="1498561"/>
                </a:moveTo>
                <a:lnTo>
                  <a:pt x="2956296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59784" y="3731190"/>
            <a:ext cx="1533525" cy="1520190"/>
          </a:xfrm>
          <a:custGeom>
            <a:avLst/>
            <a:gdLst/>
            <a:ahLst/>
            <a:cxnLst/>
            <a:rect l="l" t="t" r="r" b="b"/>
            <a:pathLst>
              <a:path w="1533525" h="1520189">
                <a:moveTo>
                  <a:pt x="0" y="0"/>
                </a:moveTo>
                <a:lnTo>
                  <a:pt x="1532988" y="151959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59784" y="1601524"/>
            <a:ext cx="1533525" cy="1520190"/>
          </a:xfrm>
          <a:custGeom>
            <a:avLst/>
            <a:gdLst/>
            <a:ahLst/>
            <a:cxnLst/>
            <a:rect l="l" t="t" r="r" b="b"/>
            <a:pathLst>
              <a:path w="1533525" h="1520189">
                <a:moveTo>
                  <a:pt x="0" y="0"/>
                </a:moveTo>
                <a:lnTo>
                  <a:pt x="1532988" y="151959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23898" y="1601524"/>
            <a:ext cx="2956560" cy="1498600"/>
          </a:xfrm>
          <a:custGeom>
            <a:avLst/>
            <a:gdLst/>
            <a:ahLst/>
            <a:cxnLst/>
            <a:rect l="l" t="t" r="r" b="b"/>
            <a:pathLst>
              <a:path w="2956559" h="1498600">
                <a:moveTo>
                  <a:pt x="0" y="1498561"/>
                </a:moveTo>
                <a:lnTo>
                  <a:pt x="2956296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55372" y="5101243"/>
            <a:ext cx="209756" cy="2038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74678" y="3658368"/>
            <a:ext cx="209756" cy="2038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74678" y="1521277"/>
            <a:ext cx="209756" cy="2038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54268" y="1477966"/>
            <a:ext cx="209756" cy="2038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34961" y="2982714"/>
            <a:ext cx="209756" cy="2038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55372" y="2997564"/>
            <a:ext cx="209756" cy="2038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04181" y="2242714"/>
            <a:ext cx="209756" cy="2038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34961" y="5119805"/>
            <a:ext cx="209756" cy="2038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04181" y="4393417"/>
            <a:ext cx="209756" cy="203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97970" y="5101243"/>
            <a:ext cx="209756" cy="2038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09625" y="3643518"/>
            <a:ext cx="209756" cy="2038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19652" y="2997564"/>
            <a:ext cx="209756" cy="2038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69743" y="2250140"/>
            <a:ext cx="209756" cy="2038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09625" y="1492816"/>
            <a:ext cx="209756" cy="2038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54268" y="3628669"/>
            <a:ext cx="209756" cy="2038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88411" y="2021913"/>
            <a:ext cx="26034" cy="14604"/>
          </a:xfrm>
          <a:custGeom>
            <a:avLst/>
            <a:gdLst/>
            <a:ahLst/>
            <a:cxnLst/>
            <a:rect l="l" t="t" r="r" b="b"/>
            <a:pathLst>
              <a:path w="26035" h="14605">
                <a:moveTo>
                  <a:pt x="0" y="14052"/>
                </a:moveTo>
                <a:lnTo>
                  <a:pt x="25686" y="0"/>
                </a:lnTo>
              </a:path>
            </a:pathLst>
          </a:custGeom>
          <a:ln w="82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14098" y="2025816"/>
            <a:ext cx="38100" cy="65405"/>
          </a:xfrm>
          <a:custGeom>
            <a:avLst/>
            <a:gdLst/>
            <a:ahLst/>
            <a:cxnLst/>
            <a:rect l="l" t="t" r="r" b="b"/>
            <a:pathLst>
              <a:path w="38100" h="65405">
                <a:moveTo>
                  <a:pt x="0" y="0"/>
                </a:moveTo>
                <a:lnTo>
                  <a:pt x="37512" y="64795"/>
                </a:lnTo>
              </a:path>
            </a:pathLst>
          </a:custGeom>
          <a:ln w="16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655687" y="1897402"/>
            <a:ext cx="49530" cy="193675"/>
          </a:xfrm>
          <a:custGeom>
            <a:avLst/>
            <a:gdLst/>
            <a:ahLst/>
            <a:cxnLst/>
            <a:rect l="l" t="t" r="r" b="b"/>
            <a:pathLst>
              <a:path w="49529" h="193675">
                <a:moveTo>
                  <a:pt x="0" y="193209"/>
                </a:moveTo>
                <a:lnTo>
                  <a:pt x="49331" y="0"/>
                </a:lnTo>
              </a:path>
            </a:pathLst>
          </a:custGeom>
          <a:ln w="85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705019" y="1897402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1099" y="0"/>
                </a:lnTo>
              </a:path>
            </a:pathLst>
          </a:custGeom>
          <a:ln w="8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67616" y="1868911"/>
            <a:ext cx="275590" cy="0"/>
          </a:xfrm>
          <a:custGeom>
            <a:avLst/>
            <a:gdLst/>
            <a:ahLst/>
            <a:cxnLst/>
            <a:rect l="l" t="t" r="r" b="b"/>
            <a:pathLst>
              <a:path w="275589">
                <a:moveTo>
                  <a:pt x="0" y="0"/>
                </a:moveTo>
                <a:lnTo>
                  <a:pt x="275223" y="0"/>
                </a:lnTo>
              </a:path>
            </a:pathLst>
          </a:custGeom>
          <a:ln w="8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704966" y="1875324"/>
            <a:ext cx="12700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spc="45" dirty="0"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642173" y="1588047"/>
            <a:ext cx="12700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i="1" spc="45" dirty="0">
                <a:latin typeface="Times New Roman"/>
                <a:cs typeface="Times New Roman"/>
              </a:rPr>
              <a:t>a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169561" y="1975876"/>
            <a:ext cx="26034" cy="14604"/>
          </a:xfrm>
          <a:custGeom>
            <a:avLst/>
            <a:gdLst/>
            <a:ahLst/>
            <a:cxnLst/>
            <a:rect l="l" t="t" r="r" b="b"/>
            <a:pathLst>
              <a:path w="26035" h="14605">
                <a:moveTo>
                  <a:pt x="0" y="14052"/>
                </a:moveTo>
                <a:lnTo>
                  <a:pt x="25686" y="0"/>
                </a:lnTo>
              </a:path>
            </a:pathLst>
          </a:custGeom>
          <a:ln w="82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95248" y="1979778"/>
            <a:ext cx="38100" cy="65405"/>
          </a:xfrm>
          <a:custGeom>
            <a:avLst/>
            <a:gdLst/>
            <a:ahLst/>
            <a:cxnLst/>
            <a:rect l="l" t="t" r="r" b="b"/>
            <a:pathLst>
              <a:path w="38100" h="65405">
                <a:moveTo>
                  <a:pt x="0" y="0"/>
                </a:moveTo>
                <a:lnTo>
                  <a:pt x="37512" y="64795"/>
                </a:lnTo>
              </a:path>
            </a:pathLst>
          </a:custGeom>
          <a:ln w="16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36837" y="1851365"/>
            <a:ext cx="49530" cy="193675"/>
          </a:xfrm>
          <a:custGeom>
            <a:avLst/>
            <a:gdLst/>
            <a:ahLst/>
            <a:cxnLst/>
            <a:rect l="l" t="t" r="r" b="b"/>
            <a:pathLst>
              <a:path w="49529" h="193675">
                <a:moveTo>
                  <a:pt x="0" y="193209"/>
                </a:moveTo>
                <a:lnTo>
                  <a:pt x="49331" y="0"/>
                </a:lnTo>
              </a:path>
            </a:pathLst>
          </a:custGeom>
          <a:ln w="85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286169" y="1851365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1099" y="0"/>
                </a:lnTo>
              </a:path>
            </a:pathLst>
          </a:custGeom>
          <a:ln w="8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48766" y="1822874"/>
            <a:ext cx="275590" cy="0"/>
          </a:xfrm>
          <a:custGeom>
            <a:avLst/>
            <a:gdLst/>
            <a:ahLst/>
            <a:cxnLst/>
            <a:rect l="l" t="t" r="r" b="b"/>
            <a:pathLst>
              <a:path w="275589">
                <a:moveTo>
                  <a:pt x="0" y="0"/>
                </a:moveTo>
                <a:lnTo>
                  <a:pt x="275223" y="0"/>
                </a:lnTo>
              </a:path>
            </a:pathLst>
          </a:custGeom>
          <a:ln w="8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5286116" y="1829287"/>
            <a:ext cx="12700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spc="45" dirty="0"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223323" y="1542009"/>
            <a:ext cx="12700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i="1" spc="45" dirty="0">
                <a:latin typeface="Times New Roman"/>
                <a:cs typeface="Times New Roman"/>
              </a:rPr>
              <a:t>a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" y="304801"/>
            <a:ext cx="8458200" cy="1076325"/>
          </a:xfrm>
          <a:prstGeom prst="rect">
            <a:avLst/>
          </a:prstGeom>
          <a:ln w="9524">
            <a:solidFill>
              <a:srgbClr val="434DD6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R="166370" algn="ctr">
              <a:lnSpc>
                <a:spcPts val="3820"/>
              </a:lnSpc>
              <a:spcBef>
                <a:spcPts val="359"/>
              </a:spcBef>
            </a:pPr>
            <a:r>
              <a:rPr sz="3200" b="1" spc="-5" dirty="0">
                <a:latin typeface="Comic Sans MS"/>
                <a:cs typeface="Comic Sans MS"/>
              </a:rPr>
              <a:t>14 Bravais lattices divided </a:t>
            </a:r>
            <a:r>
              <a:rPr sz="3200" b="1" dirty="0">
                <a:latin typeface="Comic Sans MS"/>
                <a:cs typeface="Comic Sans MS"/>
              </a:rPr>
              <a:t>into</a:t>
            </a:r>
            <a:r>
              <a:rPr sz="3200" b="1" spc="-20" dirty="0">
                <a:latin typeface="Comic Sans MS"/>
                <a:cs typeface="Comic Sans MS"/>
              </a:rPr>
              <a:t> </a:t>
            </a:r>
            <a:r>
              <a:rPr sz="3200" b="1" spc="-5" dirty="0">
                <a:latin typeface="Comic Sans MS"/>
                <a:cs typeface="Comic Sans MS"/>
              </a:rPr>
              <a:t>seven</a:t>
            </a:r>
            <a:endParaRPr sz="3200">
              <a:latin typeface="Comic Sans MS"/>
              <a:cs typeface="Comic Sans MS"/>
            </a:endParaRPr>
          </a:p>
          <a:p>
            <a:pPr marL="5715" algn="ctr">
              <a:lnSpc>
                <a:spcPts val="3820"/>
              </a:lnSpc>
            </a:pPr>
            <a:r>
              <a:rPr sz="3200" b="1" spc="-5" dirty="0">
                <a:latin typeface="Comic Sans MS"/>
                <a:cs typeface="Comic Sans MS"/>
              </a:rPr>
              <a:t>crystal systems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83939" y="1785620"/>
            <a:ext cx="2317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mic Sans MS"/>
                <a:cs typeface="Comic Sans MS"/>
              </a:rPr>
              <a:t>Bravais</a:t>
            </a:r>
            <a:r>
              <a:rPr sz="2400" b="1" spc="-5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lattices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2739" y="2324100"/>
            <a:ext cx="210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F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7139" y="2324100"/>
            <a:ext cx="209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98339" y="2131060"/>
            <a:ext cx="192405" cy="168910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151000"/>
              </a:lnSpc>
              <a:spcBef>
                <a:spcPts val="150"/>
              </a:spcBef>
            </a:pPr>
            <a:r>
              <a:rPr sz="2400" dirty="0">
                <a:latin typeface="Comic Sans MS"/>
                <a:cs typeface="Comic Sans MS"/>
              </a:rPr>
              <a:t>I  I  I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12739" y="3429000"/>
            <a:ext cx="210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F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7139" y="3429000"/>
            <a:ext cx="209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27139" y="5067300"/>
            <a:ext cx="209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0739" y="1612900"/>
            <a:ext cx="2927350" cy="4404360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2400" b="1" spc="-5" dirty="0">
                <a:latin typeface="Comic Sans MS"/>
                <a:cs typeface="Comic Sans MS"/>
              </a:rPr>
              <a:t>Crystal</a:t>
            </a:r>
            <a:r>
              <a:rPr sz="2400" b="1" spc="-1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system</a:t>
            </a:r>
            <a:endParaRPr sz="2400">
              <a:latin typeface="Comic Sans MS"/>
              <a:cs typeface="Comic Sans MS"/>
            </a:endParaRPr>
          </a:p>
          <a:p>
            <a:pPr marL="469900" indent="-457200">
              <a:lnSpc>
                <a:spcPct val="100000"/>
              </a:lnSpc>
              <a:spcBef>
                <a:spcPts val="1360"/>
              </a:spcBef>
              <a:buAutoNum type="arabicPeriod"/>
              <a:tabLst>
                <a:tab pos="469265" algn="l"/>
                <a:tab pos="469900" algn="l"/>
                <a:tab pos="2755265" algn="l"/>
              </a:tabLst>
            </a:pPr>
            <a:r>
              <a:rPr sz="2400" spc="-5" dirty="0">
                <a:latin typeface="Comic Sans MS"/>
                <a:cs typeface="Comic Sans MS"/>
              </a:rPr>
              <a:t>C</a:t>
            </a:r>
            <a:r>
              <a:rPr sz="2400" dirty="0">
                <a:latin typeface="Comic Sans MS"/>
                <a:cs typeface="Comic Sans MS"/>
              </a:rPr>
              <a:t>ubic	P</a:t>
            </a:r>
            <a:endParaRPr sz="2400">
              <a:latin typeface="Comic Sans MS"/>
              <a:cs typeface="Comic Sans MS"/>
            </a:endParaRPr>
          </a:p>
          <a:p>
            <a:pPr marL="469900" indent="-457200">
              <a:lnSpc>
                <a:spcPct val="100000"/>
              </a:lnSpc>
              <a:spcBef>
                <a:spcPts val="1520"/>
              </a:spcBef>
              <a:buAutoNum type="arabicPeriod"/>
              <a:tabLst>
                <a:tab pos="469265" algn="l"/>
                <a:tab pos="469900" algn="l"/>
                <a:tab pos="2755265" algn="l"/>
              </a:tabLst>
            </a:pPr>
            <a:r>
              <a:rPr sz="2400" dirty="0">
                <a:latin typeface="Comic Sans MS"/>
                <a:cs typeface="Comic Sans MS"/>
              </a:rPr>
              <a:t>Tetragonal	P</a:t>
            </a:r>
            <a:endParaRPr sz="2400">
              <a:latin typeface="Comic Sans MS"/>
              <a:cs typeface="Comic Sans MS"/>
            </a:endParaRPr>
          </a:p>
          <a:p>
            <a:pPr marL="469900" indent="-45720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69265" algn="l"/>
                <a:tab pos="469900" algn="l"/>
                <a:tab pos="2755265" algn="l"/>
              </a:tabLst>
            </a:pPr>
            <a:r>
              <a:rPr sz="2400" spc="-5" dirty="0">
                <a:latin typeface="Comic Sans MS"/>
                <a:cs typeface="Comic Sans MS"/>
              </a:rPr>
              <a:t>Orth</a:t>
            </a:r>
            <a:r>
              <a:rPr sz="2400" dirty="0">
                <a:latin typeface="Comic Sans MS"/>
                <a:cs typeface="Comic Sans MS"/>
              </a:rPr>
              <a:t>or</a:t>
            </a:r>
            <a:r>
              <a:rPr sz="2400" spc="-5" dirty="0">
                <a:latin typeface="Comic Sans MS"/>
                <a:cs typeface="Comic Sans MS"/>
              </a:rPr>
              <a:t>h</a:t>
            </a:r>
            <a:r>
              <a:rPr sz="2400" dirty="0">
                <a:latin typeface="Comic Sans MS"/>
                <a:cs typeface="Comic Sans MS"/>
              </a:rPr>
              <a:t>ombic	P</a:t>
            </a:r>
            <a:endParaRPr sz="2400">
              <a:latin typeface="Comic Sans MS"/>
              <a:cs typeface="Comic Sans MS"/>
            </a:endParaRPr>
          </a:p>
          <a:p>
            <a:pPr marL="469900" indent="-45720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69265" algn="l"/>
                <a:tab pos="469900" algn="l"/>
                <a:tab pos="2755265" algn="l"/>
              </a:tabLst>
            </a:pPr>
            <a:r>
              <a:rPr sz="2400" dirty="0">
                <a:latin typeface="Comic Sans MS"/>
                <a:cs typeface="Comic Sans MS"/>
              </a:rPr>
              <a:t>Hexagonal	P</a:t>
            </a:r>
            <a:endParaRPr sz="2400">
              <a:latin typeface="Comic Sans MS"/>
              <a:cs typeface="Comic Sans MS"/>
            </a:endParaRPr>
          </a:p>
          <a:p>
            <a:pPr marL="469900" indent="-45720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69265" algn="l"/>
                <a:tab pos="469900" algn="l"/>
                <a:tab pos="2755265" algn="l"/>
              </a:tabLst>
            </a:pPr>
            <a:r>
              <a:rPr sz="2400" dirty="0">
                <a:latin typeface="Comic Sans MS"/>
                <a:cs typeface="Comic Sans MS"/>
              </a:rPr>
              <a:t>Tri</a:t>
            </a:r>
            <a:r>
              <a:rPr sz="2400" spc="-5" dirty="0">
                <a:latin typeface="Comic Sans MS"/>
                <a:cs typeface="Comic Sans MS"/>
              </a:rPr>
              <a:t>go</a:t>
            </a:r>
            <a:r>
              <a:rPr sz="2400" dirty="0">
                <a:latin typeface="Comic Sans MS"/>
                <a:cs typeface="Comic Sans MS"/>
              </a:rPr>
              <a:t>nal	P</a:t>
            </a:r>
            <a:endParaRPr sz="2400">
              <a:latin typeface="Comic Sans MS"/>
              <a:cs typeface="Comic Sans MS"/>
            </a:endParaRPr>
          </a:p>
          <a:p>
            <a:pPr marL="469900" indent="-45720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69265" algn="l"/>
                <a:tab pos="469900" algn="l"/>
                <a:tab pos="2755265" algn="l"/>
              </a:tabLst>
            </a:pPr>
            <a:r>
              <a:rPr sz="2400" dirty="0">
                <a:latin typeface="Comic Sans MS"/>
                <a:cs typeface="Comic Sans MS"/>
              </a:rPr>
              <a:t>Mon</a:t>
            </a:r>
            <a:r>
              <a:rPr sz="2400" spc="-5" dirty="0">
                <a:latin typeface="Comic Sans MS"/>
                <a:cs typeface="Comic Sans MS"/>
              </a:rPr>
              <a:t>ocl</a:t>
            </a:r>
            <a:r>
              <a:rPr sz="2400" dirty="0">
                <a:latin typeface="Comic Sans MS"/>
                <a:cs typeface="Comic Sans MS"/>
              </a:rPr>
              <a:t>inic	P</a:t>
            </a:r>
            <a:endParaRPr sz="2400">
              <a:latin typeface="Comic Sans MS"/>
              <a:cs typeface="Comic Sans MS"/>
            </a:endParaRPr>
          </a:p>
          <a:p>
            <a:pPr marL="469900" indent="-457200">
              <a:lnSpc>
                <a:spcPct val="100000"/>
              </a:lnSpc>
              <a:spcBef>
                <a:spcPts val="1520"/>
              </a:spcBef>
              <a:buAutoNum type="arabicPeriod"/>
              <a:tabLst>
                <a:tab pos="469265" algn="l"/>
                <a:tab pos="469900" algn="l"/>
                <a:tab pos="2755265" algn="l"/>
              </a:tabLst>
            </a:pPr>
            <a:r>
              <a:rPr sz="2400" dirty="0">
                <a:latin typeface="Comic Sans MS"/>
                <a:cs typeface="Comic Sans MS"/>
              </a:rPr>
              <a:t>Triclinic	P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20197" y="2299074"/>
            <a:ext cx="431165" cy="431165"/>
          </a:xfrm>
          <a:custGeom>
            <a:avLst/>
            <a:gdLst/>
            <a:ahLst/>
            <a:cxnLst/>
            <a:rect l="l" t="t" r="r" b="b"/>
            <a:pathLst>
              <a:path w="431165" h="431164">
                <a:moveTo>
                  <a:pt x="0" y="0"/>
                </a:moveTo>
                <a:lnTo>
                  <a:pt x="431051" y="431051"/>
                </a:lnTo>
              </a:path>
            </a:pathLst>
          </a:custGeom>
          <a:ln w="9524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20197" y="2299074"/>
            <a:ext cx="431165" cy="431165"/>
          </a:xfrm>
          <a:custGeom>
            <a:avLst/>
            <a:gdLst/>
            <a:ahLst/>
            <a:cxnLst/>
            <a:rect l="l" t="t" r="r" b="b"/>
            <a:pathLst>
              <a:path w="431165" h="431164">
                <a:moveTo>
                  <a:pt x="431051" y="0"/>
                </a:moveTo>
                <a:lnTo>
                  <a:pt x="0" y="431051"/>
                </a:lnTo>
              </a:path>
            </a:pathLst>
          </a:custGeom>
          <a:ln w="9524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30923" y="22098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799"/>
                </a:moveTo>
                <a:lnTo>
                  <a:pt x="3989" y="255359"/>
                </a:lnTo>
                <a:lnTo>
                  <a:pt x="15538" y="208459"/>
                </a:lnTo>
                <a:lnTo>
                  <a:pt x="34021" y="164726"/>
                </a:lnTo>
                <a:lnTo>
                  <a:pt x="58808" y="124789"/>
                </a:lnTo>
                <a:lnTo>
                  <a:pt x="89273" y="89273"/>
                </a:lnTo>
                <a:lnTo>
                  <a:pt x="124789" y="58808"/>
                </a:lnTo>
                <a:lnTo>
                  <a:pt x="164726" y="34021"/>
                </a:lnTo>
                <a:lnTo>
                  <a:pt x="208459" y="15538"/>
                </a:lnTo>
                <a:lnTo>
                  <a:pt x="255359" y="3989"/>
                </a:lnTo>
                <a:lnTo>
                  <a:pt x="304799" y="0"/>
                </a:lnTo>
                <a:lnTo>
                  <a:pt x="354240" y="3989"/>
                </a:lnTo>
                <a:lnTo>
                  <a:pt x="401140" y="15538"/>
                </a:lnTo>
                <a:lnTo>
                  <a:pt x="444873" y="34021"/>
                </a:lnTo>
                <a:lnTo>
                  <a:pt x="484810" y="58808"/>
                </a:lnTo>
                <a:lnTo>
                  <a:pt x="520326" y="89273"/>
                </a:lnTo>
                <a:lnTo>
                  <a:pt x="550791" y="124789"/>
                </a:lnTo>
                <a:lnTo>
                  <a:pt x="575578" y="164726"/>
                </a:lnTo>
                <a:lnTo>
                  <a:pt x="594061" y="208459"/>
                </a:lnTo>
                <a:lnTo>
                  <a:pt x="605610" y="255359"/>
                </a:lnTo>
                <a:lnTo>
                  <a:pt x="609599" y="304799"/>
                </a:lnTo>
                <a:lnTo>
                  <a:pt x="605610" y="354240"/>
                </a:lnTo>
                <a:lnTo>
                  <a:pt x="594061" y="401140"/>
                </a:lnTo>
                <a:lnTo>
                  <a:pt x="575578" y="444873"/>
                </a:lnTo>
                <a:lnTo>
                  <a:pt x="550791" y="484810"/>
                </a:lnTo>
                <a:lnTo>
                  <a:pt x="520326" y="520326"/>
                </a:lnTo>
                <a:lnTo>
                  <a:pt x="484810" y="550791"/>
                </a:lnTo>
                <a:lnTo>
                  <a:pt x="444873" y="575578"/>
                </a:lnTo>
                <a:lnTo>
                  <a:pt x="401140" y="594060"/>
                </a:lnTo>
                <a:lnTo>
                  <a:pt x="354240" y="605610"/>
                </a:lnTo>
                <a:lnTo>
                  <a:pt x="304799" y="609599"/>
                </a:lnTo>
                <a:lnTo>
                  <a:pt x="255359" y="605610"/>
                </a:lnTo>
                <a:lnTo>
                  <a:pt x="208459" y="594060"/>
                </a:lnTo>
                <a:lnTo>
                  <a:pt x="164726" y="575578"/>
                </a:lnTo>
                <a:lnTo>
                  <a:pt x="124789" y="550791"/>
                </a:lnTo>
                <a:lnTo>
                  <a:pt x="89273" y="520326"/>
                </a:lnTo>
                <a:lnTo>
                  <a:pt x="58808" y="484810"/>
                </a:lnTo>
                <a:lnTo>
                  <a:pt x="34021" y="444873"/>
                </a:lnTo>
                <a:lnTo>
                  <a:pt x="15538" y="401140"/>
                </a:lnTo>
                <a:lnTo>
                  <a:pt x="3989" y="35424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47176" y="2743200"/>
            <a:ext cx="2401570" cy="628650"/>
          </a:xfrm>
          <a:custGeom>
            <a:avLst/>
            <a:gdLst/>
            <a:ahLst/>
            <a:cxnLst/>
            <a:rect l="l" t="t" r="r" b="b"/>
            <a:pathLst>
              <a:path w="2401570" h="628650">
                <a:moveTo>
                  <a:pt x="2401223" y="0"/>
                </a:moveTo>
                <a:lnTo>
                  <a:pt x="2221042" y="132556"/>
                </a:lnTo>
                <a:lnTo>
                  <a:pt x="2044036" y="257174"/>
                </a:lnTo>
                <a:lnTo>
                  <a:pt x="1958311" y="315118"/>
                </a:lnTo>
                <a:lnTo>
                  <a:pt x="1874173" y="368299"/>
                </a:lnTo>
                <a:lnTo>
                  <a:pt x="1793211" y="415924"/>
                </a:lnTo>
                <a:lnTo>
                  <a:pt x="1715423" y="457199"/>
                </a:lnTo>
                <a:lnTo>
                  <a:pt x="1640811" y="492124"/>
                </a:lnTo>
                <a:lnTo>
                  <a:pt x="1569373" y="520699"/>
                </a:lnTo>
                <a:lnTo>
                  <a:pt x="1501111" y="543718"/>
                </a:lnTo>
                <a:lnTo>
                  <a:pt x="1434436" y="561974"/>
                </a:lnTo>
                <a:lnTo>
                  <a:pt x="1306642" y="589756"/>
                </a:lnTo>
                <a:lnTo>
                  <a:pt x="1182023" y="609599"/>
                </a:lnTo>
                <a:lnTo>
                  <a:pt x="1123286" y="618331"/>
                </a:lnTo>
                <a:lnTo>
                  <a:pt x="1069311" y="623887"/>
                </a:lnTo>
                <a:lnTo>
                  <a:pt x="967711" y="628649"/>
                </a:lnTo>
                <a:lnTo>
                  <a:pt x="915323" y="627856"/>
                </a:lnTo>
                <a:lnTo>
                  <a:pt x="858967" y="623887"/>
                </a:lnTo>
                <a:lnTo>
                  <a:pt x="796261" y="618331"/>
                </a:lnTo>
                <a:lnTo>
                  <a:pt x="724823" y="609599"/>
                </a:lnTo>
                <a:lnTo>
                  <a:pt x="645448" y="598487"/>
                </a:lnTo>
                <a:lnTo>
                  <a:pt x="559723" y="584199"/>
                </a:lnTo>
                <a:lnTo>
                  <a:pt x="468442" y="566737"/>
                </a:lnTo>
                <a:lnTo>
                  <a:pt x="372398" y="547687"/>
                </a:lnTo>
                <a:lnTo>
                  <a:pt x="171580" y="504031"/>
                </a:lnTo>
                <a:lnTo>
                  <a:pt x="0" y="465539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10000" y="3169655"/>
            <a:ext cx="124460" cy="111760"/>
          </a:xfrm>
          <a:custGeom>
            <a:avLst/>
            <a:gdLst/>
            <a:ahLst/>
            <a:cxnLst/>
            <a:rect l="l" t="t" r="r" b="b"/>
            <a:pathLst>
              <a:path w="124460" h="111760">
                <a:moveTo>
                  <a:pt x="124037" y="0"/>
                </a:moveTo>
                <a:lnTo>
                  <a:pt x="0" y="30744"/>
                </a:lnTo>
                <a:lnTo>
                  <a:pt x="99018" y="111527"/>
                </a:lnTo>
                <a:lnTo>
                  <a:pt x="124037" y="0"/>
                </a:lnTo>
                <a:close/>
              </a:path>
            </a:pathLst>
          </a:custGeom>
          <a:solidFill>
            <a:srgbClr val="FFA9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8200" y="982664"/>
            <a:ext cx="0" cy="2759075"/>
          </a:xfrm>
          <a:custGeom>
            <a:avLst/>
            <a:gdLst/>
            <a:ahLst/>
            <a:cxnLst/>
            <a:rect l="l" t="t" r="r" b="b"/>
            <a:pathLst>
              <a:path h="2759075">
                <a:moveTo>
                  <a:pt x="0" y="0"/>
                </a:moveTo>
                <a:lnTo>
                  <a:pt x="1" y="2759074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52850" y="4727575"/>
            <a:ext cx="1819275" cy="949325"/>
          </a:xfrm>
          <a:custGeom>
            <a:avLst/>
            <a:gdLst/>
            <a:ahLst/>
            <a:cxnLst/>
            <a:rect l="l" t="t" r="r" b="b"/>
            <a:pathLst>
              <a:path w="1819275" h="949325">
                <a:moveTo>
                  <a:pt x="0" y="949324"/>
                </a:moveTo>
                <a:lnTo>
                  <a:pt x="1819274" y="0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8200" y="1003301"/>
            <a:ext cx="932180" cy="954405"/>
          </a:xfrm>
          <a:custGeom>
            <a:avLst/>
            <a:gdLst/>
            <a:ahLst/>
            <a:cxnLst/>
            <a:rect l="l" t="t" r="r" b="b"/>
            <a:pathLst>
              <a:path w="932179" h="954405">
                <a:moveTo>
                  <a:pt x="0" y="0"/>
                </a:moveTo>
                <a:lnTo>
                  <a:pt x="931862" y="954086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52850" y="2925763"/>
            <a:ext cx="0" cy="2792730"/>
          </a:xfrm>
          <a:custGeom>
            <a:avLst/>
            <a:gdLst/>
            <a:ahLst/>
            <a:cxnLst/>
            <a:rect l="l" t="t" r="r" b="b"/>
            <a:pathLst>
              <a:path h="2792729">
                <a:moveTo>
                  <a:pt x="0" y="0"/>
                </a:moveTo>
                <a:lnTo>
                  <a:pt x="1" y="2792411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62600" y="1973263"/>
            <a:ext cx="0" cy="2759075"/>
          </a:xfrm>
          <a:custGeom>
            <a:avLst/>
            <a:gdLst/>
            <a:ahLst/>
            <a:cxnLst/>
            <a:rect l="l" t="t" r="r" b="b"/>
            <a:pathLst>
              <a:path h="2759075">
                <a:moveTo>
                  <a:pt x="0" y="0"/>
                </a:moveTo>
                <a:lnTo>
                  <a:pt x="1" y="2759074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19400" y="2014538"/>
            <a:ext cx="0" cy="2759075"/>
          </a:xfrm>
          <a:custGeom>
            <a:avLst/>
            <a:gdLst/>
            <a:ahLst/>
            <a:cxnLst/>
            <a:rect l="l" t="t" r="r" b="b"/>
            <a:pathLst>
              <a:path h="2759075">
                <a:moveTo>
                  <a:pt x="0" y="0"/>
                </a:moveTo>
                <a:lnTo>
                  <a:pt x="0" y="2759074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52850" y="1973264"/>
            <a:ext cx="1819275" cy="949325"/>
          </a:xfrm>
          <a:custGeom>
            <a:avLst/>
            <a:gdLst/>
            <a:ahLst/>
            <a:cxnLst/>
            <a:rect l="l" t="t" r="r" b="b"/>
            <a:pathLst>
              <a:path w="1819275" h="949325">
                <a:moveTo>
                  <a:pt x="0" y="949324"/>
                </a:moveTo>
                <a:lnTo>
                  <a:pt x="1819274" y="0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8925" y="1001713"/>
            <a:ext cx="1819275" cy="949325"/>
          </a:xfrm>
          <a:custGeom>
            <a:avLst/>
            <a:gdLst/>
            <a:ahLst/>
            <a:cxnLst/>
            <a:rect l="l" t="t" r="r" b="b"/>
            <a:pathLst>
              <a:path w="1819275" h="949325">
                <a:moveTo>
                  <a:pt x="0" y="949324"/>
                </a:moveTo>
                <a:lnTo>
                  <a:pt x="1819274" y="0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43212" y="3732212"/>
            <a:ext cx="1819275" cy="949325"/>
          </a:xfrm>
          <a:custGeom>
            <a:avLst/>
            <a:gdLst/>
            <a:ahLst/>
            <a:cxnLst/>
            <a:rect l="l" t="t" r="r" b="b"/>
            <a:pathLst>
              <a:path w="1819275" h="949325">
                <a:moveTo>
                  <a:pt x="0" y="949324"/>
                </a:moveTo>
                <a:lnTo>
                  <a:pt x="1819274" y="0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30750" y="3819525"/>
            <a:ext cx="932180" cy="954405"/>
          </a:xfrm>
          <a:custGeom>
            <a:avLst/>
            <a:gdLst/>
            <a:ahLst/>
            <a:cxnLst/>
            <a:rect l="l" t="t" r="r" b="b"/>
            <a:pathLst>
              <a:path w="932179" h="954404">
                <a:moveTo>
                  <a:pt x="0" y="0"/>
                </a:moveTo>
                <a:lnTo>
                  <a:pt x="931862" y="954086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0987" y="1973263"/>
            <a:ext cx="932180" cy="954405"/>
          </a:xfrm>
          <a:custGeom>
            <a:avLst/>
            <a:gdLst/>
            <a:ahLst/>
            <a:cxnLst/>
            <a:rect l="l" t="t" r="r" b="b"/>
            <a:pathLst>
              <a:path w="932179" h="954405">
                <a:moveTo>
                  <a:pt x="0" y="0"/>
                </a:moveTo>
                <a:lnTo>
                  <a:pt x="931862" y="954086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3212" y="4754562"/>
            <a:ext cx="932180" cy="954405"/>
          </a:xfrm>
          <a:custGeom>
            <a:avLst/>
            <a:gdLst/>
            <a:ahLst/>
            <a:cxnLst/>
            <a:rect l="l" t="t" r="r" b="b"/>
            <a:pathLst>
              <a:path w="932179" h="954404">
                <a:moveTo>
                  <a:pt x="0" y="0"/>
                </a:moveTo>
                <a:lnTo>
                  <a:pt x="931862" y="954086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94664" y="261620"/>
            <a:ext cx="81718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Now </a:t>
            </a:r>
            <a:r>
              <a:rPr sz="2800" spc="-5" dirty="0"/>
              <a:t>apply the same procedure </a:t>
            </a:r>
            <a:r>
              <a:rPr sz="2800" dirty="0"/>
              <a:t>to </a:t>
            </a:r>
            <a:r>
              <a:rPr sz="2800" spc="-5" dirty="0"/>
              <a:t>the FCC</a:t>
            </a:r>
            <a:r>
              <a:rPr sz="2800" spc="30" dirty="0"/>
              <a:t> </a:t>
            </a:r>
            <a:r>
              <a:rPr sz="2800" spc="-5" dirty="0"/>
              <a:t>lattice</a:t>
            </a:r>
            <a:endParaRPr sz="2800"/>
          </a:p>
        </p:txBody>
      </p:sp>
      <p:sp>
        <p:nvSpPr>
          <p:cNvPr id="15" name="object 15"/>
          <p:cNvSpPr txBox="1"/>
          <p:nvPr/>
        </p:nvSpPr>
        <p:spPr>
          <a:xfrm>
            <a:off x="2178109" y="6081395"/>
            <a:ext cx="46786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Times New Roman"/>
                <a:cs typeface="Times New Roman"/>
              </a:rPr>
              <a:t>Cubic </a:t>
            </a:r>
            <a:r>
              <a:rPr sz="3200" b="1" dirty="0">
                <a:latin typeface="Times New Roman"/>
                <a:cs typeface="Times New Roman"/>
              </a:rPr>
              <a:t>F = </a:t>
            </a:r>
            <a:r>
              <a:rPr sz="3200" b="1" spc="-35" dirty="0">
                <a:latin typeface="Times New Roman"/>
                <a:cs typeface="Times New Roman"/>
              </a:rPr>
              <a:t>Tetragonal </a:t>
            </a:r>
            <a:r>
              <a:rPr sz="3200" b="1" dirty="0">
                <a:latin typeface="Times New Roman"/>
                <a:cs typeface="Times New Roman"/>
              </a:rPr>
              <a:t>I</a:t>
            </a:r>
            <a:r>
              <a:rPr sz="3200" b="1" spc="-185" dirty="0"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C0000"/>
                </a:solidFill>
                <a:latin typeface="Times New Roman"/>
                <a:cs typeface="Times New Roman"/>
              </a:rPr>
              <a:t>?!!!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36737" y="963614"/>
            <a:ext cx="5567680" cy="19050"/>
          </a:xfrm>
          <a:custGeom>
            <a:avLst/>
            <a:gdLst/>
            <a:ahLst/>
            <a:cxnLst/>
            <a:rect l="l" t="t" r="r" b="b"/>
            <a:pathLst>
              <a:path w="5567680" h="19050">
                <a:moveTo>
                  <a:pt x="0" y="0"/>
                </a:moveTo>
                <a:lnTo>
                  <a:pt x="5567360" y="1904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1387" y="963614"/>
            <a:ext cx="895350" cy="1930400"/>
          </a:xfrm>
          <a:custGeom>
            <a:avLst/>
            <a:gdLst/>
            <a:ahLst/>
            <a:cxnLst/>
            <a:rect l="l" t="t" r="r" b="b"/>
            <a:pathLst>
              <a:path w="895350" h="1930400">
                <a:moveTo>
                  <a:pt x="895349" y="0"/>
                </a:moveTo>
                <a:lnTo>
                  <a:pt x="0" y="19303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08748" y="3741738"/>
            <a:ext cx="895350" cy="1930400"/>
          </a:xfrm>
          <a:custGeom>
            <a:avLst/>
            <a:gdLst/>
            <a:ahLst/>
            <a:cxnLst/>
            <a:rect l="l" t="t" r="r" b="b"/>
            <a:pathLst>
              <a:path w="895350" h="1930400">
                <a:moveTo>
                  <a:pt x="895349" y="0"/>
                </a:moveTo>
                <a:lnTo>
                  <a:pt x="0" y="19303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44912" y="3705225"/>
            <a:ext cx="895350" cy="1930400"/>
          </a:xfrm>
          <a:custGeom>
            <a:avLst/>
            <a:gdLst/>
            <a:ahLst/>
            <a:cxnLst/>
            <a:rect l="l" t="t" r="r" b="b"/>
            <a:pathLst>
              <a:path w="895350" h="1930400">
                <a:moveTo>
                  <a:pt x="895349" y="0"/>
                </a:moveTo>
                <a:lnTo>
                  <a:pt x="0" y="19303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0437" y="3760788"/>
            <a:ext cx="876300" cy="1856105"/>
          </a:xfrm>
          <a:custGeom>
            <a:avLst/>
            <a:gdLst/>
            <a:ahLst/>
            <a:cxnLst/>
            <a:rect l="l" t="t" r="r" b="b"/>
            <a:pathLst>
              <a:path w="876300" h="1856104">
                <a:moveTo>
                  <a:pt x="876299" y="0"/>
                </a:moveTo>
                <a:lnTo>
                  <a:pt x="0" y="185578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08748" y="963614"/>
            <a:ext cx="895350" cy="1930400"/>
          </a:xfrm>
          <a:custGeom>
            <a:avLst/>
            <a:gdLst/>
            <a:ahLst/>
            <a:cxnLst/>
            <a:rect l="l" t="t" r="r" b="b"/>
            <a:pathLst>
              <a:path w="895350" h="1930400">
                <a:moveTo>
                  <a:pt x="895349" y="0"/>
                </a:moveTo>
                <a:lnTo>
                  <a:pt x="0" y="19303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44912" y="963614"/>
            <a:ext cx="895350" cy="1930400"/>
          </a:xfrm>
          <a:custGeom>
            <a:avLst/>
            <a:gdLst/>
            <a:ahLst/>
            <a:cxnLst/>
            <a:rect l="l" t="t" r="r" b="b"/>
            <a:pathLst>
              <a:path w="895350" h="1930400">
                <a:moveTo>
                  <a:pt x="895349" y="0"/>
                </a:moveTo>
                <a:lnTo>
                  <a:pt x="0" y="19303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0437" y="5597525"/>
            <a:ext cx="5567680" cy="19050"/>
          </a:xfrm>
          <a:custGeom>
            <a:avLst/>
            <a:gdLst/>
            <a:ahLst/>
            <a:cxnLst/>
            <a:rect l="l" t="t" r="r" b="b"/>
            <a:pathLst>
              <a:path w="5567680" h="19050">
                <a:moveTo>
                  <a:pt x="0" y="0"/>
                </a:moveTo>
                <a:lnTo>
                  <a:pt x="5567360" y="1904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36737" y="3722688"/>
            <a:ext cx="5567680" cy="19050"/>
          </a:xfrm>
          <a:custGeom>
            <a:avLst/>
            <a:gdLst/>
            <a:ahLst/>
            <a:cxnLst/>
            <a:rect l="l" t="t" r="r" b="b"/>
            <a:pathLst>
              <a:path w="5567680" h="19050">
                <a:moveTo>
                  <a:pt x="0" y="0"/>
                </a:moveTo>
                <a:lnTo>
                  <a:pt x="5567360" y="1905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60437" y="2894013"/>
            <a:ext cx="5567680" cy="19050"/>
          </a:xfrm>
          <a:custGeom>
            <a:avLst/>
            <a:gdLst/>
            <a:ahLst/>
            <a:cxnLst/>
            <a:rect l="l" t="t" r="r" b="b"/>
            <a:pathLst>
              <a:path w="5567680" h="19050">
                <a:moveTo>
                  <a:pt x="0" y="0"/>
                </a:moveTo>
                <a:lnTo>
                  <a:pt x="5567360" y="1904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0437" y="2894013"/>
            <a:ext cx="0" cy="2722880"/>
          </a:xfrm>
          <a:custGeom>
            <a:avLst/>
            <a:gdLst/>
            <a:ahLst/>
            <a:cxnLst/>
            <a:rect l="l" t="t" r="r" b="b"/>
            <a:pathLst>
              <a:path h="2722879">
                <a:moveTo>
                  <a:pt x="0" y="0"/>
                </a:moveTo>
                <a:lnTo>
                  <a:pt x="0" y="272256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40262" y="982664"/>
            <a:ext cx="0" cy="2759075"/>
          </a:xfrm>
          <a:custGeom>
            <a:avLst/>
            <a:gdLst/>
            <a:ahLst/>
            <a:cxnLst/>
            <a:rect l="l" t="t" r="r" b="b"/>
            <a:pathLst>
              <a:path h="2759075">
                <a:moveTo>
                  <a:pt x="0" y="0"/>
                </a:moveTo>
                <a:lnTo>
                  <a:pt x="1" y="275907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04098" y="982664"/>
            <a:ext cx="0" cy="2778125"/>
          </a:xfrm>
          <a:custGeom>
            <a:avLst/>
            <a:gdLst/>
            <a:ahLst/>
            <a:cxnLst/>
            <a:rect l="l" t="t" r="r" b="b"/>
            <a:pathLst>
              <a:path h="2778125">
                <a:moveTo>
                  <a:pt x="0" y="0"/>
                </a:moveTo>
                <a:lnTo>
                  <a:pt x="0" y="277812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08748" y="2913063"/>
            <a:ext cx="0" cy="2722880"/>
          </a:xfrm>
          <a:custGeom>
            <a:avLst/>
            <a:gdLst/>
            <a:ahLst/>
            <a:cxnLst/>
            <a:rect l="l" t="t" r="r" b="b"/>
            <a:pathLst>
              <a:path h="2722879">
                <a:moveTo>
                  <a:pt x="0" y="0"/>
                </a:moveTo>
                <a:lnTo>
                  <a:pt x="0" y="272256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44912" y="2913063"/>
            <a:ext cx="0" cy="2722880"/>
          </a:xfrm>
          <a:custGeom>
            <a:avLst/>
            <a:gdLst/>
            <a:ahLst/>
            <a:cxnLst/>
            <a:rect l="l" t="t" r="r" b="b"/>
            <a:pathLst>
              <a:path h="2722879">
                <a:moveTo>
                  <a:pt x="0" y="0"/>
                </a:moveTo>
                <a:lnTo>
                  <a:pt x="1" y="272256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36737" y="982664"/>
            <a:ext cx="0" cy="2778125"/>
          </a:xfrm>
          <a:custGeom>
            <a:avLst/>
            <a:gdLst/>
            <a:ahLst/>
            <a:cxnLst/>
            <a:rect l="l" t="t" r="r" b="b"/>
            <a:pathLst>
              <a:path h="2778125">
                <a:moveTo>
                  <a:pt x="0" y="0"/>
                </a:moveTo>
                <a:lnTo>
                  <a:pt x="0" y="277812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36737" y="963614"/>
            <a:ext cx="1908175" cy="1949450"/>
          </a:xfrm>
          <a:custGeom>
            <a:avLst/>
            <a:gdLst/>
            <a:ahLst/>
            <a:cxnLst/>
            <a:rect l="l" t="t" r="r" b="b"/>
            <a:pathLst>
              <a:path w="1908175" h="1949450">
                <a:moveTo>
                  <a:pt x="0" y="0"/>
                </a:moveTo>
                <a:lnTo>
                  <a:pt x="1908174" y="194944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60437" y="990601"/>
            <a:ext cx="3679825" cy="1922780"/>
          </a:xfrm>
          <a:custGeom>
            <a:avLst/>
            <a:gdLst/>
            <a:ahLst/>
            <a:cxnLst/>
            <a:rect l="l" t="t" r="r" b="b"/>
            <a:pathLst>
              <a:path w="3679825" h="1922780">
                <a:moveTo>
                  <a:pt x="0" y="1922462"/>
                </a:moveTo>
                <a:lnTo>
                  <a:pt x="367982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36737" y="3705225"/>
            <a:ext cx="1908175" cy="1949450"/>
          </a:xfrm>
          <a:custGeom>
            <a:avLst/>
            <a:gdLst/>
            <a:ahLst/>
            <a:cxnLst/>
            <a:rect l="l" t="t" r="r" b="b"/>
            <a:pathLst>
              <a:path w="1908175" h="1949450">
                <a:moveTo>
                  <a:pt x="0" y="0"/>
                </a:moveTo>
                <a:lnTo>
                  <a:pt x="1908174" y="194944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60437" y="3722688"/>
            <a:ext cx="3679825" cy="1922780"/>
          </a:xfrm>
          <a:custGeom>
            <a:avLst/>
            <a:gdLst/>
            <a:ahLst/>
            <a:cxnLst/>
            <a:rect l="l" t="t" r="r" b="b"/>
            <a:pathLst>
              <a:path w="3679825" h="1922779">
                <a:moveTo>
                  <a:pt x="0" y="1922461"/>
                </a:moveTo>
                <a:lnTo>
                  <a:pt x="367982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95575" y="4578350"/>
            <a:ext cx="249237" cy="249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95575" y="4578350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5" h="249554">
                <a:moveTo>
                  <a:pt x="0" y="124618"/>
                </a:moveTo>
                <a:lnTo>
                  <a:pt x="9793" y="76111"/>
                </a:lnTo>
                <a:lnTo>
                  <a:pt x="36500" y="36500"/>
                </a:lnTo>
                <a:lnTo>
                  <a:pt x="76111" y="9793"/>
                </a:lnTo>
                <a:lnTo>
                  <a:pt x="124618" y="0"/>
                </a:lnTo>
                <a:lnTo>
                  <a:pt x="173126" y="9793"/>
                </a:lnTo>
                <a:lnTo>
                  <a:pt x="212737" y="36500"/>
                </a:lnTo>
                <a:lnTo>
                  <a:pt x="239444" y="76111"/>
                </a:lnTo>
                <a:lnTo>
                  <a:pt x="249237" y="124618"/>
                </a:lnTo>
                <a:lnTo>
                  <a:pt x="239444" y="173126"/>
                </a:lnTo>
                <a:lnTo>
                  <a:pt x="212737" y="212737"/>
                </a:lnTo>
                <a:lnTo>
                  <a:pt x="173126" y="239444"/>
                </a:lnTo>
                <a:lnTo>
                  <a:pt x="124618" y="249237"/>
                </a:lnTo>
                <a:lnTo>
                  <a:pt x="76111" y="239444"/>
                </a:lnTo>
                <a:lnTo>
                  <a:pt x="36500" y="212737"/>
                </a:lnTo>
                <a:lnTo>
                  <a:pt x="9793" y="173126"/>
                </a:lnTo>
                <a:lnTo>
                  <a:pt x="0" y="1246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24275" y="3741738"/>
            <a:ext cx="3679825" cy="1922780"/>
          </a:xfrm>
          <a:custGeom>
            <a:avLst/>
            <a:gdLst/>
            <a:ahLst/>
            <a:cxnLst/>
            <a:rect l="l" t="t" r="r" b="b"/>
            <a:pathLst>
              <a:path w="3679825" h="1922779">
                <a:moveTo>
                  <a:pt x="0" y="1922461"/>
                </a:moveTo>
                <a:lnTo>
                  <a:pt x="367982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40262" y="3722688"/>
            <a:ext cx="1908175" cy="1949450"/>
          </a:xfrm>
          <a:custGeom>
            <a:avLst/>
            <a:gdLst/>
            <a:ahLst/>
            <a:cxnLst/>
            <a:rect l="l" t="t" r="r" b="b"/>
            <a:pathLst>
              <a:path w="1908175" h="1949450">
                <a:moveTo>
                  <a:pt x="0" y="0"/>
                </a:moveTo>
                <a:lnTo>
                  <a:pt x="1908174" y="194944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40262" y="990601"/>
            <a:ext cx="1908175" cy="1949450"/>
          </a:xfrm>
          <a:custGeom>
            <a:avLst/>
            <a:gdLst/>
            <a:ahLst/>
            <a:cxnLst/>
            <a:rect l="l" t="t" r="r" b="b"/>
            <a:pathLst>
              <a:path w="1908175" h="1949450">
                <a:moveTo>
                  <a:pt x="0" y="0"/>
                </a:moveTo>
                <a:lnTo>
                  <a:pt x="1908174" y="194944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24275" y="990601"/>
            <a:ext cx="3679825" cy="1922780"/>
          </a:xfrm>
          <a:custGeom>
            <a:avLst/>
            <a:gdLst/>
            <a:ahLst/>
            <a:cxnLst/>
            <a:rect l="l" t="t" r="r" b="b"/>
            <a:pathLst>
              <a:path w="3679825" h="1922780">
                <a:moveTo>
                  <a:pt x="0" y="1922462"/>
                </a:moveTo>
                <a:lnTo>
                  <a:pt x="367982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83337" y="5486400"/>
            <a:ext cx="249237" cy="2492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83337" y="5486400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4">
                <a:moveTo>
                  <a:pt x="0" y="124618"/>
                </a:moveTo>
                <a:lnTo>
                  <a:pt x="9793" y="76111"/>
                </a:lnTo>
                <a:lnTo>
                  <a:pt x="36500" y="36500"/>
                </a:lnTo>
                <a:lnTo>
                  <a:pt x="76111" y="9793"/>
                </a:lnTo>
                <a:lnTo>
                  <a:pt x="124619" y="0"/>
                </a:lnTo>
                <a:lnTo>
                  <a:pt x="173126" y="9793"/>
                </a:lnTo>
                <a:lnTo>
                  <a:pt x="212737" y="36500"/>
                </a:lnTo>
                <a:lnTo>
                  <a:pt x="239444" y="76111"/>
                </a:lnTo>
                <a:lnTo>
                  <a:pt x="249237" y="124618"/>
                </a:lnTo>
                <a:lnTo>
                  <a:pt x="239444" y="173126"/>
                </a:lnTo>
                <a:lnTo>
                  <a:pt x="212737" y="212737"/>
                </a:lnTo>
                <a:lnTo>
                  <a:pt x="173126" y="239444"/>
                </a:lnTo>
                <a:lnTo>
                  <a:pt x="124619" y="249237"/>
                </a:lnTo>
                <a:lnTo>
                  <a:pt x="76111" y="239444"/>
                </a:lnTo>
                <a:lnTo>
                  <a:pt x="36500" y="212737"/>
                </a:lnTo>
                <a:lnTo>
                  <a:pt x="9793" y="173126"/>
                </a:lnTo>
                <a:lnTo>
                  <a:pt x="0" y="1246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78687" y="3635375"/>
            <a:ext cx="249238" cy="249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78687" y="3635375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4">
                <a:moveTo>
                  <a:pt x="0" y="124618"/>
                </a:moveTo>
                <a:lnTo>
                  <a:pt x="9793" y="76111"/>
                </a:lnTo>
                <a:lnTo>
                  <a:pt x="36499" y="36500"/>
                </a:lnTo>
                <a:lnTo>
                  <a:pt x="76111" y="9793"/>
                </a:lnTo>
                <a:lnTo>
                  <a:pt x="124618" y="0"/>
                </a:lnTo>
                <a:lnTo>
                  <a:pt x="173126" y="9793"/>
                </a:lnTo>
                <a:lnTo>
                  <a:pt x="212737" y="36500"/>
                </a:lnTo>
                <a:lnTo>
                  <a:pt x="239444" y="76111"/>
                </a:lnTo>
                <a:lnTo>
                  <a:pt x="249238" y="124618"/>
                </a:lnTo>
                <a:lnTo>
                  <a:pt x="239444" y="173126"/>
                </a:lnTo>
                <a:lnTo>
                  <a:pt x="212737" y="212737"/>
                </a:lnTo>
                <a:lnTo>
                  <a:pt x="173126" y="239444"/>
                </a:lnTo>
                <a:lnTo>
                  <a:pt x="124618" y="249237"/>
                </a:lnTo>
                <a:lnTo>
                  <a:pt x="76111" y="239444"/>
                </a:lnTo>
                <a:lnTo>
                  <a:pt x="36499" y="212737"/>
                </a:lnTo>
                <a:lnTo>
                  <a:pt x="9793" y="173126"/>
                </a:lnTo>
                <a:lnTo>
                  <a:pt x="0" y="1246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78687" y="893763"/>
            <a:ext cx="249238" cy="2492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78687" y="893764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5">
                <a:moveTo>
                  <a:pt x="0" y="124619"/>
                </a:moveTo>
                <a:lnTo>
                  <a:pt x="9793" y="76111"/>
                </a:lnTo>
                <a:lnTo>
                  <a:pt x="36499" y="36500"/>
                </a:lnTo>
                <a:lnTo>
                  <a:pt x="76111" y="9793"/>
                </a:lnTo>
                <a:lnTo>
                  <a:pt x="124618" y="0"/>
                </a:lnTo>
                <a:lnTo>
                  <a:pt x="173126" y="9793"/>
                </a:lnTo>
                <a:lnTo>
                  <a:pt x="212737" y="36500"/>
                </a:lnTo>
                <a:lnTo>
                  <a:pt x="239444" y="76111"/>
                </a:lnTo>
                <a:lnTo>
                  <a:pt x="249238" y="124619"/>
                </a:lnTo>
                <a:lnTo>
                  <a:pt x="239444" y="173126"/>
                </a:lnTo>
                <a:lnTo>
                  <a:pt x="212737" y="212737"/>
                </a:lnTo>
                <a:lnTo>
                  <a:pt x="173126" y="239444"/>
                </a:lnTo>
                <a:lnTo>
                  <a:pt x="124618" y="249237"/>
                </a:lnTo>
                <a:lnTo>
                  <a:pt x="76111" y="239444"/>
                </a:lnTo>
                <a:lnTo>
                  <a:pt x="36499" y="212737"/>
                </a:lnTo>
                <a:lnTo>
                  <a:pt x="9793" y="173126"/>
                </a:lnTo>
                <a:lnTo>
                  <a:pt x="0" y="12461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14848" y="838201"/>
            <a:ext cx="249238" cy="2492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14848" y="838201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5">
                <a:moveTo>
                  <a:pt x="0" y="124619"/>
                </a:moveTo>
                <a:lnTo>
                  <a:pt x="9793" y="76111"/>
                </a:lnTo>
                <a:lnTo>
                  <a:pt x="36500" y="36500"/>
                </a:lnTo>
                <a:lnTo>
                  <a:pt x="76111" y="9793"/>
                </a:lnTo>
                <a:lnTo>
                  <a:pt x="124619" y="0"/>
                </a:lnTo>
                <a:lnTo>
                  <a:pt x="173126" y="9793"/>
                </a:lnTo>
                <a:lnTo>
                  <a:pt x="212737" y="36500"/>
                </a:lnTo>
                <a:lnTo>
                  <a:pt x="239444" y="76111"/>
                </a:lnTo>
                <a:lnTo>
                  <a:pt x="249237" y="124619"/>
                </a:lnTo>
                <a:lnTo>
                  <a:pt x="239444" y="173126"/>
                </a:lnTo>
                <a:lnTo>
                  <a:pt x="212737" y="212737"/>
                </a:lnTo>
                <a:lnTo>
                  <a:pt x="173126" y="239444"/>
                </a:lnTo>
                <a:lnTo>
                  <a:pt x="124619" y="249237"/>
                </a:lnTo>
                <a:lnTo>
                  <a:pt x="76111" y="239444"/>
                </a:lnTo>
                <a:lnTo>
                  <a:pt x="36500" y="212737"/>
                </a:lnTo>
                <a:lnTo>
                  <a:pt x="9793" y="173126"/>
                </a:lnTo>
                <a:lnTo>
                  <a:pt x="0" y="12461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19500" y="2768600"/>
            <a:ext cx="249237" cy="249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19500" y="2768600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5">
                <a:moveTo>
                  <a:pt x="0" y="124619"/>
                </a:moveTo>
                <a:lnTo>
                  <a:pt x="9793" y="76111"/>
                </a:lnTo>
                <a:lnTo>
                  <a:pt x="36500" y="36500"/>
                </a:lnTo>
                <a:lnTo>
                  <a:pt x="76111" y="9793"/>
                </a:lnTo>
                <a:lnTo>
                  <a:pt x="124619" y="0"/>
                </a:lnTo>
                <a:lnTo>
                  <a:pt x="173126" y="9793"/>
                </a:lnTo>
                <a:lnTo>
                  <a:pt x="212737" y="36500"/>
                </a:lnTo>
                <a:lnTo>
                  <a:pt x="239444" y="76111"/>
                </a:lnTo>
                <a:lnTo>
                  <a:pt x="249237" y="124619"/>
                </a:lnTo>
                <a:lnTo>
                  <a:pt x="239444" y="173126"/>
                </a:lnTo>
                <a:lnTo>
                  <a:pt x="212737" y="212737"/>
                </a:lnTo>
                <a:lnTo>
                  <a:pt x="173126" y="239444"/>
                </a:lnTo>
                <a:lnTo>
                  <a:pt x="124619" y="249237"/>
                </a:lnTo>
                <a:lnTo>
                  <a:pt x="76111" y="239444"/>
                </a:lnTo>
                <a:lnTo>
                  <a:pt x="36500" y="212737"/>
                </a:lnTo>
                <a:lnTo>
                  <a:pt x="9793" y="173126"/>
                </a:lnTo>
                <a:lnTo>
                  <a:pt x="0" y="12461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83337" y="2787650"/>
            <a:ext cx="249237" cy="2492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83337" y="2787650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5">
                <a:moveTo>
                  <a:pt x="0" y="124619"/>
                </a:moveTo>
                <a:lnTo>
                  <a:pt x="9793" y="76111"/>
                </a:lnTo>
                <a:lnTo>
                  <a:pt x="36500" y="36500"/>
                </a:lnTo>
                <a:lnTo>
                  <a:pt x="76111" y="9793"/>
                </a:lnTo>
                <a:lnTo>
                  <a:pt x="124619" y="0"/>
                </a:lnTo>
                <a:lnTo>
                  <a:pt x="173126" y="9793"/>
                </a:lnTo>
                <a:lnTo>
                  <a:pt x="212737" y="36500"/>
                </a:lnTo>
                <a:lnTo>
                  <a:pt x="239444" y="76111"/>
                </a:lnTo>
                <a:lnTo>
                  <a:pt x="249237" y="124619"/>
                </a:lnTo>
                <a:lnTo>
                  <a:pt x="239444" y="173126"/>
                </a:lnTo>
                <a:lnTo>
                  <a:pt x="212737" y="212737"/>
                </a:lnTo>
                <a:lnTo>
                  <a:pt x="173126" y="239444"/>
                </a:lnTo>
                <a:lnTo>
                  <a:pt x="124619" y="249237"/>
                </a:lnTo>
                <a:lnTo>
                  <a:pt x="76111" y="239444"/>
                </a:lnTo>
                <a:lnTo>
                  <a:pt x="36500" y="212737"/>
                </a:lnTo>
                <a:lnTo>
                  <a:pt x="9793" y="173126"/>
                </a:lnTo>
                <a:lnTo>
                  <a:pt x="0" y="12461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48300" y="1819275"/>
            <a:ext cx="249237" cy="2492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48300" y="1819275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5">
                <a:moveTo>
                  <a:pt x="0" y="124619"/>
                </a:moveTo>
                <a:lnTo>
                  <a:pt x="9793" y="76111"/>
                </a:lnTo>
                <a:lnTo>
                  <a:pt x="36500" y="36500"/>
                </a:lnTo>
                <a:lnTo>
                  <a:pt x="76111" y="9793"/>
                </a:lnTo>
                <a:lnTo>
                  <a:pt x="124619" y="0"/>
                </a:lnTo>
                <a:lnTo>
                  <a:pt x="173126" y="9793"/>
                </a:lnTo>
                <a:lnTo>
                  <a:pt x="212737" y="36500"/>
                </a:lnTo>
                <a:lnTo>
                  <a:pt x="239444" y="76111"/>
                </a:lnTo>
                <a:lnTo>
                  <a:pt x="249237" y="124619"/>
                </a:lnTo>
                <a:lnTo>
                  <a:pt x="239444" y="173126"/>
                </a:lnTo>
                <a:lnTo>
                  <a:pt x="212737" y="212737"/>
                </a:lnTo>
                <a:lnTo>
                  <a:pt x="173126" y="239444"/>
                </a:lnTo>
                <a:lnTo>
                  <a:pt x="124619" y="249237"/>
                </a:lnTo>
                <a:lnTo>
                  <a:pt x="76111" y="239444"/>
                </a:lnTo>
                <a:lnTo>
                  <a:pt x="36500" y="212737"/>
                </a:lnTo>
                <a:lnTo>
                  <a:pt x="9793" y="173126"/>
                </a:lnTo>
                <a:lnTo>
                  <a:pt x="0" y="12461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619500" y="5510212"/>
            <a:ext cx="249237" cy="2492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19500" y="5510212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4">
                <a:moveTo>
                  <a:pt x="0" y="124618"/>
                </a:moveTo>
                <a:lnTo>
                  <a:pt x="9793" y="76111"/>
                </a:lnTo>
                <a:lnTo>
                  <a:pt x="36500" y="36500"/>
                </a:lnTo>
                <a:lnTo>
                  <a:pt x="76111" y="9793"/>
                </a:lnTo>
                <a:lnTo>
                  <a:pt x="124619" y="0"/>
                </a:lnTo>
                <a:lnTo>
                  <a:pt x="173126" y="9793"/>
                </a:lnTo>
                <a:lnTo>
                  <a:pt x="212737" y="36500"/>
                </a:lnTo>
                <a:lnTo>
                  <a:pt x="239444" y="76111"/>
                </a:lnTo>
                <a:lnTo>
                  <a:pt x="249237" y="124618"/>
                </a:lnTo>
                <a:lnTo>
                  <a:pt x="239444" y="173126"/>
                </a:lnTo>
                <a:lnTo>
                  <a:pt x="212737" y="212737"/>
                </a:lnTo>
                <a:lnTo>
                  <a:pt x="173126" y="239444"/>
                </a:lnTo>
                <a:lnTo>
                  <a:pt x="124619" y="249237"/>
                </a:lnTo>
                <a:lnTo>
                  <a:pt x="76111" y="239444"/>
                </a:lnTo>
                <a:lnTo>
                  <a:pt x="36500" y="212737"/>
                </a:lnTo>
                <a:lnTo>
                  <a:pt x="9793" y="173126"/>
                </a:lnTo>
                <a:lnTo>
                  <a:pt x="0" y="1246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48300" y="4578350"/>
            <a:ext cx="249237" cy="249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48300" y="4578350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4">
                <a:moveTo>
                  <a:pt x="0" y="124618"/>
                </a:moveTo>
                <a:lnTo>
                  <a:pt x="9793" y="76111"/>
                </a:lnTo>
                <a:lnTo>
                  <a:pt x="36500" y="36500"/>
                </a:lnTo>
                <a:lnTo>
                  <a:pt x="76111" y="9793"/>
                </a:lnTo>
                <a:lnTo>
                  <a:pt x="124619" y="0"/>
                </a:lnTo>
                <a:lnTo>
                  <a:pt x="173126" y="9793"/>
                </a:lnTo>
                <a:lnTo>
                  <a:pt x="212737" y="36500"/>
                </a:lnTo>
                <a:lnTo>
                  <a:pt x="239444" y="76111"/>
                </a:lnTo>
                <a:lnTo>
                  <a:pt x="249237" y="124618"/>
                </a:lnTo>
                <a:lnTo>
                  <a:pt x="239444" y="173126"/>
                </a:lnTo>
                <a:lnTo>
                  <a:pt x="212737" y="212737"/>
                </a:lnTo>
                <a:lnTo>
                  <a:pt x="173126" y="239444"/>
                </a:lnTo>
                <a:lnTo>
                  <a:pt x="124619" y="249237"/>
                </a:lnTo>
                <a:lnTo>
                  <a:pt x="76111" y="239444"/>
                </a:lnTo>
                <a:lnTo>
                  <a:pt x="36500" y="212737"/>
                </a:lnTo>
                <a:lnTo>
                  <a:pt x="9793" y="173126"/>
                </a:lnTo>
                <a:lnTo>
                  <a:pt x="0" y="1246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35024" y="5486400"/>
            <a:ext cx="249238" cy="2492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35024" y="5486400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5" h="249554">
                <a:moveTo>
                  <a:pt x="0" y="124618"/>
                </a:moveTo>
                <a:lnTo>
                  <a:pt x="9793" y="76111"/>
                </a:lnTo>
                <a:lnTo>
                  <a:pt x="36500" y="36500"/>
                </a:lnTo>
                <a:lnTo>
                  <a:pt x="76111" y="9793"/>
                </a:lnTo>
                <a:lnTo>
                  <a:pt x="124618" y="0"/>
                </a:lnTo>
                <a:lnTo>
                  <a:pt x="173126" y="9793"/>
                </a:lnTo>
                <a:lnTo>
                  <a:pt x="212737" y="36500"/>
                </a:lnTo>
                <a:lnTo>
                  <a:pt x="239444" y="76111"/>
                </a:lnTo>
                <a:lnTo>
                  <a:pt x="249237" y="124618"/>
                </a:lnTo>
                <a:lnTo>
                  <a:pt x="239444" y="173126"/>
                </a:lnTo>
                <a:lnTo>
                  <a:pt x="212737" y="212737"/>
                </a:lnTo>
                <a:lnTo>
                  <a:pt x="173126" y="239444"/>
                </a:lnTo>
                <a:lnTo>
                  <a:pt x="124618" y="249237"/>
                </a:lnTo>
                <a:lnTo>
                  <a:pt x="76111" y="239444"/>
                </a:lnTo>
                <a:lnTo>
                  <a:pt x="36500" y="212737"/>
                </a:lnTo>
                <a:lnTo>
                  <a:pt x="9793" y="173126"/>
                </a:lnTo>
                <a:lnTo>
                  <a:pt x="0" y="1246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20850" y="3616325"/>
            <a:ext cx="249237" cy="2492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20850" y="3616325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5" h="249554">
                <a:moveTo>
                  <a:pt x="0" y="124618"/>
                </a:moveTo>
                <a:lnTo>
                  <a:pt x="9793" y="76111"/>
                </a:lnTo>
                <a:lnTo>
                  <a:pt x="36500" y="36500"/>
                </a:lnTo>
                <a:lnTo>
                  <a:pt x="76111" y="9793"/>
                </a:lnTo>
                <a:lnTo>
                  <a:pt x="124618" y="0"/>
                </a:lnTo>
                <a:lnTo>
                  <a:pt x="173126" y="9793"/>
                </a:lnTo>
                <a:lnTo>
                  <a:pt x="212737" y="36500"/>
                </a:lnTo>
                <a:lnTo>
                  <a:pt x="239444" y="76111"/>
                </a:lnTo>
                <a:lnTo>
                  <a:pt x="249237" y="124618"/>
                </a:lnTo>
                <a:lnTo>
                  <a:pt x="239444" y="173126"/>
                </a:lnTo>
                <a:lnTo>
                  <a:pt x="212737" y="212737"/>
                </a:lnTo>
                <a:lnTo>
                  <a:pt x="173126" y="239444"/>
                </a:lnTo>
                <a:lnTo>
                  <a:pt x="124618" y="249237"/>
                </a:lnTo>
                <a:lnTo>
                  <a:pt x="76111" y="239444"/>
                </a:lnTo>
                <a:lnTo>
                  <a:pt x="36500" y="212737"/>
                </a:lnTo>
                <a:lnTo>
                  <a:pt x="9793" y="173126"/>
                </a:lnTo>
                <a:lnTo>
                  <a:pt x="0" y="1246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62012" y="2787650"/>
            <a:ext cx="249238" cy="249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62012" y="2787650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5" h="249555">
                <a:moveTo>
                  <a:pt x="0" y="124619"/>
                </a:moveTo>
                <a:lnTo>
                  <a:pt x="9793" y="76111"/>
                </a:lnTo>
                <a:lnTo>
                  <a:pt x="36500" y="36500"/>
                </a:lnTo>
                <a:lnTo>
                  <a:pt x="76111" y="9793"/>
                </a:lnTo>
                <a:lnTo>
                  <a:pt x="124618" y="0"/>
                </a:lnTo>
                <a:lnTo>
                  <a:pt x="173126" y="9793"/>
                </a:lnTo>
                <a:lnTo>
                  <a:pt x="212737" y="36500"/>
                </a:lnTo>
                <a:lnTo>
                  <a:pt x="239444" y="76111"/>
                </a:lnTo>
                <a:lnTo>
                  <a:pt x="249237" y="124619"/>
                </a:lnTo>
                <a:lnTo>
                  <a:pt x="239444" y="173126"/>
                </a:lnTo>
                <a:lnTo>
                  <a:pt x="212737" y="212737"/>
                </a:lnTo>
                <a:lnTo>
                  <a:pt x="173126" y="239444"/>
                </a:lnTo>
                <a:lnTo>
                  <a:pt x="124618" y="249237"/>
                </a:lnTo>
                <a:lnTo>
                  <a:pt x="76111" y="239444"/>
                </a:lnTo>
                <a:lnTo>
                  <a:pt x="36500" y="212737"/>
                </a:lnTo>
                <a:lnTo>
                  <a:pt x="9793" y="173126"/>
                </a:lnTo>
                <a:lnTo>
                  <a:pt x="0" y="12461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667000" y="1828800"/>
            <a:ext cx="249237" cy="2492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67000" y="1828800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5" h="249555">
                <a:moveTo>
                  <a:pt x="0" y="124619"/>
                </a:moveTo>
                <a:lnTo>
                  <a:pt x="9793" y="76111"/>
                </a:lnTo>
                <a:lnTo>
                  <a:pt x="36500" y="36500"/>
                </a:lnTo>
                <a:lnTo>
                  <a:pt x="76111" y="9793"/>
                </a:lnTo>
                <a:lnTo>
                  <a:pt x="124618" y="0"/>
                </a:lnTo>
                <a:lnTo>
                  <a:pt x="173126" y="9793"/>
                </a:lnTo>
                <a:lnTo>
                  <a:pt x="212737" y="36500"/>
                </a:lnTo>
                <a:lnTo>
                  <a:pt x="239444" y="76111"/>
                </a:lnTo>
                <a:lnTo>
                  <a:pt x="249237" y="124619"/>
                </a:lnTo>
                <a:lnTo>
                  <a:pt x="239444" y="173126"/>
                </a:lnTo>
                <a:lnTo>
                  <a:pt x="212737" y="212737"/>
                </a:lnTo>
                <a:lnTo>
                  <a:pt x="173126" y="239444"/>
                </a:lnTo>
                <a:lnTo>
                  <a:pt x="124618" y="249237"/>
                </a:lnTo>
                <a:lnTo>
                  <a:pt x="76111" y="239444"/>
                </a:lnTo>
                <a:lnTo>
                  <a:pt x="36500" y="212737"/>
                </a:lnTo>
                <a:lnTo>
                  <a:pt x="9793" y="173126"/>
                </a:lnTo>
                <a:lnTo>
                  <a:pt x="0" y="12461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20850" y="857251"/>
            <a:ext cx="249237" cy="2492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20850" y="857251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5" h="249555">
                <a:moveTo>
                  <a:pt x="0" y="124619"/>
                </a:moveTo>
                <a:lnTo>
                  <a:pt x="9793" y="76111"/>
                </a:lnTo>
                <a:lnTo>
                  <a:pt x="36500" y="36500"/>
                </a:lnTo>
                <a:lnTo>
                  <a:pt x="76111" y="9793"/>
                </a:lnTo>
                <a:lnTo>
                  <a:pt x="124618" y="0"/>
                </a:lnTo>
                <a:lnTo>
                  <a:pt x="173126" y="9793"/>
                </a:lnTo>
                <a:lnTo>
                  <a:pt x="212737" y="36500"/>
                </a:lnTo>
                <a:lnTo>
                  <a:pt x="239444" y="76111"/>
                </a:lnTo>
                <a:lnTo>
                  <a:pt x="249237" y="124619"/>
                </a:lnTo>
                <a:lnTo>
                  <a:pt x="239444" y="173126"/>
                </a:lnTo>
                <a:lnTo>
                  <a:pt x="212737" y="212737"/>
                </a:lnTo>
                <a:lnTo>
                  <a:pt x="173126" y="239444"/>
                </a:lnTo>
                <a:lnTo>
                  <a:pt x="124618" y="249237"/>
                </a:lnTo>
                <a:lnTo>
                  <a:pt x="76111" y="239444"/>
                </a:lnTo>
                <a:lnTo>
                  <a:pt x="36500" y="212737"/>
                </a:lnTo>
                <a:lnTo>
                  <a:pt x="9793" y="173126"/>
                </a:lnTo>
                <a:lnTo>
                  <a:pt x="0" y="12461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14848" y="3597275"/>
            <a:ext cx="249238" cy="2492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514848" y="3597275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4">
                <a:moveTo>
                  <a:pt x="0" y="124618"/>
                </a:moveTo>
                <a:lnTo>
                  <a:pt x="9793" y="76111"/>
                </a:lnTo>
                <a:lnTo>
                  <a:pt x="36500" y="36500"/>
                </a:lnTo>
                <a:lnTo>
                  <a:pt x="76111" y="9793"/>
                </a:lnTo>
                <a:lnTo>
                  <a:pt x="124619" y="0"/>
                </a:lnTo>
                <a:lnTo>
                  <a:pt x="173126" y="9793"/>
                </a:lnTo>
                <a:lnTo>
                  <a:pt x="212737" y="36500"/>
                </a:lnTo>
                <a:lnTo>
                  <a:pt x="239444" y="76111"/>
                </a:lnTo>
                <a:lnTo>
                  <a:pt x="249237" y="124618"/>
                </a:lnTo>
                <a:lnTo>
                  <a:pt x="239444" y="173126"/>
                </a:lnTo>
                <a:lnTo>
                  <a:pt x="212737" y="212737"/>
                </a:lnTo>
                <a:lnTo>
                  <a:pt x="173126" y="239444"/>
                </a:lnTo>
                <a:lnTo>
                  <a:pt x="124619" y="249237"/>
                </a:lnTo>
                <a:lnTo>
                  <a:pt x="76111" y="239444"/>
                </a:lnTo>
                <a:lnTo>
                  <a:pt x="36500" y="212737"/>
                </a:lnTo>
                <a:lnTo>
                  <a:pt x="9793" y="173126"/>
                </a:lnTo>
                <a:lnTo>
                  <a:pt x="0" y="1246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95750" y="3221038"/>
            <a:ext cx="249237" cy="249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95750" y="3221038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4">
                <a:moveTo>
                  <a:pt x="0" y="124619"/>
                </a:moveTo>
                <a:lnTo>
                  <a:pt x="9793" y="76111"/>
                </a:lnTo>
                <a:lnTo>
                  <a:pt x="36500" y="36500"/>
                </a:lnTo>
                <a:lnTo>
                  <a:pt x="76111" y="9793"/>
                </a:lnTo>
                <a:lnTo>
                  <a:pt x="124619" y="0"/>
                </a:lnTo>
                <a:lnTo>
                  <a:pt x="173126" y="9793"/>
                </a:lnTo>
                <a:lnTo>
                  <a:pt x="212737" y="36500"/>
                </a:lnTo>
                <a:lnTo>
                  <a:pt x="239444" y="76111"/>
                </a:lnTo>
                <a:lnTo>
                  <a:pt x="249237" y="124619"/>
                </a:lnTo>
                <a:lnTo>
                  <a:pt x="239444" y="173126"/>
                </a:lnTo>
                <a:lnTo>
                  <a:pt x="212737" y="212737"/>
                </a:lnTo>
                <a:lnTo>
                  <a:pt x="173126" y="239444"/>
                </a:lnTo>
                <a:lnTo>
                  <a:pt x="124619" y="249237"/>
                </a:lnTo>
                <a:lnTo>
                  <a:pt x="76111" y="239444"/>
                </a:lnTo>
                <a:lnTo>
                  <a:pt x="36500" y="212737"/>
                </a:lnTo>
                <a:lnTo>
                  <a:pt x="9793" y="173126"/>
                </a:lnTo>
                <a:lnTo>
                  <a:pt x="0" y="12461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38948" y="3200400"/>
            <a:ext cx="249238" cy="2492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38948" y="3200400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4">
                <a:moveTo>
                  <a:pt x="0" y="124619"/>
                </a:moveTo>
                <a:lnTo>
                  <a:pt x="9793" y="76111"/>
                </a:lnTo>
                <a:lnTo>
                  <a:pt x="36499" y="36500"/>
                </a:lnTo>
                <a:lnTo>
                  <a:pt x="76111" y="9793"/>
                </a:lnTo>
                <a:lnTo>
                  <a:pt x="124618" y="0"/>
                </a:lnTo>
                <a:lnTo>
                  <a:pt x="173126" y="9793"/>
                </a:lnTo>
                <a:lnTo>
                  <a:pt x="212737" y="36500"/>
                </a:lnTo>
                <a:lnTo>
                  <a:pt x="239445" y="76111"/>
                </a:lnTo>
                <a:lnTo>
                  <a:pt x="249238" y="124619"/>
                </a:lnTo>
                <a:lnTo>
                  <a:pt x="239445" y="173126"/>
                </a:lnTo>
                <a:lnTo>
                  <a:pt x="212737" y="212737"/>
                </a:lnTo>
                <a:lnTo>
                  <a:pt x="173126" y="239444"/>
                </a:lnTo>
                <a:lnTo>
                  <a:pt x="124618" y="249237"/>
                </a:lnTo>
                <a:lnTo>
                  <a:pt x="76111" y="239444"/>
                </a:lnTo>
                <a:lnTo>
                  <a:pt x="36499" y="212737"/>
                </a:lnTo>
                <a:lnTo>
                  <a:pt x="9793" y="173126"/>
                </a:lnTo>
                <a:lnTo>
                  <a:pt x="0" y="12461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19199" y="3200400"/>
            <a:ext cx="249237" cy="2492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19199" y="3200400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5" h="249554">
                <a:moveTo>
                  <a:pt x="0" y="124619"/>
                </a:moveTo>
                <a:lnTo>
                  <a:pt x="9793" y="76111"/>
                </a:lnTo>
                <a:lnTo>
                  <a:pt x="36500" y="36500"/>
                </a:lnTo>
                <a:lnTo>
                  <a:pt x="76111" y="9793"/>
                </a:lnTo>
                <a:lnTo>
                  <a:pt x="124618" y="0"/>
                </a:lnTo>
                <a:lnTo>
                  <a:pt x="173126" y="9793"/>
                </a:lnTo>
                <a:lnTo>
                  <a:pt x="212737" y="36500"/>
                </a:lnTo>
                <a:lnTo>
                  <a:pt x="239444" y="76111"/>
                </a:lnTo>
                <a:lnTo>
                  <a:pt x="249237" y="124619"/>
                </a:lnTo>
                <a:lnTo>
                  <a:pt x="239444" y="173126"/>
                </a:lnTo>
                <a:lnTo>
                  <a:pt x="212737" y="212737"/>
                </a:lnTo>
                <a:lnTo>
                  <a:pt x="173126" y="239444"/>
                </a:lnTo>
                <a:lnTo>
                  <a:pt x="124618" y="249237"/>
                </a:lnTo>
                <a:lnTo>
                  <a:pt x="76111" y="239444"/>
                </a:lnTo>
                <a:lnTo>
                  <a:pt x="36500" y="212737"/>
                </a:lnTo>
                <a:lnTo>
                  <a:pt x="9793" y="173126"/>
                </a:lnTo>
                <a:lnTo>
                  <a:pt x="0" y="12461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304801"/>
            <a:ext cx="8458200" cy="1076325"/>
          </a:xfrm>
          <a:prstGeom prst="rect">
            <a:avLst/>
          </a:prstGeom>
          <a:ln w="9524">
            <a:solidFill>
              <a:srgbClr val="434DD6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3565525" marR="443230" indent="-3211830">
              <a:lnSpc>
                <a:spcPts val="3800"/>
              </a:lnSpc>
              <a:spcBef>
                <a:spcPts val="520"/>
              </a:spcBef>
            </a:pPr>
            <a:r>
              <a:rPr b="1" dirty="0">
                <a:latin typeface="Times New Roman"/>
                <a:cs typeface="Times New Roman"/>
              </a:rPr>
              <a:t>14 </a:t>
            </a:r>
            <a:r>
              <a:rPr b="1" spc="-5" dirty="0">
                <a:latin typeface="Times New Roman"/>
                <a:cs typeface="Times New Roman"/>
              </a:rPr>
              <a:t>Bravais lattices divided into seven crystal  systems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785620"/>
            <a:ext cx="4639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55265" algn="l"/>
              </a:tabLst>
            </a:pPr>
            <a:r>
              <a:rPr sz="2400" spc="-5" dirty="0">
                <a:latin typeface="Times New Roman"/>
                <a:cs typeface="Times New Roman"/>
              </a:rPr>
              <a:t>Crystal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system	Bravais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lattices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2739" y="2324100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7139" y="2324100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98339" y="2131060"/>
            <a:ext cx="127000" cy="168910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151000"/>
              </a:lnSpc>
              <a:spcBef>
                <a:spcPts val="150"/>
              </a:spcBef>
            </a:pPr>
            <a:r>
              <a:rPr sz="2400" dirty="0">
                <a:latin typeface="Times New Roman"/>
                <a:cs typeface="Times New Roman"/>
              </a:rPr>
              <a:t>I  I  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12739" y="3429000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7139" y="3429000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27139" y="5067300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0739" y="2131060"/>
            <a:ext cx="2938145" cy="3886200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620"/>
              </a:spcBef>
              <a:buAutoNum type="arabicPeriod"/>
              <a:tabLst>
                <a:tab pos="469265" algn="l"/>
                <a:tab pos="469900" algn="l"/>
                <a:tab pos="2755265" algn="l"/>
              </a:tabLst>
            </a:pPr>
            <a:r>
              <a:rPr sz="2400" dirty="0">
                <a:latin typeface="Times New Roman"/>
                <a:cs typeface="Times New Roman"/>
              </a:rPr>
              <a:t>Cub</a:t>
            </a:r>
            <a:r>
              <a:rPr sz="2400" spc="-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	P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520"/>
              </a:spcBef>
              <a:buAutoNum type="arabicPeriod"/>
              <a:tabLst>
                <a:tab pos="469265" algn="l"/>
                <a:tab pos="469900" algn="l"/>
                <a:tab pos="2755265" algn="l"/>
              </a:tabLst>
            </a:pPr>
            <a:r>
              <a:rPr sz="2400" spc="-170" dirty="0">
                <a:latin typeface="Times New Roman"/>
                <a:cs typeface="Times New Roman"/>
              </a:rPr>
              <a:t>T</a:t>
            </a:r>
            <a:r>
              <a:rPr sz="2400" spc="-5" dirty="0">
                <a:latin typeface="Times New Roman"/>
                <a:cs typeface="Times New Roman"/>
              </a:rPr>
              <a:t>et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gon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	P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69265" algn="l"/>
                <a:tab pos="469900" algn="l"/>
                <a:tab pos="2755265" algn="l"/>
              </a:tabLst>
            </a:pP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horho</a:t>
            </a:r>
            <a:r>
              <a:rPr sz="2400" spc="-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b</a:t>
            </a:r>
            <a:r>
              <a:rPr sz="2400" spc="-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	P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69265" algn="l"/>
                <a:tab pos="469900" algn="l"/>
                <a:tab pos="2755265" algn="l"/>
              </a:tabLst>
            </a:pP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x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gon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	P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69265" algn="l"/>
                <a:tab pos="469900" algn="l"/>
                <a:tab pos="2755265" algn="l"/>
              </a:tabLst>
            </a:pPr>
            <a:r>
              <a:rPr sz="2400" spc="-8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gon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	P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69265" algn="l"/>
                <a:tab pos="469900" algn="l"/>
                <a:tab pos="2755265" algn="l"/>
              </a:tabLst>
            </a:pPr>
            <a:r>
              <a:rPr sz="2400" dirty="0">
                <a:latin typeface="Times New Roman"/>
                <a:cs typeface="Times New Roman"/>
              </a:rPr>
              <a:t>Mono</a:t>
            </a:r>
            <a:r>
              <a:rPr sz="2400" spc="-5" dirty="0">
                <a:latin typeface="Times New Roman"/>
                <a:cs typeface="Times New Roman"/>
              </a:rPr>
              <a:t>cli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	P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520"/>
              </a:spcBef>
              <a:buAutoNum type="arabicPeriod"/>
              <a:tabLst>
                <a:tab pos="469265" algn="l"/>
                <a:tab pos="469900" algn="l"/>
                <a:tab pos="2755265" algn="l"/>
              </a:tabLst>
            </a:pPr>
            <a:r>
              <a:rPr sz="2400" spc="-8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icli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	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20197" y="2299074"/>
            <a:ext cx="431165" cy="431165"/>
          </a:xfrm>
          <a:custGeom>
            <a:avLst/>
            <a:gdLst/>
            <a:ahLst/>
            <a:cxnLst/>
            <a:rect l="l" t="t" r="r" b="b"/>
            <a:pathLst>
              <a:path w="431165" h="431164">
                <a:moveTo>
                  <a:pt x="0" y="0"/>
                </a:moveTo>
                <a:lnTo>
                  <a:pt x="431051" y="431051"/>
                </a:lnTo>
              </a:path>
            </a:pathLst>
          </a:custGeom>
          <a:ln w="9524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20197" y="2299074"/>
            <a:ext cx="431165" cy="431165"/>
          </a:xfrm>
          <a:custGeom>
            <a:avLst/>
            <a:gdLst/>
            <a:ahLst/>
            <a:cxnLst/>
            <a:rect l="l" t="t" r="r" b="b"/>
            <a:pathLst>
              <a:path w="431165" h="431164">
                <a:moveTo>
                  <a:pt x="431051" y="0"/>
                </a:moveTo>
                <a:lnTo>
                  <a:pt x="0" y="431051"/>
                </a:lnTo>
              </a:path>
            </a:pathLst>
          </a:custGeom>
          <a:ln w="9524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30923" y="22098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799"/>
                </a:moveTo>
                <a:lnTo>
                  <a:pt x="3989" y="255359"/>
                </a:lnTo>
                <a:lnTo>
                  <a:pt x="15538" y="208459"/>
                </a:lnTo>
                <a:lnTo>
                  <a:pt x="34021" y="164726"/>
                </a:lnTo>
                <a:lnTo>
                  <a:pt x="58808" y="124789"/>
                </a:lnTo>
                <a:lnTo>
                  <a:pt x="89273" y="89273"/>
                </a:lnTo>
                <a:lnTo>
                  <a:pt x="124789" y="58808"/>
                </a:lnTo>
                <a:lnTo>
                  <a:pt x="164726" y="34021"/>
                </a:lnTo>
                <a:lnTo>
                  <a:pt x="208459" y="15538"/>
                </a:lnTo>
                <a:lnTo>
                  <a:pt x="255359" y="3989"/>
                </a:lnTo>
                <a:lnTo>
                  <a:pt x="304799" y="0"/>
                </a:lnTo>
                <a:lnTo>
                  <a:pt x="354240" y="3989"/>
                </a:lnTo>
                <a:lnTo>
                  <a:pt x="401140" y="15538"/>
                </a:lnTo>
                <a:lnTo>
                  <a:pt x="444873" y="34021"/>
                </a:lnTo>
                <a:lnTo>
                  <a:pt x="484810" y="58808"/>
                </a:lnTo>
                <a:lnTo>
                  <a:pt x="520326" y="89273"/>
                </a:lnTo>
                <a:lnTo>
                  <a:pt x="550791" y="124789"/>
                </a:lnTo>
                <a:lnTo>
                  <a:pt x="575578" y="164726"/>
                </a:lnTo>
                <a:lnTo>
                  <a:pt x="594061" y="208459"/>
                </a:lnTo>
                <a:lnTo>
                  <a:pt x="605610" y="255359"/>
                </a:lnTo>
                <a:lnTo>
                  <a:pt x="609599" y="304799"/>
                </a:lnTo>
                <a:lnTo>
                  <a:pt x="605610" y="354240"/>
                </a:lnTo>
                <a:lnTo>
                  <a:pt x="594061" y="401140"/>
                </a:lnTo>
                <a:lnTo>
                  <a:pt x="575578" y="444873"/>
                </a:lnTo>
                <a:lnTo>
                  <a:pt x="550791" y="484810"/>
                </a:lnTo>
                <a:lnTo>
                  <a:pt x="520326" y="520326"/>
                </a:lnTo>
                <a:lnTo>
                  <a:pt x="484810" y="550791"/>
                </a:lnTo>
                <a:lnTo>
                  <a:pt x="444873" y="575578"/>
                </a:lnTo>
                <a:lnTo>
                  <a:pt x="401140" y="594060"/>
                </a:lnTo>
                <a:lnTo>
                  <a:pt x="354240" y="605610"/>
                </a:lnTo>
                <a:lnTo>
                  <a:pt x="304799" y="609599"/>
                </a:lnTo>
                <a:lnTo>
                  <a:pt x="255359" y="605610"/>
                </a:lnTo>
                <a:lnTo>
                  <a:pt x="208459" y="594060"/>
                </a:lnTo>
                <a:lnTo>
                  <a:pt x="164726" y="575578"/>
                </a:lnTo>
                <a:lnTo>
                  <a:pt x="124789" y="550791"/>
                </a:lnTo>
                <a:lnTo>
                  <a:pt x="89273" y="520326"/>
                </a:lnTo>
                <a:lnTo>
                  <a:pt x="58808" y="484810"/>
                </a:lnTo>
                <a:lnTo>
                  <a:pt x="34021" y="444873"/>
                </a:lnTo>
                <a:lnTo>
                  <a:pt x="15538" y="401140"/>
                </a:lnTo>
                <a:lnTo>
                  <a:pt x="3989" y="35424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02811" y="2514600"/>
            <a:ext cx="807720" cy="587375"/>
          </a:xfrm>
          <a:custGeom>
            <a:avLst/>
            <a:gdLst/>
            <a:ahLst/>
            <a:cxnLst/>
            <a:rect l="l" t="t" r="r" b="b"/>
            <a:pathLst>
              <a:path w="807720" h="587375">
                <a:moveTo>
                  <a:pt x="807387" y="0"/>
                </a:moveTo>
                <a:lnTo>
                  <a:pt x="0" y="587190"/>
                </a:lnTo>
              </a:path>
            </a:pathLst>
          </a:custGeom>
          <a:ln w="38099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1998" y="3010753"/>
            <a:ext cx="126364" cy="113664"/>
          </a:xfrm>
          <a:custGeom>
            <a:avLst/>
            <a:gdLst/>
            <a:ahLst/>
            <a:cxnLst/>
            <a:rect l="l" t="t" r="r" b="b"/>
            <a:pathLst>
              <a:path w="126364" h="113664">
                <a:moveTo>
                  <a:pt x="58825" y="0"/>
                </a:moveTo>
                <a:lnTo>
                  <a:pt x="0" y="113446"/>
                </a:lnTo>
                <a:lnTo>
                  <a:pt x="126052" y="92438"/>
                </a:lnTo>
                <a:lnTo>
                  <a:pt x="58825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47176" y="2743200"/>
            <a:ext cx="2401570" cy="628650"/>
          </a:xfrm>
          <a:custGeom>
            <a:avLst/>
            <a:gdLst/>
            <a:ahLst/>
            <a:cxnLst/>
            <a:rect l="l" t="t" r="r" b="b"/>
            <a:pathLst>
              <a:path w="2401570" h="628650">
                <a:moveTo>
                  <a:pt x="2401223" y="0"/>
                </a:moveTo>
                <a:lnTo>
                  <a:pt x="2221042" y="132556"/>
                </a:lnTo>
                <a:lnTo>
                  <a:pt x="2044036" y="257174"/>
                </a:lnTo>
                <a:lnTo>
                  <a:pt x="1958311" y="315118"/>
                </a:lnTo>
                <a:lnTo>
                  <a:pt x="1874173" y="368299"/>
                </a:lnTo>
                <a:lnTo>
                  <a:pt x="1793211" y="415924"/>
                </a:lnTo>
                <a:lnTo>
                  <a:pt x="1715423" y="457199"/>
                </a:lnTo>
                <a:lnTo>
                  <a:pt x="1640811" y="492124"/>
                </a:lnTo>
                <a:lnTo>
                  <a:pt x="1569373" y="520699"/>
                </a:lnTo>
                <a:lnTo>
                  <a:pt x="1501111" y="543718"/>
                </a:lnTo>
                <a:lnTo>
                  <a:pt x="1434436" y="561974"/>
                </a:lnTo>
                <a:lnTo>
                  <a:pt x="1306642" y="589756"/>
                </a:lnTo>
                <a:lnTo>
                  <a:pt x="1182023" y="609599"/>
                </a:lnTo>
                <a:lnTo>
                  <a:pt x="1123286" y="618331"/>
                </a:lnTo>
                <a:lnTo>
                  <a:pt x="1069311" y="623887"/>
                </a:lnTo>
                <a:lnTo>
                  <a:pt x="967711" y="628649"/>
                </a:lnTo>
                <a:lnTo>
                  <a:pt x="915323" y="627856"/>
                </a:lnTo>
                <a:lnTo>
                  <a:pt x="858967" y="623887"/>
                </a:lnTo>
                <a:lnTo>
                  <a:pt x="796261" y="618331"/>
                </a:lnTo>
                <a:lnTo>
                  <a:pt x="724823" y="609599"/>
                </a:lnTo>
                <a:lnTo>
                  <a:pt x="645448" y="598487"/>
                </a:lnTo>
                <a:lnTo>
                  <a:pt x="559723" y="584199"/>
                </a:lnTo>
                <a:lnTo>
                  <a:pt x="468442" y="566737"/>
                </a:lnTo>
                <a:lnTo>
                  <a:pt x="372398" y="547687"/>
                </a:lnTo>
                <a:lnTo>
                  <a:pt x="171580" y="504031"/>
                </a:lnTo>
                <a:lnTo>
                  <a:pt x="0" y="465539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10000" y="3169655"/>
            <a:ext cx="124460" cy="111760"/>
          </a:xfrm>
          <a:custGeom>
            <a:avLst/>
            <a:gdLst/>
            <a:ahLst/>
            <a:cxnLst/>
            <a:rect l="l" t="t" r="r" b="b"/>
            <a:pathLst>
              <a:path w="124460" h="111760">
                <a:moveTo>
                  <a:pt x="124037" y="0"/>
                </a:moveTo>
                <a:lnTo>
                  <a:pt x="0" y="30744"/>
                </a:lnTo>
                <a:lnTo>
                  <a:pt x="99018" y="111527"/>
                </a:lnTo>
                <a:lnTo>
                  <a:pt x="124037" y="0"/>
                </a:lnTo>
                <a:close/>
              </a:path>
            </a:pathLst>
          </a:custGeom>
          <a:solidFill>
            <a:srgbClr val="FFA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86747" y="2294312"/>
            <a:ext cx="431165" cy="431165"/>
          </a:xfrm>
          <a:custGeom>
            <a:avLst/>
            <a:gdLst/>
            <a:ahLst/>
            <a:cxnLst/>
            <a:rect l="l" t="t" r="r" b="b"/>
            <a:pathLst>
              <a:path w="431164" h="431164">
                <a:moveTo>
                  <a:pt x="0" y="0"/>
                </a:moveTo>
                <a:lnTo>
                  <a:pt x="431051" y="431051"/>
                </a:lnTo>
              </a:path>
            </a:pathLst>
          </a:custGeom>
          <a:ln w="9524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86747" y="2294312"/>
            <a:ext cx="431165" cy="431165"/>
          </a:xfrm>
          <a:custGeom>
            <a:avLst/>
            <a:gdLst/>
            <a:ahLst/>
            <a:cxnLst/>
            <a:rect l="l" t="t" r="r" b="b"/>
            <a:pathLst>
              <a:path w="431164" h="431164">
                <a:moveTo>
                  <a:pt x="431051" y="0"/>
                </a:moveTo>
                <a:lnTo>
                  <a:pt x="0" y="431051"/>
                </a:lnTo>
              </a:path>
            </a:pathLst>
          </a:custGeom>
          <a:ln w="9524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97473" y="2205038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799"/>
                </a:moveTo>
                <a:lnTo>
                  <a:pt x="3989" y="255359"/>
                </a:lnTo>
                <a:lnTo>
                  <a:pt x="15538" y="208459"/>
                </a:lnTo>
                <a:lnTo>
                  <a:pt x="34021" y="164726"/>
                </a:lnTo>
                <a:lnTo>
                  <a:pt x="58808" y="124789"/>
                </a:lnTo>
                <a:lnTo>
                  <a:pt x="89273" y="89273"/>
                </a:lnTo>
                <a:lnTo>
                  <a:pt x="124789" y="58808"/>
                </a:lnTo>
                <a:lnTo>
                  <a:pt x="164726" y="34021"/>
                </a:lnTo>
                <a:lnTo>
                  <a:pt x="208459" y="15538"/>
                </a:lnTo>
                <a:lnTo>
                  <a:pt x="255359" y="3989"/>
                </a:lnTo>
                <a:lnTo>
                  <a:pt x="304799" y="0"/>
                </a:lnTo>
                <a:lnTo>
                  <a:pt x="354240" y="3989"/>
                </a:lnTo>
                <a:lnTo>
                  <a:pt x="401140" y="15538"/>
                </a:lnTo>
                <a:lnTo>
                  <a:pt x="444873" y="34021"/>
                </a:lnTo>
                <a:lnTo>
                  <a:pt x="484810" y="58808"/>
                </a:lnTo>
                <a:lnTo>
                  <a:pt x="520326" y="89273"/>
                </a:lnTo>
                <a:lnTo>
                  <a:pt x="550791" y="124789"/>
                </a:lnTo>
                <a:lnTo>
                  <a:pt x="575578" y="164726"/>
                </a:lnTo>
                <a:lnTo>
                  <a:pt x="594060" y="208459"/>
                </a:lnTo>
                <a:lnTo>
                  <a:pt x="605610" y="255359"/>
                </a:lnTo>
                <a:lnTo>
                  <a:pt x="609599" y="304799"/>
                </a:lnTo>
                <a:lnTo>
                  <a:pt x="605610" y="354240"/>
                </a:lnTo>
                <a:lnTo>
                  <a:pt x="594060" y="401140"/>
                </a:lnTo>
                <a:lnTo>
                  <a:pt x="575578" y="444873"/>
                </a:lnTo>
                <a:lnTo>
                  <a:pt x="550791" y="484810"/>
                </a:lnTo>
                <a:lnTo>
                  <a:pt x="520326" y="520326"/>
                </a:lnTo>
                <a:lnTo>
                  <a:pt x="484810" y="550791"/>
                </a:lnTo>
                <a:lnTo>
                  <a:pt x="444873" y="575578"/>
                </a:lnTo>
                <a:lnTo>
                  <a:pt x="401140" y="594060"/>
                </a:lnTo>
                <a:lnTo>
                  <a:pt x="354240" y="605610"/>
                </a:lnTo>
                <a:lnTo>
                  <a:pt x="304799" y="609599"/>
                </a:lnTo>
                <a:lnTo>
                  <a:pt x="255359" y="605610"/>
                </a:lnTo>
                <a:lnTo>
                  <a:pt x="208459" y="594060"/>
                </a:lnTo>
                <a:lnTo>
                  <a:pt x="164726" y="575578"/>
                </a:lnTo>
                <a:lnTo>
                  <a:pt x="124789" y="550791"/>
                </a:lnTo>
                <a:lnTo>
                  <a:pt x="89273" y="520326"/>
                </a:lnTo>
                <a:lnTo>
                  <a:pt x="58808" y="484810"/>
                </a:lnTo>
                <a:lnTo>
                  <a:pt x="34021" y="444873"/>
                </a:lnTo>
                <a:lnTo>
                  <a:pt x="15538" y="401140"/>
                </a:lnTo>
                <a:lnTo>
                  <a:pt x="3989" y="35424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999" y="3629025"/>
            <a:ext cx="2209800" cy="269557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>
              <a:latin typeface="Times New Roman"/>
              <a:cs typeface="Times New Roman"/>
            </a:endParaRPr>
          </a:p>
          <a:p>
            <a:pPr marL="472440" marR="594995">
              <a:lnSpc>
                <a:spcPct val="995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Cou</a:t>
            </a:r>
            <a:r>
              <a:rPr sz="2400" spc="-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dn</a:t>
            </a:r>
            <a:r>
              <a:rPr sz="2400" dirty="0">
                <a:latin typeface="MS PGothic"/>
                <a:cs typeface="MS PGothic"/>
              </a:rPr>
              <a:t>’</a:t>
            </a:r>
            <a:r>
              <a:rPr sz="2400" dirty="0">
                <a:latin typeface="Times New Roman"/>
                <a:cs typeface="Times New Roman"/>
              </a:rPr>
              <a:t>t  </a:t>
            </a:r>
            <a:r>
              <a:rPr sz="2400" spc="-5" dirty="0">
                <a:latin typeface="Times New Roman"/>
                <a:cs typeface="Times New Roman"/>
              </a:rPr>
              <a:t>find his  photo </a:t>
            </a:r>
            <a:r>
              <a:rPr sz="2400" dirty="0">
                <a:latin typeface="Times New Roman"/>
                <a:cs typeface="Times New Roman"/>
              </a:rPr>
              <a:t>on 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net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11487" y="3581400"/>
            <a:ext cx="2162175" cy="2695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09971" y="1160780"/>
            <a:ext cx="2332990" cy="154940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820"/>
              </a:spcBef>
            </a:pPr>
            <a:r>
              <a:rPr sz="2400" b="1" u="heavy" dirty="0">
                <a:solidFill>
                  <a:srgbClr val="CCCCFF"/>
                </a:solidFill>
                <a:uFill>
                  <a:solidFill>
                    <a:srgbClr val="D6D7FF"/>
                  </a:solidFill>
                </a:uFill>
                <a:latin typeface="Times New Roman"/>
                <a:cs typeface="Times New Roman"/>
              </a:rPr>
              <a:t>Auguste</a:t>
            </a:r>
            <a:r>
              <a:rPr sz="2400" b="1" u="heavy" spc="-70" dirty="0">
                <a:solidFill>
                  <a:srgbClr val="CCCCFF"/>
                </a:solidFill>
                <a:uFill>
                  <a:solidFill>
                    <a:srgbClr val="D6D7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CCCCFF"/>
                </a:solidFill>
                <a:uFill>
                  <a:solidFill>
                    <a:srgbClr val="D6D7FF"/>
                  </a:solidFill>
                </a:uFill>
                <a:latin typeface="Times New Roman"/>
                <a:cs typeface="Times New Roman"/>
              </a:rPr>
              <a:t>Bravais</a:t>
            </a:r>
            <a:endParaRPr sz="2400">
              <a:latin typeface="Times New Roman"/>
              <a:cs typeface="Times New Roman"/>
            </a:endParaRPr>
          </a:p>
          <a:p>
            <a:pPr marR="103505" algn="ctr">
              <a:lnSpc>
                <a:spcPct val="100000"/>
              </a:lnSpc>
              <a:spcBef>
                <a:spcPts val="720"/>
              </a:spcBef>
            </a:pPr>
            <a:r>
              <a:rPr sz="2400" spc="-10" dirty="0">
                <a:latin typeface="Times New Roman"/>
                <a:cs typeface="Times New Roman"/>
              </a:rPr>
              <a:t>1811-1863</a:t>
            </a:r>
            <a:endParaRPr sz="2400">
              <a:latin typeface="Times New Roman"/>
              <a:cs typeface="Times New Roman"/>
            </a:endParaRPr>
          </a:p>
          <a:p>
            <a:pPr marR="132080" algn="ctr">
              <a:lnSpc>
                <a:spcPct val="100000"/>
              </a:lnSpc>
              <a:spcBef>
                <a:spcPts val="1920"/>
              </a:spcBef>
              <a:tabLst>
                <a:tab pos="922655" algn="l"/>
              </a:tabLst>
            </a:pPr>
            <a:r>
              <a:rPr sz="2400" dirty="0">
                <a:latin typeface="Times New Roman"/>
                <a:cs typeface="Times New Roman"/>
              </a:rPr>
              <a:t>1850:	14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lattices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9009" y="2242820"/>
            <a:ext cx="720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1835: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6553" y="1252220"/>
            <a:ext cx="2308860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ML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Frankenheim</a:t>
            </a:r>
            <a:endParaRPr sz="2400">
              <a:latin typeface="Times New Roman"/>
              <a:cs typeface="Times New Roman"/>
            </a:endParaRPr>
          </a:p>
          <a:p>
            <a:pPr marL="368300">
              <a:lnSpc>
                <a:spcPct val="100000"/>
              </a:lnSpc>
              <a:spcBef>
                <a:spcPts val="120"/>
              </a:spcBef>
            </a:pPr>
            <a:r>
              <a:rPr sz="2400" dirty="0">
                <a:latin typeface="Times New Roman"/>
                <a:cs typeface="Times New Roman"/>
              </a:rPr>
              <a:t>1801-1869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24845" y="1561783"/>
            <a:ext cx="1948180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84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baseline="24305" dirty="0">
                <a:latin typeface="Times New Roman"/>
                <a:cs typeface="Times New Roman"/>
              </a:rPr>
              <a:t>ST </a:t>
            </a:r>
            <a:r>
              <a:rPr sz="2400" spc="-5" dirty="0">
                <a:latin typeface="Times New Roman"/>
                <a:cs typeface="Times New Roman"/>
              </a:rPr>
              <a:t>FEB.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2016:</a:t>
            </a:r>
            <a:endParaRPr sz="2400">
              <a:latin typeface="Times New Roman"/>
              <a:cs typeface="Times New Roman"/>
            </a:endParaRPr>
          </a:p>
          <a:p>
            <a:pPr marL="237490">
              <a:lnSpc>
                <a:spcPts val="2840"/>
              </a:lnSpc>
            </a:pPr>
            <a:r>
              <a:rPr sz="2400" dirty="0">
                <a:latin typeface="Times New Roman"/>
                <a:cs typeface="Times New Roman"/>
              </a:rPr>
              <a:t>13 </a:t>
            </a:r>
            <a:r>
              <a:rPr sz="2400" spc="-5" dirty="0">
                <a:latin typeface="Times New Roman"/>
                <a:cs typeface="Times New Roman"/>
              </a:rPr>
              <a:t>lattices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!!!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7735" y="934720"/>
            <a:ext cx="1329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KANPUR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2265" y="2878138"/>
            <a:ext cx="720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1856: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5887" y="2141220"/>
            <a:ext cx="1343660" cy="1128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100"/>
              </a:spcBef>
            </a:pPr>
            <a:r>
              <a:rPr sz="4800" spc="-1155" baseline="-9548" dirty="0">
                <a:solidFill>
                  <a:srgbClr val="FF3300"/>
                </a:solidFill>
                <a:latin typeface="Times New Roman"/>
                <a:cs typeface="Times New Roman"/>
              </a:rPr>
              <a:t>X</a:t>
            </a:r>
            <a:r>
              <a:rPr sz="2400" spc="-770" dirty="0">
                <a:latin typeface="Times New Roman"/>
                <a:cs typeface="Times New Roman"/>
              </a:rPr>
              <a:t>15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lattices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960"/>
              </a:spcBef>
            </a:pPr>
            <a:r>
              <a:rPr sz="2400" dirty="0">
                <a:latin typeface="Times New Roman"/>
                <a:cs typeface="Times New Roman"/>
              </a:rPr>
              <a:t>14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lattices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02664" y="464821"/>
            <a:ext cx="1193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History:</a:t>
            </a:r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5211762" y="3606800"/>
            <a:ext cx="3932236" cy="2617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063" y="977901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9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69"/>
                </a:lnTo>
                <a:lnTo>
                  <a:pt x="0" y="38100"/>
                </a:lnTo>
                <a:lnTo>
                  <a:pt x="1808" y="52929"/>
                </a:lnTo>
                <a:lnTo>
                  <a:pt x="6742" y="65040"/>
                </a:lnTo>
                <a:lnTo>
                  <a:pt x="14058" y="73205"/>
                </a:lnTo>
                <a:lnTo>
                  <a:pt x="23019" y="76200"/>
                </a:lnTo>
                <a:lnTo>
                  <a:pt x="31979" y="73205"/>
                </a:lnTo>
                <a:lnTo>
                  <a:pt x="39295" y="65040"/>
                </a:lnTo>
                <a:lnTo>
                  <a:pt x="44229" y="52929"/>
                </a:lnTo>
                <a:lnTo>
                  <a:pt x="46038" y="38100"/>
                </a:lnTo>
                <a:lnTo>
                  <a:pt x="44229" y="23269"/>
                </a:lnTo>
                <a:lnTo>
                  <a:pt x="39295" y="11159"/>
                </a:lnTo>
                <a:lnTo>
                  <a:pt x="31979" y="2994"/>
                </a:lnTo>
                <a:lnTo>
                  <a:pt x="23019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062" y="977901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8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8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8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3063" y="15779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9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9" y="76200"/>
                </a:lnTo>
                <a:lnTo>
                  <a:pt x="31979" y="73205"/>
                </a:lnTo>
                <a:lnTo>
                  <a:pt x="39295" y="65040"/>
                </a:lnTo>
                <a:lnTo>
                  <a:pt x="44229" y="52930"/>
                </a:lnTo>
                <a:lnTo>
                  <a:pt x="46038" y="38100"/>
                </a:lnTo>
                <a:lnTo>
                  <a:pt x="44229" y="23270"/>
                </a:lnTo>
                <a:lnTo>
                  <a:pt x="39295" y="11159"/>
                </a:lnTo>
                <a:lnTo>
                  <a:pt x="31979" y="2994"/>
                </a:lnTo>
                <a:lnTo>
                  <a:pt x="23019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062" y="15779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8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8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8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3063" y="2179638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9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69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9" y="76200"/>
                </a:lnTo>
                <a:lnTo>
                  <a:pt x="31979" y="73205"/>
                </a:lnTo>
                <a:lnTo>
                  <a:pt x="39295" y="65040"/>
                </a:lnTo>
                <a:lnTo>
                  <a:pt x="44229" y="52930"/>
                </a:lnTo>
                <a:lnTo>
                  <a:pt x="46038" y="38100"/>
                </a:lnTo>
                <a:lnTo>
                  <a:pt x="44229" y="23269"/>
                </a:lnTo>
                <a:lnTo>
                  <a:pt x="39295" y="11159"/>
                </a:lnTo>
                <a:lnTo>
                  <a:pt x="31979" y="2994"/>
                </a:lnTo>
                <a:lnTo>
                  <a:pt x="23019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062" y="2179638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8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8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8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3063" y="27813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9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9" y="76200"/>
                </a:lnTo>
                <a:lnTo>
                  <a:pt x="31979" y="73205"/>
                </a:lnTo>
                <a:lnTo>
                  <a:pt x="39295" y="65040"/>
                </a:lnTo>
                <a:lnTo>
                  <a:pt x="44229" y="52930"/>
                </a:lnTo>
                <a:lnTo>
                  <a:pt x="46038" y="38100"/>
                </a:lnTo>
                <a:lnTo>
                  <a:pt x="44229" y="23270"/>
                </a:lnTo>
                <a:lnTo>
                  <a:pt x="39295" y="11159"/>
                </a:lnTo>
                <a:lnTo>
                  <a:pt x="31979" y="2994"/>
                </a:lnTo>
                <a:lnTo>
                  <a:pt x="23019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3062" y="27813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8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8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8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3063" y="33813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9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9" y="76200"/>
                </a:lnTo>
                <a:lnTo>
                  <a:pt x="31979" y="73205"/>
                </a:lnTo>
                <a:lnTo>
                  <a:pt x="39295" y="65040"/>
                </a:lnTo>
                <a:lnTo>
                  <a:pt x="44229" y="52930"/>
                </a:lnTo>
                <a:lnTo>
                  <a:pt x="46038" y="38100"/>
                </a:lnTo>
                <a:lnTo>
                  <a:pt x="44229" y="23270"/>
                </a:lnTo>
                <a:lnTo>
                  <a:pt x="39295" y="11159"/>
                </a:lnTo>
                <a:lnTo>
                  <a:pt x="31979" y="2994"/>
                </a:lnTo>
                <a:lnTo>
                  <a:pt x="23019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3062" y="33813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8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8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8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3063" y="3983037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9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9" y="76200"/>
                </a:lnTo>
                <a:lnTo>
                  <a:pt x="31979" y="73205"/>
                </a:lnTo>
                <a:lnTo>
                  <a:pt x="39295" y="65040"/>
                </a:lnTo>
                <a:lnTo>
                  <a:pt x="44229" y="52930"/>
                </a:lnTo>
                <a:lnTo>
                  <a:pt x="46038" y="38100"/>
                </a:lnTo>
                <a:lnTo>
                  <a:pt x="44229" y="23270"/>
                </a:lnTo>
                <a:lnTo>
                  <a:pt x="39295" y="11159"/>
                </a:lnTo>
                <a:lnTo>
                  <a:pt x="31979" y="2994"/>
                </a:lnTo>
                <a:lnTo>
                  <a:pt x="23019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3062" y="3983037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8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8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8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3063" y="45847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9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9" y="76200"/>
                </a:lnTo>
                <a:lnTo>
                  <a:pt x="31979" y="73205"/>
                </a:lnTo>
                <a:lnTo>
                  <a:pt x="39295" y="65040"/>
                </a:lnTo>
                <a:lnTo>
                  <a:pt x="44229" y="52930"/>
                </a:lnTo>
                <a:lnTo>
                  <a:pt x="46038" y="38100"/>
                </a:lnTo>
                <a:lnTo>
                  <a:pt x="44229" y="23270"/>
                </a:lnTo>
                <a:lnTo>
                  <a:pt x="39295" y="11159"/>
                </a:lnTo>
                <a:lnTo>
                  <a:pt x="31979" y="2994"/>
                </a:lnTo>
                <a:lnTo>
                  <a:pt x="23019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3062" y="45847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8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8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8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3063" y="51847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9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69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9" y="76200"/>
                </a:lnTo>
                <a:lnTo>
                  <a:pt x="31979" y="73205"/>
                </a:lnTo>
                <a:lnTo>
                  <a:pt x="39295" y="65040"/>
                </a:lnTo>
                <a:lnTo>
                  <a:pt x="44229" y="52930"/>
                </a:lnTo>
                <a:lnTo>
                  <a:pt x="46038" y="38100"/>
                </a:lnTo>
                <a:lnTo>
                  <a:pt x="44229" y="23269"/>
                </a:lnTo>
                <a:lnTo>
                  <a:pt x="39295" y="11159"/>
                </a:lnTo>
                <a:lnTo>
                  <a:pt x="31979" y="2994"/>
                </a:lnTo>
                <a:lnTo>
                  <a:pt x="23019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3062" y="51847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8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8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8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3063" y="5786437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9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69"/>
                </a:lnTo>
                <a:lnTo>
                  <a:pt x="0" y="38099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9" y="76199"/>
                </a:lnTo>
                <a:lnTo>
                  <a:pt x="31979" y="73205"/>
                </a:lnTo>
                <a:lnTo>
                  <a:pt x="39295" y="65040"/>
                </a:lnTo>
                <a:lnTo>
                  <a:pt x="44229" y="52930"/>
                </a:lnTo>
                <a:lnTo>
                  <a:pt x="46038" y="38099"/>
                </a:lnTo>
                <a:lnTo>
                  <a:pt x="44229" y="23269"/>
                </a:lnTo>
                <a:lnTo>
                  <a:pt x="39295" y="11159"/>
                </a:lnTo>
                <a:lnTo>
                  <a:pt x="31979" y="2994"/>
                </a:lnTo>
                <a:lnTo>
                  <a:pt x="23019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3062" y="5786437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8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8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8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3063" y="63881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9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69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9" y="76199"/>
                </a:lnTo>
                <a:lnTo>
                  <a:pt x="31979" y="73205"/>
                </a:lnTo>
                <a:lnTo>
                  <a:pt x="39295" y="65040"/>
                </a:lnTo>
                <a:lnTo>
                  <a:pt x="44229" y="52930"/>
                </a:lnTo>
                <a:lnTo>
                  <a:pt x="46038" y="38100"/>
                </a:lnTo>
                <a:lnTo>
                  <a:pt x="44229" y="23269"/>
                </a:lnTo>
                <a:lnTo>
                  <a:pt x="39295" y="11159"/>
                </a:lnTo>
                <a:lnTo>
                  <a:pt x="31979" y="2994"/>
                </a:lnTo>
                <a:lnTo>
                  <a:pt x="23019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3062" y="63881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8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8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8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3287" y="977901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23019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69"/>
                </a:lnTo>
                <a:lnTo>
                  <a:pt x="0" y="38100"/>
                </a:lnTo>
                <a:lnTo>
                  <a:pt x="1808" y="52929"/>
                </a:lnTo>
                <a:lnTo>
                  <a:pt x="6742" y="65040"/>
                </a:lnTo>
                <a:lnTo>
                  <a:pt x="14058" y="73205"/>
                </a:lnTo>
                <a:lnTo>
                  <a:pt x="23019" y="76200"/>
                </a:lnTo>
                <a:lnTo>
                  <a:pt x="31979" y="73205"/>
                </a:lnTo>
                <a:lnTo>
                  <a:pt x="39295" y="65040"/>
                </a:lnTo>
                <a:lnTo>
                  <a:pt x="44229" y="52929"/>
                </a:lnTo>
                <a:lnTo>
                  <a:pt x="46038" y="38100"/>
                </a:lnTo>
                <a:lnTo>
                  <a:pt x="44229" y="23269"/>
                </a:lnTo>
                <a:lnTo>
                  <a:pt x="39295" y="11159"/>
                </a:lnTo>
                <a:lnTo>
                  <a:pt x="31979" y="2994"/>
                </a:lnTo>
                <a:lnTo>
                  <a:pt x="23019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3287" y="977901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7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3287" y="15779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23019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9" y="76200"/>
                </a:lnTo>
                <a:lnTo>
                  <a:pt x="31979" y="73205"/>
                </a:lnTo>
                <a:lnTo>
                  <a:pt x="39295" y="65040"/>
                </a:lnTo>
                <a:lnTo>
                  <a:pt x="44229" y="52930"/>
                </a:lnTo>
                <a:lnTo>
                  <a:pt x="46038" y="38100"/>
                </a:lnTo>
                <a:lnTo>
                  <a:pt x="44229" y="23270"/>
                </a:lnTo>
                <a:lnTo>
                  <a:pt x="39295" y="11159"/>
                </a:lnTo>
                <a:lnTo>
                  <a:pt x="31979" y="2994"/>
                </a:lnTo>
                <a:lnTo>
                  <a:pt x="23019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3287" y="15779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7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3287" y="2179638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23019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69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9" y="76200"/>
                </a:lnTo>
                <a:lnTo>
                  <a:pt x="31979" y="73205"/>
                </a:lnTo>
                <a:lnTo>
                  <a:pt x="39295" y="65040"/>
                </a:lnTo>
                <a:lnTo>
                  <a:pt x="44229" y="52930"/>
                </a:lnTo>
                <a:lnTo>
                  <a:pt x="46038" y="38100"/>
                </a:lnTo>
                <a:lnTo>
                  <a:pt x="44229" y="23269"/>
                </a:lnTo>
                <a:lnTo>
                  <a:pt x="39295" y="11159"/>
                </a:lnTo>
                <a:lnTo>
                  <a:pt x="31979" y="2994"/>
                </a:lnTo>
                <a:lnTo>
                  <a:pt x="23019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03287" y="2179638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7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03287" y="27813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23019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9" y="76200"/>
                </a:lnTo>
                <a:lnTo>
                  <a:pt x="31979" y="73205"/>
                </a:lnTo>
                <a:lnTo>
                  <a:pt x="39295" y="65040"/>
                </a:lnTo>
                <a:lnTo>
                  <a:pt x="44229" y="52930"/>
                </a:lnTo>
                <a:lnTo>
                  <a:pt x="46038" y="38100"/>
                </a:lnTo>
                <a:lnTo>
                  <a:pt x="44229" y="23270"/>
                </a:lnTo>
                <a:lnTo>
                  <a:pt x="39295" y="11159"/>
                </a:lnTo>
                <a:lnTo>
                  <a:pt x="31979" y="2994"/>
                </a:lnTo>
                <a:lnTo>
                  <a:pt x="23019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03287" y="27813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7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03287" y="33813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23019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9" y="76200"/>
                </a:lnTo>
                <a:lnTo>
                  <a:pt x="31979" y="73205"/>
                </a:lnTo>
                <a:lnTo>
                  <a:pt x="39295" y="65040"/>
                </a:lnTo>
                <a:lnTo>
                  <a:pt x="44229" y="52930"/>
                </a:lnTo>
                <a:lnTo>
                  <a:pt x="46038" y="38100"/>
                </a:lnTo>
                <a:lnTo>
                  <a:pt x="44229" y="23270"/>
                </a:lnTo>
                <a:lnTo>
                  <a:pt x="39295" y="11159"/>
                </a:lnTo>
                <a:lnTo>
                  <a:pt x="31979" y="2994"/>
                </a:lnTo>
                <a:lnTo>
                  <a:pt x="23019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3287" y="33813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7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3287" y="3983037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23019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9" y="76200"/>
                </a:lnTo>
                <a:lnTo>
                  <a:pt x="31979" y="73205"/>
                </a:lnTo>
                <a:lnTo>
                  <a:pt x="39295" y="65040"/>
                </a:lnTo>
                <a:lnTo>
                  <a:pt x="44229" y="52930"/>
                </a:lnTo>
                <a:lnTo>
                  <a:pt x="46038" y="38100"/>
                </a:lnTo>
                <a:lnTo>
                  <a:pt x="44229" y="23270"/>
                </a:lnTo>
                <a:lnTo>
                  <a:pt x="39295" y="11159"/>
                </a:lnTo>
                <a:lnTo>
                  <a:pt x="31979" y="2994"/>
                </a:lnTo>
                <a:lnTo>
                  <a:pt x="23019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87" y="3983037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7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3287" y="45847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23019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9" y="76200"/>
                </a:lnTo>
                <a:lnTo>
                  <a:pt x="31979" y="73205"/>
                </a:lnTo>
                <a:lnTo>
                  <a:pt x="39295" y="65040"/>
                </a:lnTo>
                <a:lnTo>
                  <a:pt x="44229" y="52930"/>
                </a:lnTo>
                <a:lnTo>
                  <a:pt x="46038" y="38100"/>
                </a:lnTo>
                <a:lnTo>
                  <a:pt x="44229" y="23270"/>
                </a:lnTo>
                <a:lnTo>
                  <a:pt x="39295" y="11159"/>
                </a:lnTo>
                <a:lnTo>
                  <a:pt x="31979" y="2994"/>
                </a:lnTo>
                <a:lnTo>
                  <a:pt x="23019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03287" y="45847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7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03287" y="51847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23019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69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9" y="76200"/>
                </a:lnTo>
                <a:lnTo>
                  <a:pt x="31979" y="73205"/>
                </a:lnTo>
                <a:lnTo>
                  <a:pt x="39295" y="65040"/>
                </a:lnTo>
                <a:lnTo>
                  <a:pt x="44229" y="52930"/>
                </a:lnTo>
                <a:lnTo>
                  <a:pt x="46038" y="38100"/>
                </a:lnTo>
                <a:lnTo>
                  <a:pt x="44229" y="23269"/>
                </a:lnTo>
                <a:lnTo>
                  <a:pt x="39295" y="11159"/>
                </a:lnTo>
                <a:lnTo>
                  <a:pt x="31979" y="2994"/>
                </a:lnTo>
                <a:lnTo>
                  <a:pt x="23019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03287" y="51847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7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03287" y="5786437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23019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69"/>
                </a:lnTo>
                <a:lnTo>
                  <a:pt x="0" y="38099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9" y="76199"/>
                </a:lnTo>
                <a:lnTo>
                  <a:pt x="31979" y="73205"/>
                </a:lnTo>
                <a:lnTo>
                  <a:pt x="39295" y="65040"/>
                </a:lnTo>
                <a:lnTo>
                  <a:pt x="44229" y="52930"/>
                </a:lnTo>
                <a:lnTo>
                  <a:pt x="46038" y="38099"/>
                </a:lnTo>
                <a:lnTo>
                  <a:pt x="44229" y="23269"/>
                </a:lnTo>
                <a:lnTo>
                  <a:pt x="39295" y="11159"/>
                </a:lnTo>
                <a:lnTo>
                  <a:pt x="31979" y="2994"/>
                </a:lnTo>
                <a:lnTo>
                  <a:pt x="23019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03287" y="5786437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7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03287" y="63881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23019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69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9" y="76199"/>
                </a:lnTo>
                <a:lnTo>
                  <a:pt x="31979" y="73205"/>
                </a:lnTo>
                <a:lnTo>
                  <a:pt x="39295" y="65040"/>
                </a:lnTo>
                <a:lnTo>
                  <a:pt x="44229" y="52930"/>
                </a:lnTo>
                <a:lnTo>
                  <a:pt x="46038" y="38100"/>
                </a:lnTo>
                <a:lnTo>
                  <a:pt x="44229" y="23269"/>
                </a:lnTo>
                <a:lnTo>
                  <a:pt x="39295" y="11159"/>
                </a:lnTo>
                <a:lnTo>
                  <a:pt x="31979" y="2994"/>
                </a:lnTo>
                <a:lnTo>
                  <a:pt x="23019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03287" y="63881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7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33512" y="977901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3813" y="0"/>
                </a:moveTo>
                <a:lnTo>
                  <a:pt x="14544" y="2994"/>
                </a:lnTo>
                <a:lnTo>
                  <a:pt x="6974" y="11159"/>
                </a:lnTo>
                <a:lnTo>
                  <a:pt x="1871" y="23269"/>
                </a:lnTo>
                <a:lnTo>
                  <a:pt x="0" y="38100"/>
                </a:lnTo>
                <a:lnTo>
                  <a:pt x="1871" y="52929"/>
                </a:lnTo>
                <a:lnTo>
                  <a:pt x="6974" y="65040"/>
                </a:lnTo>
                <a:lnTo>
                  <a:pt x="14544" y="73205"/>
                </a:lnTo>
                <a:lnTo>
                  <a:pt x="23813" y="76200"/>
                </a:lnTo>
                <a:lnTo>
                  <a:pt x="33082" y="73205"/>
                </a:lnTo>
                <a:lnTo>
                  <a:pt x="40651" y="65040"/>
                </a:lnTo>
                <a:lnTo>
                  <a:pt x="45754" y="52929"/>
                </a:lnTo>
                <a:lnTo>
                  <a:pt x="47626" y="38100"/>
                </a:lnTo>
                <a:lnTo>
                  <a:pt x="45754" y="23269"/>
                </a:lnTo>
                <a:lnTo>
                  <a:pt x="40651" y="11159"/>
                </a:lnTo>
                <a:lnTo>
                  <a:pt x="33082" y="2994"/>
                </a:lnTo>
                <a:lnTo>
                  <a:pt x="23813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33512" y="977901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38099"/>
                </a:moveTo>
                <a:lnTo>
                  <a:pt x="1871" y="23269"/>
                </a:lnTo>
                <a:lnTo>
                  <a:pt x="6974" y="11159"/>
                </a:lnTo>
                <a:lnTo>
                  <a:pt x="14543" y="2994"/>
                </a:lnTo>
                <a:lnTo>
                  <a:pt x="23812" y="0"/>
                </a:lnTo>
                <a:lnTo>
                  <a:pt x="33082" y="2994"/>
                </a:lnTo>
                <a:lnTo>
                  <a:pt x="40651" y="11159"/>
                </a:lnTo>
                <a:lnTo>
                  <a:pt x="45754" y="23269"/>
                </a:lnTo>
                <a:lnTo>
                  <a:pt x="47625" y="38099"/>
                </a:lnTo>
                <a:lnTo>
                  <a:pt x="45754" y="52930"/>
                </a:lnTo>
                <a:lnTo>
                  <a:pt x="40651" y="65040"/>
                </a:lnTo>
                <a:lnTo>
                  <a:pt x="33082" y="73205"/>
                </a:lnTo>
                <a:lnTo>
                  <a:pt x="23812" y="76199"/>
                </a:lnTo>
                <a:lnTo>
                  <a:pt x="14543" y="73205"/>
                </a:lnTo>
                <a:lnTo>
                  <a:pt x="6974" y="65040"/>
                </a:lnTo>
                <a:lnTo>
                  <a:pt x="1871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33512" y="1577975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3813" y="0"/>
                </a:moveTo>
                <a:lnTo>
                  <a:pt x="14544" y="2994"/>
                </a:lnTo>
                <a:lnTo>
                  <a:pt x="6974" y="11159"/>
                </a:lnTo>
                <a:lnTo>
                  <a:pt x="1871" y="23270"/>
                </a:lnTo>
                <a:lnTo>
                  <a:pt x="0" y="38100"/>
                </a:lnTo>
                <a:lnTo>
                  <a:pt x="1871" y="52930"/>
                </a:lnTo>
                <a:lnTo>
                  <a:pt x="6974" y="65040"/>
                </a:lnTo>
                <a:lnTo>
                  <a:pt x="14544" y="73205"/>
                </a:lnTo>
                <a:lnTo>
                  <a:pt x="23813" y="76200"/>
                </a:lnTo>
                <a:lnTo>
                  <a:pt x="33082" y="73205"/>
                </a:lnTo>
                <a:lnTo>
                  <a:pt x="40651" y="65040"/>
                </a:lnTo>
                <a:lnTo>
                  <a:pt x="45754" y="52930"/>
                </a:lnTo>
                <a:lnTo>
                  <a:pt x="47626" y="38100"/>
                </a:lnTo>
                <a:lnTo>
                  <a:pt x="45754" y="23270"/>
                </a:lnTo>
                <a:lnTo>
                  <a:pt x="40651" y="11159"/>
                </a:lnTo>
                <a:lnTo>
                  <a:pt x="33082" y="2994"/>
                </a:lnTo>
                <a:lnTo>
                  <a:pt x="23813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33512" y="1577975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38099"/>
                </a:moveTo>
                <a:lnTo>
                  <a:pt x="1871" y="23269"/>
                </a:lnTo>
                <a:lnTo>
                  <a:pt x="6974" y="11159"/>
                </a:lnTo>
                <a:lnTo>
                  <a:pt x="14543" y="2994"/>
                </a:lnTo>
                <a:lnTo>
                  <a:pt x="23812" y="0"/>
                </a:lnTo>
                <a:lnTo>
                  <a:pt x="33082" y="2994"/>
                </a:lnTo>
                <a:lnTo>
                  <a:pt x="40651" y="11159"/>
                </a:lnTo>
                <a:lnTo>
                  <a:pt x="45754" y="23269"/>
                </a:lnTo>
                <a:lnTo>
                  <a:pt x="47625" y="38099"/>
                </a:lnTo>
                <a:lnTo>
                  <a:pt x="45754" y="52930"/>
                </a:lnTo>
                <a:lnTo>
                  <a:pt x="40651" y="65040"/>
                </a:lnTo>
                <a:lnTo>
                  <a:pt x="33082" y="73205"/>
                </a:lnTo>
                <a:lnTo>
                  <a:pt x="23812" y="76199"/>
                </a:lnTo>
                <a:lnTo>
                  <a:pt x="14543" y="73205"/>
                </a:lnTo>
                <a:lnTo>
                  <a:pt x="6974" y="65040"/>
                </a:lnTo>
                <a:lnTo>
                  <a:pt x="1871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33512" y="2179638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3813" y="0"/>
                </a:moveTo>
                <a:lnTo>
                  <a:pt x="14544" y="2994"/>
                </a:lnTo>
                <a:lnTo>
                  <a:pt x="6974" y="11159"/>
                </a:lnTo>
                <a:lnTo>
                  <a:pt x="1871" y="23269"/>
                </a:lnTo>
                <a:lnTo>
                  <a:pt x="0" y="38100"/>
                </a:lnTo>
                <a:lnTo>
                  <a:pt x="1871" y="52930"/>
                </a:lnTo>
                <a:lnTo>
                  <a:pt x="6974" y="65040"/>
                </a:lnTo>
                <a:lnTo>
                  <a:pt x="14544" y="73205"/>
                </a:lnTo>
                <a:lnTo>
                  <a:pt x="23813" y="76200"/>
                </a:lnTo>
                <a:lnTo>
                  <a:pt x="33082" y="73205"/>
                </a:lnTo>
                <a:lnTo>
                  <a:pt x="40651" y="65040"/>
                </a:lnTo>
                <a:lnTo>
                  <a:pt x="45754" y="52930"/>
                </a:lnTo>
                <a:lnTo>
                  <a:pt x="47626" y="38100"/>
                </a:lnTo>
                <a:lnTo>
                  <a:pt x="45754" y="23269"/>
                </a:lnTo>
                <a:lnTo>
                  <a:pt x="40651" y="11159"/>
                </a:lnTo>
                <a:lnTo>
                  <a:pt x="33082" y="2994"/>
                </a:lnTo>
                <a:lnTo>
                  <a:pt x="23813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33512" y="2179638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38099"/>
                </a:moveTo>
                <a:lnTo>
                  <a:pt x="1871" y="23269"/>
                </a:lnTo>
                <a:lnTo>
                  <a:pt x="6974" y="11159"/>
                </a:lnTo>
                <a:lnTo>
                  <a:pt x="14543" y="2994"/>
                </a:lnTo>
                <a:lnTo>
                  <a:pt x="23812" y="0"/>
                </a:lnTo>
                <a:lnTo>
                  <a:pt x="33082" y="2994"/>
                </a:lnTo>
                <a:lnTo>
                  <a:pt x="40651" y="11159"/>
                </a:lnTo>
                <a:lnTo>
                  <a:pt x="45754" y="23269"/>
                </a:lnTo>
                <a:lnTo>
                  <a:pt x="47625" y="38099"/>
                </a:lnTo>
                <a:lnTo>
                  <a:pt x="45754" y="52930"/>
                </a:lnTo>
                <a:lnTo>
                  <a:pt x="40651" y="65040"/>
                </a:lnTo>
                <a:lnTo>
                  <a:pt x="33082" y="73205"/>
                </a:lnTo>
                <a:lnTo>
                  <a:pt x="23812" y="76199"/>
                </a:lnTo>
                <a:lnTo>
                  <a:pt x="14543" y="73205"/>
                </a:lnTo>
                <a:lnTo>
                  <a:pt x="6974" y="65040"/>
                </a:lnTo>
                <a:lnTo>
                  <a:pt x="1871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33512" y="2781300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3813" y="0"/>
                </a:moveTo>
                <a:lnTo>
                  <a:pt x="14544" y="2994"/>
                </a:lnTo>
                <a:lnTo>
                  <a:pt x="6974" y="11159"/>
                </a:lnTo>
                <a:lnTo>
                  <a:pt x="1871" y="23270"/>
                </a:lnTo>
                <a:lnTo>
                  <a:pt x="0" y="38100"/>
                </a:lnTo>
                <a:lnTo>
                  <a:pt x="1871" y="52930"/>
                </a:lnTo>
                <a:lnTo>
                  <a:pt x="6974" y="65040"/>
                </a:lnTo>
                <a:lnTo>
                  <a:pt x="14544" y="73205"/>
                </a:lnTo>
                <a:lnTo>
                  <a:pt x="23813" y="76200"/>
                </a:lnTo>
                <a:lnTo>
                  <a:pt x="33082" y="73205"/>
                </a:lnTo>
                <a:lnTo>
                  <a:pt x="40651" y="65040"/>
                </a:lnTo>
                <a:lnTo>
                  <a:pt x="45754" y="52930"/>
                </a:lnTo>
                <a:lnTo>
                  <a:pt x="47626" y="38100"/>
                </a:lnTo>
                <a:lnTo>
                  <a:pt x="45754" y="23270"/>
                </a:lnTo>
                <a:lnTo>
                  <a:pt x="40651" y="11159"/>
                </a:lnTo>
                <a:lnTo>
                  <a:pt x="33082" y="2994"/>
                </a:lnTo>
                <a:lnTo>
                  <a:pt x="23813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33512" y="2781300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38099"/>
                </a:moveTo>
                <a:lnTo>
                  <a:pt x="1871" y="23269"/>
                </a:lnTo>
                <a:lnTo>
                  <a:pt x="6974" y="11159"/>
                </a:lnTo>
                <a:lnTo>
                  <a:pt x="14543" y="2994"/>
                </a:lnTo>
                <a:lnTo>
                  <a:pt x="23812" y="0"/>
                </a:lnTo>
                <a:lnTo>
                  <a:pt x="33082" y="2994"/>
                </a:lnTo>
                <a:lnTo>
                  <a:pt x="40651" y="11159"/>
                </a:lnTo>
                <a:lnTo>
                  <a:pt x="45754" y="23269"/>
                </a:lnTo>
                <a:lnTo>
                  <a:pt x="47625" y="38099"/>
                </a:lnTo>
                <a:lnTo>
                  <a:pt x="45754" y="52930"/>
                </a:lnTo>
                <a:lnTo>
                  <a:pt x="40651" y="65040"/>
                </a:lnTo>
                <a:lnTo>
                  <a:pt x="33082" y="73205"/>
                </a:lnTo>
                <a:lnTo>
                  <a:pt x="23812" y="76199"/>
                </a:lnTo>
                <a:lnTo>
                  <a:pt x="14543" y="73205"/>
                </a:lnTo>
                <a:lnTo>
                  <a:pt x="6974" y="65040"/>
                </a:lnTo>
                <a:lnTo>
                  <a:pt x="1871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33512" y="3381375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3813" y="0"/>
                </a:moveTo>
                <a:lnTo>
                  <a:pt x="14544" y="2994"/>
                </a:lnTo>
                <a:lnTo>
                  <a:pt x="6974" y="11159"/>
                </a:lnTo>
                <a:lnTo>
                  <a:pt x="1871" y="23270"/>
                </a:lnTo>
                <a:lnTo>
                  <a:pt x="0" y="38100"/>
                </a:lnTo>
                <a:lnTo>
                  <a:pt x="1871" y="52930"/>
                </a:lnTo>
                <a:lnTo>
                  <a:pt x="6974" y="65040"/>
                </a:lnTo>
                <a:lnTo>
                  <a:pt x="14544" y="73205"/>
                </a:lnTo>
                <a:lnTo>
                  <a:pt x="23813" y="76200"/>
                </a:lnTo>
                <a:lnTo>
                  <a:pt x="33082" y="73205"/>
                </a:lnTo>
                <a:lnTo>
                  <a:pt x="40651" y="65040"/>
                </a:lnTo>
                <a:lnTo>
                  <a:pt x="45754" y="52930"/>
                </a:lnTo>
                <a:lnTo>
                  <a:pt x="47626" y="38100"/>
                </a:lnTo>
                <a:lnTo>
                  <a:pt x="45754" y="23270"/>
                </a:lnTo>
                <a:lnTo>
                  <a:pt x="40651" y="11159"/>
                </a:lnTo>
                <a:lnTo>
                  <a:pt x="33082" y="2994"/>
                </a:lnTo>
                <a:lnTo>
                  <a:pt x="23813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33512" y="3381375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38099"/>
                </a:moveTo>
                <a:lnTo>
                  <a:pt x="1871" y="23269"/>
                </a:lnTo>
                <a:lnTo>
                  <a:pt x="6974" y="11159"/>
                </a:lnTo>
                <a:lnTo>
                  <a:pt x="14543" y="2994"/>
                </a:lnTo>
                <a:lnTo>
                  <a:pt x="23812" y="0"/>
                </a:lnTo>
                <a:lnTo>
                  <a:pt x="33082" y="2994"/>
                </a:lnTo>
                <a:lnTo>
                  <a:pt x="40651" y="11159"/>
                </a:lnTo>
                <a:lnTo>
                  <a:pt x="45754" y="23269"/>
                </a:lnTo>
                <a:lnTo>
                  <a:pt x="47625" y="38099"/>
                </a:lnTo>
                <a:lnTo>
                  <a:pt x="45754" y="52930"/>
                </a:lnTo>
                <a:lnTo>
                  <a:pt x="40651" y="65040"/>
                </a:lnTo>
                <a:lnTo>
                  <a:pt x="33082" y="73205"/>
                </a:lnTo>
                <a:lnTo>
                  <a:pt x="23812" y="76199"/>
                </a:lnTo>
                <a:lnTo>
                  <a:pt x="14543" y="73205"/>
                </a:lnTo>
                <a:lnTo>
                  <a:pt x="6974" y="65040"/>
                </a:lnTo>
                <a:lnTo>
                  <a:pt x="1871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33512" y="3983037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3813" y="0"/>
                </a:moveTo>
                <a:lnTo>
                  <a:pt x="14544" y="2994"/>
                </a:lnTo>
                <a:lnTo>
                  <a:pt x="6974" y="11159"/>
                </a:lnTo>
                <a:lnTo>
                  <a:pt x="1871" y="23270"/>
                </a:lnTo>
                <a:lnTo>
                  <a:pt x="0" y="38100"/>
                </a:lnTo>
                <a:lnTo>
                  <a:pt x="1871" y="52930"/>
                </a:lnTo>
                <a:lnTo>
                  <a:pt x="6974" y="65040"/>
                </a:lnTo>
                <a:lnTo>
                  <a:pt x="14544" y="73205"/>
                </a:lnTo>
                <a:lnTo>
                  <a:pt x="23813" y="76200"/>
                </a:lnTo>
                <a:lnTo>
                  <a:pt x="33082" y="73205"/>
                </a:lnTo>
                <a:lnTo>
                  <a:pt x="40651" y="65040"/>
                </a:lnTo>
                <a:lnTo>
                  <a:pt x="45754" y="52930"/>
                </a:lnTo>
                <a:lnTo>
                  <a:pt x="47626" y="38100"/>
                </a:lnTo>
                <a:lnTo>
                  <a:pt x="45754" y="23270"/>
                </a:lnTo>
                <a:lnTo>
                  <a:pt x="40651" y="11159"/>
                </a:lnTo>
                <a:lnTo>
                  <a:pt x="33082" y="2994"/>
                </a:lnTo>
                <a:lnTo>
                  <a:pt x="23813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33512" y="3983037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38099"/>
                </a:moveTo>
                <a:lnTo>
                  <a:pt x="1871" y="23269"/>
                </a:lnTo>
                <a:lnTo>
                  <a:pt x="6974" y="11159"/>
                </a:lnTo>
                <a:lnTo>
                  <a:pt x="14543" y="2994"/>
                </a:lnTo>
                <a:lnTo>
                  <a:pt x="23812" y="0"/>
                </a:lnTo>
                <a:lnTo>
                  <a:pt x="33082" y="2994"/>
                </a:lnTo>
                <a:lnTo>
                  <a:pt x="40651" y="11159"/>
                </a:lnTo>
                <a:lnTo>
                  <a:pt x="45754" y="23269"/>
                </a:lnTo>
                <a:lnTo>
                  <a:pt x="47625" y="38099"/>
                </a:lnTo>
                <a:lnTo>
                  <a:pt x="45754" y="52930"/>
                </a:lnTo>
                <a:lnTo>
                  <a:pt x="40651" y="65040"/>
                </a:lnTo>
                <a:lnTo>
                  <a:pt x="33082" y="73205"/>
                </a:lnTo>
                <a:lnTo>
                  <a:pt x="23812" y="76199"/>
                </a:lnTo>
                <a:lnTo>
                  <a:pt x="14543" y="73205"/>
                </a:lnTo>
                <a:lnTo>
                  <a:pt x="6974" y="65040"/>
                </a:lnTo>
                <a:lnTo>
                  <a:pt x="1871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33512" y="4584700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3813" y="0"/>
                </a:moveTo>
                <a:lnTo>
                  <a:pt x="14544" y="2994"/>
                </a:lnTo>
                <a:lnTo>
                  <a:pt x="6974" y="11159"/>
                </a:lnTo>
                <a:lnTo>
                  <a:pt x="1871" y="23270"/>
                </a:lnTo>
                <a:lnTo>
                  <a:pt x="0" y="38100"/>
                </a:lnTo>
                <a:lnTo>
                  <a:pt x="1871" y="52930"/>
                </a:lnTo>
                <a:lnTo>
                  <a:pt x="6974" y="65040"/>
                </a:lnTo>
                <a:lnTo>
                  <a:pt x="14544" y="73205"/>
                </a:lnTo>
                <a:lnTo>
                  <a:pt x="23813" y="76200"/>
                </a:lnTo>
                <a:lnTo>
                  <a:pt x="33082" y="73205"/>
                </a:lnTo>
                <a:lnTo>
                  <a:pt x="40651" y="65040"/>
                </a:lnTo>
                <a:lnTo>
                  <a:pt x="45754" y="52930"/>
                </a:lnTo>
                <a:lnTo>
                  <a:pt x="47626" y="38100"/>
                </a:lnTo>
                <a:lnTo>
                  <a:pt x="45754" y="23270"/>
                </a:lnTo>
                <a:lnTo>
                  <a:pt x="40651" y="11159"/>
                </a:lnTo>
                <a:lnTo>
                  <a:pt x="33082" y="2994"/>
                </a:lnTo>
                <a:lnTo>
                  <a:pt x="23813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33512" y="4584700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38099"/>
                </a:moveTo>
                <a:lnTo>
                  <a:pt x="1871" y="23269"/>
                </a:lnTo>
                <a:lnTo>
                  <a:pt x="6974" y="11159"/>
                </a:lnTo>
                <a:lnTo>
                  <a:pt x="14543" y="2994"/>
                </a:lnTo>
                <a:lnTo>
                  <a:pt x="23812" y="0"/>
                </a:lnTo>
                <a:lnTo>
                  <a:pt x="33082" y="2994"/>
                </a:lnTo>
                <a:lnTo>
                  <a:pt x="40651" y="11159"/>
                </a:lnTo>
                <a:lnTo>
                  <a:pt x="45754" y="23269"/>
                </a:lnTo>
                <a:lnTo>
                  <a:pt x="47625" y="38099"/>
                </a:lnTo>
                <a:lnTo>
                  <a:pt x="45754" y="52930"/>
                </a:lnTo>
                <a:lnTo>
                  <a:pt x="40651" y="65040"/>
                </a:lnTo>
                <a:lnTo>
                  <a:pt x="33082" y="73205"/>
                </a:lnTo>
                <a:lnTo>
                  <a:pt x="23812" y="76199"/>
                </a:lnTo>
                <a:lnTo>
                  <a:pt x="14543" y="73205"/>
                </a:lnTo>
                <a:lnTo>
                  <a:pt x="6974" y="65040"/>
                </a:lnTo>
                <a:lnTo>
                  <a:pt x="1871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33512" y="5184775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3813" y="0"/>
                </a:moveTo>
                <a:lnTo>
                  <a:pt x="14544" y="2994"/>
                </a:lnTo>
                <a:lnTo>
                  <a:pt x="6974" y="11159"/>
                </a:lnTo>
                <a:lnTo>
                  <a:pt x="1871" y="23269"/>
                </a:lnTo>
                <a:lnTo>
                  <a:pt x="0" y="38100"/>
                </a:lnTo>
                <a:lnTo>
                  <a:pt x="1871" y="52930"/>
                </a:lnTo>
                <a:lnTo>
                  <a:pt x="6974" y="65040"/>
                </a:lnTo>
                <a:lnTo>
                  <a:pt x="14544" y="73205"/>
                </a:lnTo>
                <a:lnTo>
                  <a:pt x="23813" y="76200"/>
                </a:lnTo>
                <a:lnTo>
                  <a:pt x="33082" y="73205"/>
                </a:lnTo>
                <a:lnTo>
                  <a:pt x="40651" y="65040"/>
                </a:lnTo>
                <a:lnTo>
                  <a:pt x="45754" y="52930"/>
                </a:lnTo>
                <a:lnTo>
                  <a:pt x="47626" y="38100"/>
                </a:lnTo>
                <a:lnTo>
                  <a:pt x="45754" y="23269"/>
                </a:lnTo>
                <a:lnTo>
                  <a:pt x="40651" y="11159"/>
                </a:lnTo>
                <a:lnTo>
                  <a:pt x="33082" y="2994"/>
                </a:lnTo>
                <a:lnTo>
                  <a:pt x="23813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433512" y="5184775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38099"/>
                </a:moveTo>
                <a:lnTo>
                  <a:pt x="1871" y="23269"/>
                </a:lnTo>
                <a:lnTo>
                  <a:pt x="6974" y="11159"/>
                </a:lnTo>
                <a:lnTo>
                  <a:pt x="14543" y="2994"/>
                </a:lnTo>
                <a:lnTo>
                  <a:pt x="23812" y="0"/>
                </a:lnTo>
                <a:lnTo>
                  <a:pt x="33082" y="2994"/>
                </a:lnTo>
                <a:lnTo>
                  <a:pt x="40651" y="11159"/>
                </a:lnTo>
                <a:lnTo>
                  <a:pt x="45754" y="23269"/>
                </a:lnTo>
                <a:lnTo>
                  <a:pt x="47625" y="38099"/>
                </a:lnTo>
                <a:lnTo>
                  <a:pt x="45754" y="52930"/>
                </a:lnTo>
                <a:lnTo>
                  <a:pt x="40651" y="65040"/>
                </a:lnTo>
                <a:lnTo>
                  <a:pt x="33082" y="73205"/>
                </a:lnTo>
                <a:lnTo>
                  <a:pt x="23812" y="76199"/>
                </a:lnTo>
                <a:lnTo>
                  <a:pt x="14543" y="73205"/>
                </a:lnTo>
                <a:lnTo>
                  <a:pt x="6974" y="65040"/>
                </a:lnTo>
                <a:lnTo>
                  <a:pt x="1871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33512" y="5786437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3813" y="0"/>
                </a:moveTo>
                <a:lnTo>
                  <a:pt x="14544" y="2994"/>
                </a:lnTo>
                <a:lnTo>
                  <a:pt x="6974" y="11159"/>
                </a:lnTo>
                <a:lnTo>
                  <a:pt x="1871" y="23269"/>
                </a:lnTo>
                <a:lnTo>
                  <a:pt x="0" y="38099"/>
                </a:lnTo>
                <a:lnTo>
                  <a:pt x="1871" y="52930"/>
                </a:lnTo>
                <a:lnTo>
                  <a:pt x="6974" y="65040"/>
                </a:lnTo>
                <a:lnTo>
                  <a:pt x="14544" y="73205"/>
                </a:lnTo>
                <a:lnTo>
                  <a:pt x="23813" y="76199"/>
                </a:lnTo>
                <a:lnTo>
                  <a:pt x="33082" y="73205"/>
                </a:lnTo>
                <a:lnTo>
                  <a:pt x="40651" y="65040"/>
                </a:lnTo>
                <a:lnTo>
                  <a:pt x="45754" y="52930"/>
                </a:lnTo>
                <a:lnTo>
                  <a:pt x="47626" y="38099"/>
                </a:lnTo>
                <a:lnTo>
                  <a:pt x="45754" y="23269"/>
                </a:lnTo>
                <a:lnTo>
                  <a:pt x="40651" y="11159"/>
                </a:lnTo>
                <a:lnTo>
                  <a:pt x="33082" y="2994"/>
                </a:lnTo>
                <a:lnTo>
                  <a:pt x="23813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3512" y="5786437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38099"/>
                </a:moveTo>
                <a:lnTo>
                  <a:pt x="1871" y="23269"/>
                </a:lnTo>
                <a:lnTo>
                  <a:pt x="6974" y="11159"/>
                </a:lnTo>
                <a:lnTo>
                  <a:pt x="14543" y="2994"/>
                </a:lnTo>
                <a:lnTo>
                  <a:pt x="23812" y="0"/>
                </a:lnTo>
                <a:lnTo>
                  <a:pt x="33082" y="2994"/>
                </a:lnTo>
                <a:lnTo>
                  <a:pt x="40651" y="11159"/>
                </a:lnTo>
                <a:lnTo>
                  <a:pt x="45754" y="23269"/>
                </a:lnTo>
                <a:lnTo>
                  <a:pt x="47625" y="38099"/>
                </a:lnTo>
                <a:lnTo>
                  <a:pt x="45754" y="52930"/>
                </a:lnTo>
                <a:lnTo>
                  <a:pt x="40651" y="65040"/>
                </a:lnTo>
                <a:lnTo>
                  <a:pt x="33082" y="73205"/>
                </a:lnTo>
                <a:lnTo>
                  <a:pt x="23812" y="76199"/>
                </a:lnTo>
                <a:lnTo>
                  <a:pt x="14543" y="73205"/>
                </a:lnTo>
                <a:lnTo>
                  <a:pt x="6974" y="65040"/>
                </a:lnTo>
                <a:lnTo>
                  <a:pt x="1871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33512" y="6388100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3813" y="0"/>
                </a:moveTo>
                <a:lnTo>
                  <a:pt x="14544" y="2994"/>
                </a:lnTo>
                <a:lnTo>
                  <a:pt x="6974" y="11159"/>
                </a:lnTo>
                <a:lnTo>
                  <a:pt x="1871" y="23269"/>
                </a:lnTo>
                <a:lnTo>
                  <a:pt x="0" y="38100"/>
                </a:lnTo>
                <a:lnTo>
                  <a:pt x="1871" y="52930"/>
                </a:lnTo>
                <a:lnTo>
                  <a:pt x="6974" y="65040"/>
                </a:lnTo>
                <a:lnTo>
                  <a:pt x="14544" y="73205"/>
                </a:lnTo>
                <a:lnTo>
                  <a:pt x="23813" y="76199"/>
                </a:lnTo>
                <a:lnTo>
                  <a:pt x="33082" y="73205"/>
                </a:lnTo>
                <a:lnTo>
                  <a:pt x="40651" y="65040"/>
                </a:lnTo>
                <a:lnTo>
                  <a:pt x="45754" y="52930"/>
                </a:lnTo>
                <a:lnTo>
                  <a:pt x="47626" y="38100"/>
                </a:lnTo>
                <a:lnTo>
                  <a:pt x="45754" y="23269"/>
                </a:lnTo>
                <a:lnTo>
                  <a:pt x="40651" y="11159"/>
                </a:lnTo>
                <a:lnTo>
                  <a:pt x="33082" y="2994"/>
                </a:lnTo>
                <a:lnTo>
                  <a:pt x="23813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33512" y="6388100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38099"/>
                </a:moveTo>
                <a:lnTo>
                  <a:pt x="1871" y="23269"/>
                </a:lnTo>
                <a:lnTo>
                  <a:pt x="6974" y="11159"/>
                </a:lnTo>
                <a:lnTo>
                  <a:pt x="14543" y="2994"/>
                </a:lnTo>
                <a:lnTo>
                  <a:pt x="23812" y="0"/>
                </a:lnTo>
                <a:lnTo>
                  <a:pt x="33082" y="2994"/>
                </a:lnTo>
                <a:lnTo>
                  <a:pt x="40651" y="11159"/>
                </a:lnTo>
                <a:lnTo>
                  <a:pt x="45754" y="23269"/>
                </a:lnTo>
                <a:lnTo>
                  <a:pt x="47625" y="38099"/>
                </a:lnTo>
                <a:lnTo>
                  <a:pt x="45754" y="52930"/>
                </a:lnTo>
                <a:lnTo>
                  <a:pt x="40651" y="65040"/>
                </a:lnTo>
                <a:lnTo>
                  <a:pt x="33082" y="73205"/>
                </a:lnTo>
                <a:lnTo>
                  <a:pt x="23812" y="76199"/>
                </a:lnTo>
                <a:lnTo>
                  <a:pt x="14543" y="73205"/>
                </a:lnTo>
                <a:lnTo>
                  <a:pt x="6974" y="65040"/>
                </a:lnTo>
                <a:lnTo>
                  <a:pt x="1871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65325" y="977901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69"/>
                </a:lnTo>
                <a:lnTo>
                  <a:pt x="0" y="38100"/>
                </a:lnTo>
                <a:lnTo>
                  <a:pt x="1808" y="52929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29"/>
                </a:lnTo>
                <a:lnTo>
                  <a:pt x="46037" y="38100"/>
                </a:lnTo>
                <a:lnTo>
                  <a:pt x="44228" y="23269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65325" y="977901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8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8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8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965325" y="15779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70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65325" y="15779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8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8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8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65325" y="2179638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69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69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65325" y="2179638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8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8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8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965325" y="27813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70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65325" y="27813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8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8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8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65325" y="33813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70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65325" y="33813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8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8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8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65325" y="3983037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70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65325" y="3983037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8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8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8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65325" y="45847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70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65325" y="45847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8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8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8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65325" y="51847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69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69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65325" y="51847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8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8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8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965325" y="5786437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69"/>
                </a:lnTo>
                <a:lnTo>
                  <a:pt x="0" y="38099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199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099"/>
                </a:lnTo>
                <a:lnTo>
                  <a:pt x="44228" y="23269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65325" y="5786437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8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8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8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965325" y="63881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69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199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69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965325" y="63881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8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8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8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493962" y="977901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3813" y="0"/>
                </a:moveTo>
                <a:lnTo>
                  <a:pt x="14544" y="2994"/>
                </a:lnTo>
                <a:lnTo>
                  <a:pt x="6974" y="11159"/>
                </a:lnTo>
                <a:lnTo>
                  <a:pt x="1871" y="23269"/>
                </a:lnTo>
                <a:lnTo>
                  <a:pt x="0" y="38100"/>
                </a:lnTo>
                <a:lnTo>
                  <a:pt x="1871" y="52929"/>
                </a:lnTo>
                <a:lnTo>
                  <a:pt x="6974" y="65040"/>
                </a:lnTo>
                <a:lnTo>
                  <a:pt x="14544" y="73205"/>
                </a:lnTo>
                <a:lnTo>
                  <a:pt x="23813" y="76200"/>
                </a:lnTo>
                <a:lnTo>
                  <a:pt x="33082" y="73205"/>
                </a:lnTo>
                <a:lnTo>
                  <a:pt x="40651" y="65040"/>
                </a:lnTo>
                <a:lnTo>
                  <a:pt x="45754" y="52929"/>
                </a:lnTo>
                <a:lnTo>
                  <a:pt x="47626" y="38100"/>
                </a:lnTo>
                <a:lnTo>
                  <a:pt x="45754" y="23269"/>
                </a:lnTo>
                <a:lnTo>
                  <a:pt x="40651" y="11159"/>
                </a:lnTo>
                <a:lnTo>
                  <a:pt x="33082" y="2994"/>
                </a:lnTo>
                <a:lnTo>
                  <a:pt x="23813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493962" y="977901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38099"/>
                </a:moveTo>
                <a:lnTo>
                  <a:pt x="1871" y="23269"/>
                </a:lnTo>
                <a:lnTo>
                  <a:pt x="6974" y="11159"/>
                </a:lnTo>
                <a:lnTo>
                  <a:pt x="14543" y="2994"/>
                </a:lnTo>
                <a:lnTo>
                  <a:pt x="23813" y="0"/>
                </a:lnTo>
                <a:lnTo>
                  <a:pt x="33082" y="2994"/>
                </a:lnTo>
                <a:lnTo>
                  <a:pt x="40651" y="11159"/>
                </a:lnTo>
                <a:lnTo>
                  <a:pt x="45754" y="23269"/>
                </a:lnTo>
                <a:lnTo>
                  <a:pt x="47625" y="38099"/>
                </a:lnTo>
                <a:lnTo>
                  <a:pt x="45754" y="52930"/>
                </a:lnTo>
                <a:lnTo>
                  <a:pt x="40651" y="65040"/>
                </a:lnTo>
                <a:lnTo>
                  <a:pt x="33082" y="73205"/>
                </a:lnTo>
                <a:lnTo>
                  <a:pt x="23813" y="76199"/>
                </a:lnTo>
                <a:lnTo>
                  <a:pt x="14543" y="73205"/>
                </a:lnTo>
                <a:lnTo>
                  <a:pt x="6974" y="65040"/>
                </a:lnTo>
                <a:lnTo>
                  <a:pt x="1871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493962" y="1577975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3813" y="0"/>
                </a:moveTo>
                <a:lnTo>
                  <a:pt x="14544" y="2994"/>
                </a:lnTo>
                <a:lnTo>
                  <a:pt x="6974" y="11159"/>
                </a:lnTo>
                <a:lnTo>
                  <a:pt x="1871" y="23270"/>
                </a:lnTo>
                <a:lnTo>
                  <a:pt x="0" y="38100"/>
                </a:lnTo>
                <a:lnTo>
                  <a:pt x="1871" y="52930"/>
                </a:lnTo>
                <a:lnTo>
                  <a:pt x="6974" y="65040"/>
                </a:lnTo>
                <a:lnTo>
                  <a:pt x="14544" y="73205"/>
                </a:lnTo>
                <a:lnTo>
                  <a:pt x="23813" y="76200"/>
                </a:lnTo>
                <a:lnTo>
                  <a:pt x="33082" y="73205"/>
                </a:lnTo>
                <a:lnTo>
                  <a:pt x="40651" y="65040"/>
                </a:lnTo>
                <a:lnTo>
                  <a:pt x="45754" y="52930"/>
                </a:lnTo>
                <a:lnTo>
                  <a:pt x="47626" y="38100"/>
                </a:lnTo>
                <a:lnTo>
                  <a:pt x="45754" y="23270"/>
                </a:lnTo>
                <a:lnTo>
                  <a:pt x="40651" y="11159"/>
                </a:lnTo>
                <a:lnTo>
                  <a:pt x="33082" y="2994"/>
                </a:lnTo>
                <a:lnTo>
                  <a:pt x="23813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493962" y="1577975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38099"/>
                </a:moveTo>
                <a:lnTo>
                  <a:pt x="1871" y="23269"/>
                </a:lnTo>
                <a:lnTo>
                  <a:pt x="6974" y="11159"/>
                </a:lnTo>
                <a:lnTo>
                  <a:pt x="14543" y="2994"/>
                </a:lnTo>
                <a:lnTo>
                  <a:pt x="23813" y="0"/>
                </a:lnTo>
                <a:lnTo>
                  <a:pt x="33082" y="2994"/>
                </a:lnTo>
                <a:lnTo>
                  <a:pt x="40651" y="11159"/>
                </a:lnTo>
                <a:lnTo>
                  <a:pt x="45754" y="23269"/>
                </a:lnTo>
                <a:lnTo>
                  <a:pt x="47625" y="38099"/>
                </a:lnTo>
                <a:lnTo>
                  <a:pt x="45754" y="52930"/>
                </a:lnTo>
                <a:lnTo>
                  <a:pt x="40651" y="65040"/>
                </a:lnTo>
                <a:lnTo>
                  <a:pt x="33082" y="73205"/>
                </a:lnTo>
                <a:lnTo>
                  <a:pt x="23813" y="76199"/>
                </a:lnTo>
                <a:lnTo>
                  <a:pt x="14543" y="73205"/>
                </a:lnTo>
                <a:lnTo>
                  <a:pt x="6974" y="65040"/>
                </a:lnTo>
                <a:lnTo>
                  <a:pt x="1871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493962" y="2179638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3813" y="0"/>
                </a:moveTo>
                <a:lnTo>
                  <a:pt x="14544" y="2994"/>
                </a:lnTo>
                <a:lnTo>
                  <a:pt x="6974" y="11159"/>
                </a:lnTo>
                <a:lnTo>
                  <a:pt x="1871" y="23269"/>
                </a:lnTo>
                <a:lnTo>
                  <a:pt x="0" y="38100"/>
                </a:lnTo>
                <a:lnTo>
                  <a:pt x="1871" y="52930"/>
                </a:lnTo>
                <a:lnTo>
                  <a:pt x="6974" y="65040"/>
                </a:lnTo>
                <a:lnTo>
                  <a:pt x="14544" y="73205"/>
                </a:lnTo>
                <a:lnTo>
                  <a:pt x="23813" y="76200"/>
                </a:lnTo>
                <a:lnTo>
                  <a:pt x="33082" y="73205"/>
                </a:lnTo>
                <a:lnTo>
                  <a:pt x="40651" y="65040"/>
                </a:lnTo>
                <a:lnTo>
                  <a:pt x="45754" y="52930"/>
                </a:lnTo>
                <a:lnTo>
                  <a:pt x="47626" y="38100"/>
                </a:lnTo>
                <a:lnTo>
                  <a:pt x="45754" y="23269"/>
                </a:lnTo>
                <a:lnTo>
                  <a:pt x="40651" y="11159"/>
                </a:lnTo>
                <a:lnTo>
                  <a:pt x="33082" y="2994"/>
                </a:lnTo>
                <a:lnTo>
                  <a:pt x="23813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493962" y="2179638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38099"/>
                </a:moveTo>
                <a:lnTo>
                  <a:pt x="1871" y="23269"/>
                </a:lnTo>
                <a:lnTo>
                  <a:pt x="6974" y="11159"/>
                </a:lnTo>
                <a:lnTo>
                  <a:pt x="14543" y="2994"/>
                </a:lnTo>
                <a:lnTo>
                  <a:pt x="23813" y="0"/>
                </a:lnTo>
                <a:lnTo>
                  <a:pt x="33082" y="2994"/>
                </a:lnTo>
                <a:lnTo>
                  <a:pt x="40651" y="11159"/>
                </a:lnTo>
                <a:lnTo>
                  <a:pt x="45754" y="23269"/>
                </a:lnTo>
                <a:lnTo>
                  <a:pt x="47625" y="38099"/>
                </a:lnTo>
                <a:lnTo>
                  <a:pt x="45754" y="52930"/>
                </a:lnTo>
                <a:lnTo>
                  <a:pt x="40651" y="65040"/>
                </a:lnTo>
                <a:lnTo>
                  <a:pt x="33082" y="73205"/>
                </a:lnTo>
                <a:lnTo>
                  <a:pt x="23813" y="76199"/>
                </a:lnTo>
                <a:lnTo>
                  <a:pt x="14543" y="73205"/>
                </a:lnTo>
                <a:lnTo>
                  <a:pt x="6974" y="65040"/>
                </a:lnTo>
                <a:lnTo>
                  <a:pt x="1871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93962" y="2781300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3813" y="0"/>
                </a:moveTo>
                <a:lnTo>
                  <a:pt x="14544" y="2994"/>
                </a:lnTo>
                <a:lnTo>
                  <a:pt x="6974" y="11159"/>
                </a:lnTo>
                <a:lnTo>
                  <a:pt x="1871" y="23270"/>
                </a:lnTo>
                <a:lnTo>
                  <a:pt x="0" y="38100"/>
                </a:lnTo>
                <a:lnTo>
                  <a:pt x="1871" y="52930"/>
                </a:lnTo>
                <a:lnTo>
                  <a:pt x="6974" y="65040"/>
                </a:lnTo>
                <a:lnTo>
                  <a:pt x="14544" y="73205"/>
                </a:lnTo>
                <a:lnTo>
                  <a:pt x="23813" y="76200"/>
                </a:lnTo>
                <a:lnTo>
                  <a:pt x="33082" y="73205"/>
                </a:lnTo>
                <a:lnTo>
                  <a:pt x="40651" y="65040"/>
                </a:lnTo>
                <a:lnTo>
                  <a:pt x="45754" y="52930"/>
                </a:lnTo>
                <a:lnTo>
                  <a:pt x="47626" y="38100"/>
                </a:lnTo>
                <a:lnTo>
                  <a:pt x="45754" y="23270"/>
                </a:lnTo>
                <a:lnTo>
                  <a:pt x="40651" y="11159"/>
                </a:lnTo>
                <a:lnTo>
                  <a:pt x="33082" y="2994"/>
                </a:lnTo>
                <a:lnTo>
                  <a:pt x="23813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493962" y="2781300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38099"/>
                </a:moveTo>
                <a:lnTo>
                  <a:pt x="1871" y="23269"/>
                </a:lnTo>
                <a:lnTo>
                  <a:pt x="6974" y="11159"/>
                </a:lnTo>
                <a:lnTo>
                  <a:pt x="14543" y="2994"/>
                </a:lnTo>
                <a:lnTo>
                  <a:pt x="23813" y="0"/>
                </a:lnTo>
                <a:lnTo>
                  <a:pt x="33082" y="2994"/>
                </a:lnTo>
                <a:lnTo>
                  <a:pt x="40651" y="11159"/>
                </a:lnTo>
                <a:lnTo>
                  <a:pt x="45754" y="23269"/>
                </a:lnTo>
                <a:lnTo>
                  <a:pt x="47625" y="38099"/>
                </a:lnTo>
                <a:lnTo>
                  <a:pt x="45754" y="52930"/>
                </a:lnTo>
                <a:lnTo>
                  <a:pt x="40651" y="65040"/>
                </a:lnTo>
                <a:lnTo>
                  <a:pt x="33082" y="73205"/>
                </a:lnTo>
                <a:lnTo>
                  <a:pt x="23813" y="76199"/>
                </a:lnTo>
                <a:lnTo>
                  <a:pt x="14543" y="73205"/>
                </a:lnTo>
                <a:lnTo>
                  <a:pt x="6974" y="65040"/>
                </a:lnTo>
                <a:lnTo>
                  <a:pt x="1871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493962" y="3381375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3813" y="0"/>
                </a:moveTo>
                <a:lnTo>
                  <a:pt x="14544" y="2994"/>
                </a:lnTo>
                <a:lnTo>
                  <a:pt x="6974" y="11159"/>
                </a:lnTo>
                <a:lnTo>
                  <a:pt x="1871" y="23270"/>
                </a:lnTo>
                <a:lnTo>
                  <a:pt x="0" y="38100"/>
                </a:lnTo>
                <a:lnTo>
                  <a:pt x="1871" y="52930"/>
                </a:lnTo>
                <a:lnTo>
                  <a:pt x="6974" y="65040"/>
                </a:lnTo>
                <a:lnTo>
                  <a:pt x="14544" y="73205"/>
                </a:lnTo>
                <a:lnTo>
                  <a:pt x="23813" y="76200"/>
                </a:lnTo>
                <a:lnTo>
                  <a:pt x="33082" y="73205"/>
                </a:lnTo>
                <a:lnTo>
                  <a:pt x="40651" y="65040"/>
                </a:lnTo>
                <a:lnTo>
                  <a:pt x="45754" y="52930"/>
                </a:lnTo>
                <a:lnTo>
                  <a:pt x="47626" y="38100"/>
                </a:lnTo>
                <a:lnTo>
                  <a:pt x="45754" y="23270"/>
                </a:lnTo>
                <a:lnTo>
                  <a:pt x="40651" y="11159"/>
                </a:lnTo>
                <a:lnTo>
                  <a:pt x="33082" y="2994"/>
                </a:lnTo>
                <a:lnTo>
                  <a:pt x="23813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493962" y="3381375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38099"/>
                </a:moveTo>
                <a:lnTo>
                  <a:pt x="1871" y="23269"/>
                </a:lnTo>
                <a:lnTo>
                  <a:pt x="6974" y="11159"/>
                </a:lnTo>
                <a:lnTo>
                  <a:pt x="14543" y="2994"/>
                </a:lnTo>
                <a:lnTo>
                  <a:pt x="23813" y="0"/>
                </a:lnTo>
                <a:lnTo>
                  <a:pt x="33082" y="2994"/>
                </a:lnTo>
                <a:lnTo>
                  <a:pt x="40651" y="11159"/>
                </a:lnTo>
                <a:lnTo>
                  <a:pt x="45754" y="23269"/>
                </a:lnTo>
                <a:lnTo>
                  <a:pt x="47625" y="38099"/>
                </a:lnTo>
                <a:lnTo>
                  <a:pt x="45754" y="52930"/>
                </a:lnTo>
                <a:lnTo>
                  <a:pt x="40651" y="65040"/>
                </a:lnTo>
                <a:lnTo>
                  <a:pt x="33082" y="73205"/>
                </a:lnTo>
                <a:lnTo>
                  <a:pt x="23813" y="76199"/>
                </a:lnTo>
                <a:lnTo>
                  <a:pt x="14543" y="73205"/>
                </a:lnTo>
                <a:lnTo>
                  <a:pt x="6974" y="65040"/>
                </a:lnTo>
                <a:lnTo>
                  <a:pt x="1871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493962" y="3983037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3813" y="0"/>
                </a:moveTo>
                <a:lnTo>
                  <a:pt x="14544" y="2994"/>
                </a:lnTo>
                <a:lnTo>
                  <a:pt x="6974" y="11159"/>
                </a:lnTo>
                <a:lnTo>
                  <a:pt x="1871" y="23270"/>
                </a:lnTo>
                <a:lnTo>
                  <a:pt x="0" y="38100"/>
                </a:lnTo>
                <a:lnTo>
                  <a:pt x="1871" y="52930"/>
                </a:lnTo>
                <a:lnTo>
                  <a:pt x="6974" y="65040"/>
                </a:lnTo>
                <a:lnTo>
                  <a:pt x="14544" y="73205"/>
                </a:lnTo>
                <a:lnTo>
                  <a:pt x="23813" y="76200"/>
                </a:lnTo>
                <a:lnTo>
                  <a:pt x="33082" y="73205"/>
                </a:lnTo>
                <a:lnTo>
                  <a:pt x="40651" y="65040"/>
                </a:lnTo>
                <a:lnTo>
                  <a:pt x="45754" y="52930"/>
                </a:lnTo>
                <a:lnTo>
                  <a:pt x="47626" y="38100"/>
                </a:lnTo>
                <a:lnTo>
                  <a:pt x="45754" y="23270"/>
                </a:lnTo>
                <a:lnTo>
                  <a:pt x="40651" y="11159"/>
                </a:lnTo>
                <a:lnTo>
                  <a:pt x="33082" y="2994"/>
                </a:lnTo>
                <a:lnTo>
                  <a:pt x="23813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493962" y="3983037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38099"/>
                </a:moveTo>
                <a:lnTo>
                  <a:pt x="1871" y="23269"/>
                </a:lnTo>
                <a:lnTo>
                  <a:pt x="6974" y="11159"/>
                </a:lnTo>
                <a:lnTo>
                  <a:pt x="14543" y="2994"/>
                </a:lnTo>
                <a:lnTo>
                  <a:pt x="23813" y="0"/>
                </a:lnTo>
                <a:lnTo>
                  <a:pt x="33082" y="2994"/>
                </a:lnTo>
                <a:lnTo>
                  <a:pt x="40651" y="11159"/>
                </a:lnTo>
                <a:lnTo>
                  <a:pt x="45754" y="23269"/>
                </a:lnTo>
                <a:lnTo>
                  <a:pt x="47625" y="38099"/>
                </a:lnTo>
                <a:lnTo>
                  <a:pt x="45754" y="52930"/>
                </a:lnTo>
                <a:lnTo>
                  <a:pt x="40651" y="65040"/>
                </a:lnTo>
                <a:lnTo>
                  <a:pt x="33082" y="73205"/>
                </a:lnTo>
                <a:lnTo>
                  <a:pt x="23813" y="76199"/>
                </a:lnTo>
                <a:lnTo>
                  <a:pt x="14543" y="73205"/>
                </a:lnTo>
                <a:lnTo>
                  <a:pt x="6974" y="65040"/>
                </a:lnTo>
                <a:lnTo>
                  <a:pt x="1871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493962" y="4584700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3813" y="0"/>
                </a:moveTo>
                <a:lnTo>
                  <a:pt x="14544" y="2994"/>
                </a:lnTo>
                <a:lnTo>
                  <a:pt x="6974" y="11159"/>
                </a:lnTo>
                <a:lnTo>
                  <a:pt x="1871" y="23270"/>
                </a:lnTo>
                <a:lnTo>
                  <a:pt x="0" y="38100"/>
                </a:lnTo>
                <a:lnTo>
                  <a:pt x="1871" y="52930"/>
                </a:lnTo>
                <a:lnTo>
                  <a:pt x="6974" y="65040"/>
                </a:lnTo>
                <a:lnTo>
                  <a:pt x="14544" y="73205"/>
                </a:lnTo>
                <a:lnTo>
                  <a:pt x="23813" y="76200"/>
                </a:lnTo>
                <a:lnTo>
                  <a:pt x="33082" y="73205"/>
                </a:lnTo>
                <a:lnTo>
                  <a:pt x="40651" y="65040"/>
                </a:lnTo>
                <a:lnTo>
                  <a:pt x="45754" y="52930"/>
                </a:lnTo>
                <a:lnTo>
                  <a:pt x="47626" y="38100"/>
                </a:lnTo>
                <a:lnTo>
                  <a:pt x="45754" y="23270"/>
                </a:lnTo>
                <a:lnTo>
                  <a:pt x="40651" y="11159"/>
                </a:lnTo>
                <a:lnTo>
                  <a:pt x="33082" y="2994"/>
                </a:lnTo>
                <a:lnTo>
                  <a:pt x="23813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493962" y="4584700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38099"/>
                </a:moveTo>
                <a:lnTo>
                  <a:pt x="1871" y="23269"/>
                </a:lnTo>
                <a:lnTo>
                  <a:pt x="6974" y="11159"/>
                </a:lnTo>
                <a:lnTo>
                  <a:pt x="14543" y="2994"/>
                </a:lnTo>
                <a:lnTo>
                  <a:pt x="23813" y="0"/>
                </a:lnTo>
                <a:lnTo>
                  <a:pt x="33082" y="2994"/>
                </a:lnTo>
                <a:lnTo>
                  <a:pt x="40651" y="11159"/>
                </a:lnTo>
                <a:lnTo>
                  <a:pt x="45754" y="23269"/>
                </a:lnTo>
                <a:lnTo>
                  <a:pt x="47625" y="38099"/>
                </a:lnTo>
                <a:lnTo>
                  <a:pt x="45754" y="52930"/>
                </a:lnTo>
                <a:lnTo>
                  <a:pt x="40651" y="65040"/>
                </a:lnTo>
                <a:lnTo>
                  <a:pt x="33082" y="73205"/>
                </a:lnTo>
                <a:lnTo>
                  <a:pt x="23813" y="76199"/>
                </a:lnTo>
                <a:lnTo>
                  <a:pt x="14543" y="73205"/>
                </a:lnTo>
                <a:lnTo>
                  <a:pt x="6974" y="65040"/>
                </a:lnTo>
                <a:lnTo>
                  <a:pt x="1871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493962" y="5184775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3813" y="0"/>
                </a:moveTo>
                <a:lnTo>
                  <a:pt x="14544" y="2994"/>
                </a:lnTo>
                <a:lnTo>
                  <a:pt x="6974" y="11159"/>
                </a:lnTo>
                <a:lnTo>
                  <a:pt x="1871" y="23269"/>
                </a:lnTo>
                <a:lnTo>
                  <a:pt x="0" y="38100"/>
                </a:lnTo>
                <a:lnTo>
                  <a:pt x="1871" y="52930"/>
                </a:lnTo>
                <a:lnTo>
                  <a:pt x="6974" y="65040"/>
                </a:lnTo>
                <a:lnTo>
                  <a:pt x="14544" y="73205"/>
                </a:lnTo>
                <a:lnTo>
                  <a:pt x="23813" y="76200"/>
                </a:lnTo>
                <a:lnTo>
                  <a:pt x="33082" y="73205"/>
                </a:lnTo>
                <a:lnTo>
                  <a:pt x="40651" y="65040"/>
                </a:lnTo>
                <a:lnTo>
                  <a:pt x="45754" y="52930"/>
                </a:lnTo>
                <a:lnTo>
                  <a:pt x="47626" y="38100"/>
                </a:lnTo>
                <a:lnTo>
                  <a:pt x="45754" y="23269"/>
                </a:lnTo>
                <a:lnTo>
                  <a:pt x="40651" y="11159"/>
                </a:lnTo>
                <a:lnTo>
                  <a:pt x="33082" y="2994"/>
                </a:lnTo>
                <a:lnTo>
                  <a:pt x="23813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493962" y="5184775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38099"/>
                </a:moveTo>
                <a:lnTo>
                  <a:pt x="1871" y="23269"/>
                </a:lnTo>
                <a:lnTo>
                  <a:pt x="6974" y="11159"/>
                </a:lnTo>
                <a:lnTo>
                  <a:pt x="14543" y="2994"/>
                </a:lnTo>
                <a:lnTo>
                  <a:pt x="23813" y="0"/>
                </a:lnTo>
                <a:lnTo>
                  <a:pt x="33082" y="2994"/>
                </a:lnTo>
                <a:lnTo>
                  <a:pt x="40651" y="11159"/>
                </a:lnTo>
                <a:lnTo>
                  <a:pt x="45754" y="23269"/>
                </a:lnTo>
                <a:lnTo>
                  <a:pt x="47625" y="38099"/>
                </a:lnTo>
                <a:lnTo>
                  <a:pt x="45754" y="52930"/>
                </a:lnTo>
                <a:lnTo>
                  <a:pt x="40651" y="65040"/>
                </a:lnTo>
                <a:lnTo>
                  <a:pt x="33082" y="73205"/>
                </a:lnTo>
                <a:lnTo>
                  <a:pt x="23813" y="76199"/>
                </a:lnTo>
                <a:lnTo>
                  <a:pt x="14543" y="73205"/>
                </a:lnTo>
                <a:lnTo>
                  <a:pt x="6974" y="65040"/>
                </a:lnTo>
                <a:lnTo>
                  <a:pt x="1871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493962" y="5786437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3813" y="0"/>
                </a:moveTo>
                <a:lnTo>
                  <a:pt x="14544" y="2994"/>
                </a:lnTo>
                <a:lnTo>
                  <a:pt x="6974" y="11159"/>
                </a:lnTo>
                <a:lnTo>
                  <a:pt x="1871" y="23269"/>
                </a:lnTo>
                <a:lnTo>
                  <a:pt x="0" y="38099"/>
                </a:lnTo>
                <a:lnTo>
                  <a:pt x="1871" y="52930"/>
                </a:lnTo>
                <a:lnTo>
                  <a:pt x="6974" y="65040"/>
                </a:lnTo>
                <a:lnTo>
                  <a:pt x="14544" y="73205"/>
                </a:lnTo>
                <a:lnTo>
                  <a:pt x="23813" y="76199"/>
                </a:lnTo>
                <a:lnTo>
                  <a:pt x="33082" y="73205"/>
                </a:lnTo>
                <a:lnTo>
                  <a:pt x="40651" y="65040"/>
                </a:lnTo>
                <a:lnTo>
                  <a:pt x="45754" y="52930"/>
                </a:lnTo>
                <a:lnTo>
                  <a:pt x="47626" y="38099"/>
                </a:lnTo>
                <a:lnTo>
                  <a:pt x="45754" y="23269"/>
                </a:lnTo>
                <a:lnTo>
                  <a:pt x="40651" y="11159"/>
                </a:lnTo>
                <a:lnTo>
                  <a:pt x="33082" y="2994"/>
                </a:lnTo>
                <a:lnTo>
                  <a:pt x="23813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493962" y="5786437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38099"/>
                </a:moveTo>
                <a:lnTo>
                  <a:pt x="1871" y="23269"/>
                </a:lnTo>
                <a:lnTo>
                  <a:pt x="6974" y="11159"/>
                </a:lnTo>
                <a:lnTo>
                  <a:pt x="14543" y="2994"/>
                </a:lnTo>
                <a:lnTo>
                  <a:pt x="23813" y="0"/>
                </a:lnTo>
                <a:lnTo>
                  <a:pt x="33082" y="2994"/>
                </a:lnTo>
                <a:lnTo>
                  <a:pt x="40651" y="11159"/>
                </a:lnTo>
                <a:lnTo>
                  <a:pt x="45754" y="23269"/>
                </a:lnTo>
                <a:lnTo>
                  <a:pt x="47625" y="38099"/>
                </a:lnTo>
                <a:lnTo>
                  <a:pt x="45754" y="52930"/>
                </a:lnTo>
                <a:lnTo>
                  <a:pt x="40651" y="65040"/>
                </a:lnTo>
                <a:lnTo>
                  <a:pt x="33082" y="73205"/>
                </a:lnTo>
                <a:lnTo>
                  <a:pt x="23813" y="76199"/>
                </a:lnTo>
                <a:lnTo>
                  <a:pt x="14543" y="73205"/>
                </a:lnTo>
                <a:lnTo>
                  <a:pt x="6974" y="65040"/>
                </a:lnTo>
                <a:lnTo>
                  <a:pt x="1871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493962" y="6388100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3813" y="0"/>
                </a:moveTo>
                <a:lnTo>
                  <a:pt x="14544" y="2994"/>
                </a:lnTo>
                <a:lnTo>
                  <a:pt x="6974" y="11159"/>
                </a:lnTo>
                <a:lnTo>
                  <a:pt x="1871" y="23269"/>
                </a:lnTo>
                <a:lnTo>
                  <a:pt x="0" y="38100"/>
                </a:lnTo>
                <a:lnTo>
                  <a:pt x="1871" y="52930"/>
                </a:lnTo>
                <a:lnTo>
                  <a:pt x="6974" y="65040"/>
                </a:lnTo>
                <a:lnTo>
                  <a:pt x="14544" y="73205"/>
                </a:lnTo>
                <a:lnTo>
                  <a:pt x="23813" y="76199"/>
                </a:lnTo>
                <a:lnTo>
                  <a:pt x="33082" y="73205"/>
                </a:lnTo>
                <a:lnTo>
                  <a:pt x="40651" y="65040"/>
                </a:lnTo>
                <a:lnTo>
                  <a:pt x="45754" y="52930"/>
                </a:lnTo>
                <a:lnTo>
                  <a:pt x="47626" y="38100"/>
                </a:lnTo>
                <a:lnTo>
                  <a:pt x="45754" y="23269"/>
                </a:lnTo>
                <a:lnTo>
                  <a:pt x="40651" y="11159"/>
                </a:lnTo>
                <a:lnTo>
                  <a:pt x="33082" y="2994"/>
                </a:lnTo>
                <a:lnTo>
                  <a:pt x="23813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493962" y="6388100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38099"/>
                </a:moveTo>
                <a:lnTo>
                  <a:pt x="1871" y="23269"/>
                </a:lnTo>
                <a:lnTo>
                  <a:pt x="6974" y="11159"/>
                </a:lnTo>
                <a:lnTo>
                  <a:pt x="14543" y="2994"/>
                </a:lnTo>
                <a:lnTo>
                  <a:pt x="23813" y="0"/>
                </a:lnTo>
                <a:lnTo>
                  <a:pt x="33082" y="2994"/>
                </a:lnTo>
                <a:lnTo>
                  <a:pt x="40651" y="11159"/>
                </a:lnTo>
                <a:lnTo>
                  <a:pt x="45754" y="23269"/>
                </a:lnTo>
                <a:lnTo>
                  <a:pt x="47625" y="38099"/>
                </a:lnTo>
                <a:lnTo>
                  <a:pt x="45754" y="52930"/>
                </a:lnTo>
                <a:lnTo>
                  <a:pt x="40651" y="65040"/>
                </a:lnTo>
                <a:lnTo>
                  <a:pt x="33082" y="73205"/>
                </a:lnTo>
                <a:lnTo>
                  <a:pt x="23813" y="76199"/>
                </a:lnTo>
                <a:lnTo>
                  <a:pt x="14543" y="73205"/>
                </a:lnTo>
                <a:lnTo>
                  <a:pt x="6974" y="65040"/>
                </a:lnTo>
                <a:lnTo>
                  <a:pt x="1871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025775" y="977901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23018" y="0"/>
                </a:moveTo>
                <a:lnTo>
                  <a:pt x="14058" y="2994"/>
                </a:lnTo>
                <a:lnTo>
                  <a:pt x="6741" y="11159"/>
                </a:lnTo>
                <a:lnTo>
                  <a:pt x="1808" y="23269"/>
                </a:lnTo>
                <a:lnTo>
                  <a:pt x="0" y="38100"/>
                </a:lnTo>
                <a:lnTo>
                  <a:pt x="1808" y="52929"/>
                </a:lnTo>
                <a:lnTo>
                  <a:pt x="6741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29"/>
                </a:lnTo>
                <a:lnTo>
                  <a:pt x="46037" y="38100"/>
                </a:lnTo>
                <a:lnTo>
                  <a:pt x="44228" y="23269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025774" y="977901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8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8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8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025775" y="15779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23018" y="0"/>
                </a:moveTo>
                <a:lnTo>
                  <a:pt x="14058" y="2994"/>
                </a:lnTo>
                <a:lnTo>
                  <a:pt x="6741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1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70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025774" y="15779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8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8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8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025775" y="2179638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23018" y="0"/>
                </a:moveTo>
                <a:lnTo>
                  <a:pt x="14058" y="2994"/>
                </a:lnTo>
                <a:lnTo>
                  <a:pt x="6741" y="11159"/>
                </a:lnTo>
                <a:lnTo>
                  <a:pt x="1808" y="23269"/>
                </a:lnTo>
                <a:lnTo>
                  <a:pt x="0" y="38100"/>
                </a:lnTo>
                <a:lnTo>
                  <a:pt x="1808" y="52930"/>
                </a:lnTo>
                <a:lnTo>
                  <a:pt x="6741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69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025774" y="2179638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8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8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8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025775" y="27813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23018" y="0"/>
                </a:moveTo>
                <a:lnTo>
                  <a:pt x="14058" y="2994"/>
                </a:lnTo>
                <a:lnTo>
                  <a:pt x="6741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1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70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025774" y="27813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8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8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8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025775" y="33813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23018" y="0"/>
                </a:moveTo>
                <a:lnTo>
                  <a:pt x="14058" y="2994"/>
                </a:lnTo>
                <a:lnTo>
                  <a:pt x="6741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1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70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025774" y="33813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8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8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8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025775" y="3983037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23018" y="0"/>
                </a:moveTo>
                <a:lnTo>
                  <a:pt x="14058" y="2994"/>
                </a:lnTo>
                <a:lnTo>
                  <a:pt x="6741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1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70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025774" y="3983037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8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8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8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025775" y="45847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23018" y="0"/>
                </a:moveTo>
                <a:lnTo>
                  <a:pt x="14058" y="2994"/>
                </a:lnTo>
                <a:lnTo>
                  <a:pt x="6741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1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70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025774" y="45847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8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8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8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025775" y="51847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23018" y="0"/>
                </a:moveTo>
                <a:lnTo>
                  <a:pt x="14058" y="2994"/>
                </a:lnTo>
                <a:lnTo>
                  <a:pt x="6741" y="11159"/>
                </a:lnTo>
                <a:lnTo>
                  <a:pt x="1808" y="23269"/>
                </a:lnTo>
                <a:lnTo>
                  <a:pt x="0" y="38100"/>
                </a:lnTo>
                <a:lnTo>
                  <a:pt x="1808" y="52930"/>
                </a:lnTo>
                <a:lnTo>
                  <a:pt x="6741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69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025774" y="51847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8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8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8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025775" y="5786437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23018" y="0"/>
                </a:moveTo>
                <a:lnTo>
                  <a:pt x="14058" y="2994"/>
                </a:lnTo>
                <a:lnTo>
                  <a:pt x="6741" y="11159"/>
                </a:lnTo>
                <a:lnTo>
                  <a:pt x="1808" y="23269"/>
                </a:lnTo>
                <a:lnTo>
                  <a:pt x="0" y="38099"/>
                </a:lnTo>
                <a:lnTo>
                  <a:pt x="1808" y="52930"/>
                </a:lnTo>
                <a:lnTo>
                  <a:pt x="6741" y="65040"/>
                </a:lnTo>
                <a:lnTo>
                  <a:pt x="14058" y="73205"/>
                </a:lnTo>
                <a:lnTo>
                  <a:pt x="23018" y="76199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099"/>
                </a:lnTo>
                <a:lnTo>
                  <a:pt x="44228" y="23269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025774" y="5786437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8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8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8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025775" y="63881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23018" y="0"/>
                </a:moveTo>
                <a:lnTo>
                  <a:pt x="14058" y="2994"/>
                </a:lnTo>
                <a:lnTo>
                  <a:pt x="6741" y="11159"/>
                </a:lnTo>
                <a:lnTo>
                  <a:pt x="1808" y="23269"/>
                </a:lnTo>
                <a:lnTo>
                  <a:pt x="0" y="38100"/>
                </a:lnTo>
                <a:lnTo>
                  <a:pt x="1808" y="52930"/>
                </a:lnTo>
                <a:lnTo>
                  <a:pt x="6741" y="65040"/>
                </a:lnTo>
                <a:lnTo>
                  <a:pt x="14058" y="73205"/>
                </a:lnTo>
                <a:lnTo>
                  <a:pt x="23018" y="76199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69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025774" y="63881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5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8" y="2994"/>
                </a:lnTo>
                <a:lnTo>
                  <a:pt x="23018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9" y="23269"/>
                </a:lnTo>
                <a:lnTo>
                  <a:pt x="46038" y="38099"/>
                </a:lnTo>
                <a:lnTo>
                  <a:pt x="44229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8" y="76199"/>
                </a:lnTo>
                <a:lnTo>
                  <a:pt x="14058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556000" y="977901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69"/>
                </a:lnTo>
                <a:lnTo>
                  <a:pt x="0" y="38100"/>
                </a:lnTo>
                <a:lnTo>
                  <a:pt x="1808" y="52929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29"/>
                </a:lnTo>
                <a:lnTo>
                  <a:pt x="46037" y="38100"/>
                </a:lnTo>
                <a:lnTo>
                  <a:pt x="44228" y="23269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556000" y="977901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9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8" y="23269"/>
                </a:lnTo>
                <a:lnTo>
                  <a:pt x="46037" y="38099"/>
                </a:lnTo>
                <a:lnTo>
                  <a:pt x="44228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9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556000" y="15779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70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556000" y="15779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9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8" y="23269"/>
                </a:lnTo>
                <a:lnTo>
                  <a:pt x="46037" y="38099"/>
                </a:lnTo>
                <a:lnTo>
                  <a:pt x="44228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9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556000" y="2179638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69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69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556000" y="2179638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9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8" y="23269"/>
                </a:lnTo>
                <a:lnTo>
                  <a:pt x="46037" y="38099"/>
                </a:lnTo>
                <a:lnTo>
                  <a:pt x="44228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9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556000" y="27813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70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556000" y="27813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9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8" y="23269"/>
                </a:lnTo>
                <a:lnTo>
                  <a:pt x="46037" y="38099"/>
                </a:lnTo>
                <a:lnTo>
                  <a:pt x="44228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9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556000" y="33813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70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556000" y="33813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9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8" y="23269"/>
                </a:lnTo>
                <a:lnTo>
                  <a:pt x="46037" y="38099"/>
                </a:lnTo>
                <a:lnTo>
                  <a:pt x="44228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9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556000" y="3983037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70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556000" y="3983037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9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8" y="23269"/>
                </a:lnTo>
                <a:lnTo>
                  <a:pt x="46037" y="38099"/>
                </a:lnTo>
                <a:lnTo>
                  <a:pt x="44228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9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556000" y="45847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70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556000" y="45847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9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8" y="23269"/>
                </a:lnTo>
                <a:lnTo>
                  <a:pt x="46037" y="38099"/>
                </a:lnTo>
                <a:lnTo>
                  <a:pt x="44228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9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556000" y="51847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69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69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556000" y="51847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9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8" y="23269"/>
                </a:lnTo>
                <a:lnTo>
                  <a:pt x="46037" y="38099"/>
                </a:lnTo>
                <a:lnTo>
                  <a:pt x="44228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9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556000" y="5786437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69"/>
                </a:lnTo>
                <a:lnTo>
                  <a:pt x="0" y="38099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199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099"/>
                </a:lnTo>
                <a:lnTo>
                  <a:pt x="44228" y="23269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556000" y="5786437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9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8" y="23269"/>
                </a:lnTo>
                <a:lnTo>
                  <a:pt x="46037" y="38099"/>
                </a:lnTo>
                <a:lnTo>
                  <a:pt x="44228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9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556000" y="63881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69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199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69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556000" y="63881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9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8" y="23269"/>
                </a:lnTo>
                <a:lnTo>
                  <a:pt x="46037" y="38099"/>
                </a:lnTo>
                <a:lnTo>
                  <a:pt x="44228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9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086225" y="977901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69"/>
                </a:lnTo>
                <a:lnTo>
                  <a:pt x="0" y="38100"/>
                </a:lnTo>
                <a:lnTo>
                  <a:pt x="1808" y="52929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29"/>
                </a:lnTo>
                <a:lnTo>
                  <a:pt x="46037" y="38100"/>
                </a:lnTo>
                <a:lnTo>
                  <a:pt x="44228" y="23269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086225" y="977901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9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8" y="23269"/>
                </a:lnTo>
                <a:lnTo>
                  <a:pt x="46037" y="38099"/>
                </a:lnTo>
                <a:lnTo>
                  <a:pt x="44228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9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086225" y="15779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70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086225" y="15779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9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8" y="23269"/>
                </a:lnTo>
                <a:lnTo>
                  <a:pt x="46037" y="38099"/>
                </a:lnTo>
                <a:lnTo>
                  <a:pt x="44228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9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086225" y="2179638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69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69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086225" y="2179638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9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8" y="23269"/>
                </a:lnTo>
                <a:lnTo>
                  <a:pt x="46037" y="38099"/>
                </a:lnTo>
                <a:lnTo>
                  <a:pt x="44228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9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086225" y="27813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70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086225" y="27813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9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8" y="23269"/>
                </a:lnTo>
                <a:lnTo>
                  <a:pt x="46037" y="38099"/>
                </a:lnTo>
                <a:lnTo>
                  <a:pt x="44228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9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086225" y="33813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70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086225" y="33813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9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8" y="23269"/>
                </a:lnTo>
                <a:lnTo>
                  <a:pt x="46037" y="38099"/>
                </a:lnTo>
                <a:lnTo>
                  <a:pt x="44228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9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086225" y="3983037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70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086225" y="3983037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9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8" y="23269"/>
                </a:lnTo>
                <a:lnTo>
                  <a:pt x="46037" y="38099"/>
                </a:lnTo>
                <a:lnTo>
                  <a:pt x="44228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9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086225" y="45847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70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086225" y="45847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9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8" y="23269"/>
                </a:lnTo>
                <a:lnTo>
                  <a:pt x="46037" y="38099"/>
                </a:lnTo>
                <a:lnTo>
                  <a:pt x="44228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9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086225" y="51847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69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69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086225" y="51847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9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8" y="23269"/>
                </a:lnTo>
                <a:lnTo>
                  <a:pt x="46037" y="38099"/>
                </a:lnTo>
                <a:lnTo>
                  <a:pt x="44228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9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086225" y="5786437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69"/>
                </a:lnTo>
                <a:lnTo>
                  <a:pt x="0" y="38099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199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099"/>
                </a:lnTo>
                <a:lnTo>
                  <a:pt x="44228" y="23269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086225" y="5786437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9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8" y="23269"/>
                </a:lnTo>
                <a:lnTo>
                  <a:pt x="46037" y="38099"/>
                </a:lnTo>
                <a:lnTo>
                  <a:pt x="44228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9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086225" y="63881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69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199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69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086225" y="63881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9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8" y="23269"/>
                </a:lnTo>
                <a:lnTo>
                  <a:pt x="46037" y="38099"/>
                </a:lnTo>
                <a:lnTo>
                  <a:pt x="44228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9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616450" y="977901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3812" y="0"/>
                </a:moveTo>
                <a:lnTo>
                  <a:pt x="14543" y="2994"/>
                </a:lnTo>
                <a:lnTo>
                  <a:pt x="6974" y="11159"/>
                </a:lnTo>
                <a:lnTo>
                  <a:pt x="1871" y="23269"/>
                </a:lnTo>
                <a:lnTo>
                  <a:pt x="0" y="38100"/>
                </a:lnTo>
                <a:lnTo>
                  <a:pt x="1871" y="52929"/>
                </a:lnTo>
                <a:lnTo>
                  <a:pt x="6974" y="65040"/>
                </a:lnTo>
                <a:lnTo>
                  <a:pt x="14543" y="73205"/>
                </a:lnTo>
                <a:lnTo>
                  <a:pt x="23812" y="76200"/>
                </a:lnTo>
                <a:lnTo>
                  <a:pt x="33081" y="73205"/>
                </a:lnTo>
                <a:lnTo>
                  <a:pt x="40651" y="65040"/>
                </a:lnTo>
                <a:lnTo>
                  <a:pt x="45754" y="52929"/>
                </a:lnTo>
                <a:lnTo>
                  <a:pt x="47626" y="38100"/>
                </a:lnTo>
                <a:lnTo>
                  <a:pt x="45754" y="23269"/>
                </a:lnTo>
                <a:lnTo>
                  <a:pt x="40651" y="11159"/>
                </a:lnTo>
                <a:lnTo>
                  <a:pt x="33081" y="2994"/>
                </a:lnTo>
                <a:lnTo>
                  <a:pt x="23812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616450" y="977901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38099"/>
                </a:moveTo>
                <a:lnTo>
                  <a:pt x="1871" y="23269"/>
                </a:lnTo>
                <a:lnTo>
                  <a:pt x="6974" y="11159"/>
                </a:lnTo>
                <a:lnTo>
                  <a:pt x="14543" y="2994"/>
                </a:lnTo>
                <a:lnTo>
                  <a:pt x="23812" y="0"/>
                </a:lnTo>
                <a:lnTo>
                  <a:pt x="33082" y="2994"/>
                </a:lnTo>
                <a:lnTo>
                  <a:pt x="40651" y="11159"/>
                </a:lnTo>
                <a:lnTo>
                  <a:pt x="45754" y="23269"/>
                </a:lnTo>
                <a:lnTo>
                  <a:pt x="47626" y="38099"/>
                </a:lnTo>
                <a:lnTo>
                  <a:pt x="45754" y="52930"/>
                </a:lnTo>
                <a:lnTo>
                  <a:pt x="40651" y="65040"/>
                </a:lnTo>
                <a:lnTo>
                  <a:pt x="33082" y="73205"/>
                </a:lnTo>
                <a:lnTo>
                  <a:pt x="23812" y="76199"/>
                </a:lnTo>
                <a:lnTo>
                  <a:pt x="14543" y="73205"/>
                </a:lnTo>
                <a:lnTo>
                  <a:pt x="6974" y="65040"/>
                </a:lnTo>
                <a:lnTo>
                  <a:pt x="1871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616450" y="1577975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3812" y="0"/>
                </a:moveTo>
                <a:lnTo>
                  <a:pt x="14543" y="2994"/>
                </a:lnTo>
                <a:lnTo>
                  <a:pt x="6974" y="11159"/>
                </a:lnTo>
                <a:lnTo>
                  <a:pt x="1871" y="23270"/>
                </a:lnTo>
                <a:lnTo>
                  <a:pt x="0" y="38100"/>
                </a:lnTo>
                <a:lnTo>
                  <a:pt x="1871" y="52930"/>
                </a:lnTo>
                <a:lnTo>
                  <a:pt x="6974" y="65040"/>
                </a:lnTo>
                <a:lnTo>
                  <a:pt x="14543" y="73205"/>
                </a:lnTo>
                <a:lnTo>
                  <a:pt x="23812" y="76200"/>
                </a:lnTo>
                <a:lnTo>
                  <a:pt x="33081" y="73205"/>
                </a:lnTo>
                <a:lnTo>
                  <a:pt x="40651" y="65040"/>
                </a:lnTo>
                <a:lnTo>
                  <a:pt x="45754" y="52930"/>
                </a:lnTo>
                <a:lnTo>
                  <a:pt x="47626" y="38100"/>
                </a:lnTo>
                <a:lnTo>
                  <a:pt x="45754" y="23270"/>
                </a:lnTo>
                <a:lnTo>
                  <a:pt x="40651" y="11159"/>
                </a:lnTo>
                <a:lnTo>
                  <a:pt x="33081" y="2994"/>
                </a:lnTo>
                <a:lnTo>
                  <a:pt x="23812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616450" y="1577975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38099"/>
                </a:moveTo>
                <a:lnTo>
                  <a:pt x="1871" y="23269"/>
                </a:lnTo>
                <a:lnTo>
                  <a:pt x="6974" y="11159"/>
                </a:lnTo>
                <a:lnTo>
                  <a:pt x="14543" y="2994"/>
                </a:lnTo>
                <a:lnTo>
                  <a:pt x="23812" y="0"/>
                </a:lnTo>
                <a:lnTo>
                  <a:pt x="33082" y="2994"/>
                </a:lnTo>
                <a:lnTo>
                  <a:pt x="40651" y="11159"/>
                </a:lnTo>
                <a:lnTo>
                  <a:pt x="45754" y="23269"/>
                </a:lnTo>
                <a:lnTo>
                  <a:pt x="47626" y="38099"/>
                </a:lnTo>
                <a:lnTo>
                  <a:pt x="45754" y="52930"/>
                </a:lnTo>
                <a:lnTo>
                  <a:pt x="40651" y="65040"/>
                </a:lnTo>
                <a:lnTo>
                  <a:pt x="33082" y="73205"/>
                </a:lnTo>
                <a:lnTo>
                  <a:pt x="23812" y="76199"/>
                </a:lnTo>
                <a:lnTo>
                  <a:pt x="14543" y="73205"/>
                </a:lnTo>
                <a:lnTo>
                  <a:pt x="6974" y="65040"/>
                </a:lnTo>
                <a:lnTo>
                  <a:pt x="1871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616450" y="2179638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3812" y="0"/>
                </a:moveTo>
                <a:lnTo>
                  <a:pt x="14543" y="2994"/>
                </a:lnTo>
                <a:lnTo>
                  <a:pt x="6974" y="11159"/>
                </a:lnTo>
                <a:lnTo>
                  <a:pt x="1871" y="23269"/>
                </a:lnTo>
                <a:lnTo>
                  <a:pt x="0" y="38100"/>
                </a:lnTo>
                <a:lnTo>
                  <a:pt x="1871" y="52930"/>
                </a:lnTo>
                <a:lnTo>
                  <a:pt x="6974" y="65040"/>
                </a:lnTo>
                <a:lnTo>
                  <a:pt x="14543" y="73205"/>
                </a:lnTo>
                <a:lnTo>
                  <a:pt x="23812" y="76200"/>
                </a:lnTo>
                <a:lnTo>
                  <a:pt x="33081" y="73205"/>
                </a:lnTo>
                <a:lnTo>
                  <a:pt x="40651" y="65040"/>
                </a:lnTo>
                <a:lnTo>
                  <a:pt x="45754" y="52930"/>
                </a:lnTo>
                <a:lnTo>
                  <a:pt x="47626" y="38100"/>
                </a:lnTo>
                <a:lnTo>
                  <a:pt x="45754" y="23269"/>
                </a:lnTo>
                <a:lnTo>
                  <a:pt x="40651" y="11159"/>
                </a:lnTo>
                <a:lnTo>
                  <a:pt x="33081" y="2994"/>
                </a:lnTo>
                <a:lnTo>
                  <a:pt x="23812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616450" y="2179638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38099"/>
                </a:moveTo>
                <a:lnTo>
                  <a:pt x="1871" y="23269"/>
                </a:lnTo>
                <a:lnTo>
                  <a:pt x="6974" y="11159"/>
                </a:lnTo>
                <a:lnTo>
                  <a:pt x="14543" y="2994"/>
                </a:lnTo>
                <a:lnTo>
                  <a:pt x="23812" y="0"/>
                </a:lnTo>
                <a:lnTo>
                  <a:pt x="33082" y="2994"/>
                </a:lnTo>
                <a:lnTo>
                  <a:pt x="40651" y="11159"/>
                </a:lnTo>
                <a:lnTo>
                  <a:pt x="45754" y="23269"/>
                </a:lnTo>
                <a:lnTo>
                  <a:pt x="47626" y="38099"/>
                </a:lnTo>
                <a:lnTo>
                  <a:pt x="45754" y="52930"/>
                </a:lnTo>
                <a:lnTo>
                  <a:pt x="40651" y="65040"/>
                </a:lnTo>
                <a:lnTo>
                  <a:pt x="33082" y="73205"/>
                </a:lnTo>
                <a:lnTo>
                  <a:pt x="23812" y="76199"/>
                </a:lnTo>
                <a:lnTo>
                  <a:pt x="14543" y="73205"/>
                </a:lnTo>
                <a:lnTo>
                  <a:pt x="6974" y="65040"/>
                </a:lnTo>
                <a:lnTo>
                  <a:pt x="1871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616450" y="2781300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3812" y="0"/>
                </a:moveTo>
                <a:lnTo>
                  <a:pt x="14543" y="2994"/>
                </a:lnTo>
                <a:lnTo>
                  <a:pt x="6974" y="11159"/>
                </a:lnTo>
                <a:lnTo>
                  <a:pt x="1871" y="23270"/>
                </a:lnTo>
                <a:lnTo>
                  <a:pt x="0" y="38100"/>
                </a:lnTo>
                <a:lnTo>
                  <a:pt x="1871" y="52930"/>
                </a:lnTo>
                <a:lnTo>
                  <a:pt x="6974" y="65040"/>
                </a:lnTo>
                <a:lnTo>
                  <a:pt x="14543" y="73205"/>
                </a:lnTo>
                <a:lnTo>
                  <a:pt x="23812" y="76200"/>
                </a:lnTo>
                <a:lnTo>
                  <a:pt x="33081" y="73205"/>
                </a:lnTo>
                <a:lnTo>
                  <a:pt x="40651" y="65040"/>
                </a:lnTo>
                <a:lnTo>
                  <a:pt x="45754" y="52930"/>
                </a:lnTo>
                <a:lnTo>
                  <a:pt x="47626" y="38100"/>
                </a:lnTo>
                <a:lnTo>
                  <a:pt x="45754" y="23270"/>
                </a:lnTo>
                <a:lnTo>
                  <a:pt x="40651" y="11159"/>
                </a:lnTo>
                <a:lnTo>
                  <a:pt x="33081" y="2994"/>
                </a:lnTo>
                <a:lnTo>
                  <a:pt x="23812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616450" y="2781300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38099"/>
                </a:moveTo>
                <a:lnTo>
                  <a:pt x="1871" y="23269"/>
                </a:lnTo>
                <a:lnTo>
                  <a:pt x="6974" y="11159"/>
                </a:lnTo>
                <a:lnTo>
                  <a:pt x="14543" y="2994"/>
                </a:lnTo>
                <a:lnTo>
                  <a:pt x="23812" y="0"/>
                </a:lnTo>
                <a:lnTo>
                  <a:pt x="33082" y="2994"/>
                </a:lnTo>
                <a:lnTo>
                  <a:pt x="40651" y="11159"/>
                </a:lnTo>
                <a:lnTo>
                  <a:pt x="45754" y="23269"/>
                </a:lnTo>
                <a:lnTo>
                  <a:pt x="47626" y="38099"/>
                </a:lnTo>
                <a:lnTo>
                  <a:pt x="45754" y="52930"/>
                </a:lnTo>
                <a:lnTo>
                  <a:pt x="40651" y="65040"/>
                </a:lnTo>
                <a:lnTo>
                  <a:pt x="33082" y="73205"/>
                </a:lnTo>
                <a:lnTo>
                  <a:pt x="23812" y="76199"/>
                </a:lnTo>
                <a:lnTo>
                  <a:pt x="14543" y="73205"/>
                </a:lnTo>
                <a:lnTo>
                  <a:pt x="6974" y="65040"/>
                </a:lnTo>
                <a:lnTo>
                  <a:pt x="1871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616450" y="3381375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3812" y="0"/>
                </a:moveTo>
                <a:lnTo>
                  <a:pt x="14543" y="2994"/>
                </a:lnTo>
                <a:lnTo>
                  <a:pt x="6974" y="11159"/>
                </a:lnTo>
                <a:lnTo>
                  <a:pt x="1871" y="23270"/>
                </a:lnTo>
                <a:lnTo>
                  <a:pt x="0" y="38100"/>
                </a:lnTo>
                <a:lnTo>
                  <a:pt x="1871" y="52930"/>
                </a:lnTo>
                <a:lnTo>
                  <a:pt x="6974" y="65040"/>
                </a:lnTo>
                <a:lnTo>
                  <a:pt x="14543" y="73205"/>
                </a:lnTo>
                <a:lnTo>
                  <a:pt x="23812" y="76200"/>
                </a:lnTo>
                <a:lnTo>
                  <a:pt x="33081" y="73205"/>
                </a:lnTo>
                <a:lnTo>
                  <a:pt x="40651" y="65040"/>
                </a:lnTo>
                <a:lnTo>
                  <a:pt x="45754" y="52930"/>
                </a:lnTo>
                <a:lnTo>
                  <a:pt x="47626" y="38100"/>
                </a:lnTo>
                <a:lnTo>
                  <a:pt x="45754" y="23270"/>
                </a:lnTo>
                <a:lnTo>
                  <a:pt x="40651" y="11159"/>
                </a:lnTo>
                <a:lnTo>
                  <a:pt x="33081" y="2994"/>
                </a:lnTo>
                <a:lnTo>
                  <a:pt x="23812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616450" y="3381375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38099"/>
                </a:moveTo>
                <a:lnTo>
                  <a:pt x="1871" y="23269"/>
                </a:lnTo>
                <a:lnTo>
                  <a:pt x="6974" y="11159"/>
                </a:lnTo>
                <a:lnTo>
                  <a:pt x="14543" y="2994"/>
                </a:lnTo>
                <a:lnTo>
                  <a:pt x="23812" y="0"/>
                </a:lnTo>
                <a:lnTo>
                  <a:pt x="33082" y="2994"/>
                </a:lnTo>
                <a:lnTo>
                  <a:pt x="40651" y="11159"/>
                </a:lnTo>
                <a:lnTo>
                  <a:pt x="45754" y="23269"/>
                </a:lnTo>
                <a:lnTo>
                  <a:pt x="47626" y="38099"/>
                </a:lnTo>
                <a:lnTo>
                  <a:pt x="45754" y="52930"/>
                </a:lnTo>
                <a:lnTo>
                  <a:pt x="40651" y="65040"/>
                </a:lnTo>
                <a:lnTo>
                  <a:pt x="33082" y="73205"/>
                </a:lnTo>
                <a:lnTo>
                  <a:pt x="23812" y="76199"/>
                </a:lnTo>
                <a:lnTo>
                  <a:pt x="14543" y="73205"/>
                </a:lnTo>
                <a:lnTo>
                  <a:pt x="6974" y="65040"/>
                </a:lnTo>
                <a:lnTo>
                  <a:pt x="1871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616450" y="3983037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3812" y="0"/>
                </a:moveTo>
                <a:lnTo>
                  <a:pt x="14543" y="2994"/>
                </a:lnTo>
                <a:lnTo>
                  <a:pt x="6974" y="11159"/>
                </a:lnTo>
                <a:lnTo>
                  <a:pt x="1871" y="23270"/>
                </a:lnTo>
                <a:lnTo>
                  <a:pt x="0" y="38100"/>
                </a:lnTo>
                <a:lnTo>
                  <a:pt x="1871" y="52930"/>
                </a:lnTo>
                <a:lnTo>
                  <a:pt x="6974" y="65040"/>
                </a:lnTo>
                <a:lnTo>
                  <a:pt x="14543" y="73205"/>
                </a:lnTo>
                <a:lnTo>
                  <a:pt x="23812" y="76200"/>
                </a:lnTo>
                <a:lnTo>
                  <a:pt x="33081" y="73205"/>
                </a:lnTo>
                <a:lnTo>
                  <a:pt x="40651" y="65040"/>
                </a:lnTo>
                <a:lnTo>
                  <a:pt x="45754" y="52930"/>
                </a:lnTo>
                <a:lnTo>
                  <a:pt x="47626" y="38100"/>
                </a:lnTo>
                <a:lnTo>
                  <a:pt x="45754" y="23270"/>
                </a:lnTo>
                <a:lnTo>
                  <a:pt x="40651" y="11159"/>
                </a:lnTo>
                <a:lnTo>
                  <a:pt x="33081" y="2994"/>
                </a:lnTo>
                <a:lnTo>
                  <a:pt x="23812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616450" y="3983037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38099"/>
                </a:moveTo>
                <a:lnTo>
                  <a:pt x="1871" y="23269"/>
                </a:lnTo>
                <a:lnTo>
                  <a:pt x="6974" y="11159"/>
                </a:lnTo>
                <a:lnTo>
                  <a:pt x="14543" y="2994"/>
                </a:lnTo>
                <a:lnTo>
                  <a:pt x="23812" y="0"/>
                </a:lnTo>
                <a:lnTo>
                  <a:pt x="33082" y="2994"/>
                </a:lnTo>
                <a:lnTo>
                  <a:pt x="40651" y="11159"/>
                </a:lnTo>
                <a:lnTo>
                  <a:pt x="45754" y="23269"/>
                </a:lnTo>
                <a:lnTo>
                  <a:pt x="47626" y="38099"/>
                </a:lnTo>
                <a:lnTo>
                  <a:pt x="45754" y="52930"/>
                </a:lnTo>
                <a:lnTo>
                  <a:pt x="40651" y="65040"/>
                </a:lnTo>
                <a:lnTo>
                  <a:pt x="33082" y="73205"/>
                </a:lnTo>
                <a:lnTo>
                  <a:pt x="23812" y="76199"/>
                </a:lnTo>
                <a:lnTo>
                  <a:pt x="14543" y="73205"/>
                </a:lnTo>
                <a:lnTo>
                  <a:pt x="6974" y="65040"/>
                </a:lnTo>
                <a:lnTo>
                  <a:pt x="1871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616450" y="4584700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3812" y="0"/>
                </a:moveTo>
                <a:lnTo>
                  <a:pt x="14543" y="2994"/>
                </a:lnTo>
                <a:lnTo>
                  <a:pt x="6974" y="11159"/>
                </a:lnTo>
                <a:lnTo>
                  <a:pt x="1871" y="23270"/>
                </a:lnTo>
                <a:lnTo>
                  <a:pt x="0" y="38100"/>
                </a:lnTo>
                <a:lnTo>
                  <a:pt x="1871" y="52930"/>
                </a:lnTo>
                <a:lnTo>
                  <a:pt x="6974" y="65040"/>
                </a:lnTo>
                <a:lnTo>
                  <a:pt x="14543" y="73205"/>
                </a:lnTo>
                <a:lnTo>
                  <a:pt x="23812" y="76200"/>
                </a:lnTo>
                <a:lnTo>
                  <a:pt x="33081" y="73205"/>
                </a:lnTo>
                <a:lnTo>
                  <a:pt x="40651" y="65040"/>
                </a:lnTo>
                <a:lnTo>
                  <a:pt x="45754" y="52930"/>
                </a:lnTo>
                <a:lnTo>
                  <a:pt x="47626" y="38100"/>
                </a:lnTo>
                <a:lnTo>
                  <a:pt x="45754" y="23270"/>
                </a:lnTo>
                <a:lnTo>
                  <a:pt x="40651" y="11159"/>
                </a:lnTo>
                <a:lnTo>
                  <a:pt x="33081" y="2994"/>
                </a:lnTo>
                <a:lnTo>
                  <a:pt x="23812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616450" y="4584700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38099"/>
                </a:moveTo>
                <a:lnTo>
                  <a:pt x="1871" y="23269"/>
                </a:lnTo>
                <a:lnTo>
                  <a:pt x="6974" y="11159"/>
                </a:lnTo>
                <a:lnTo>
                  <a:pt x="14543" y="2994"/>
                </a:lnTo>
                <a:lnTo>
                  <a:pt x="23812" y="0"/>
                </a:lnTo>
                <a:lnTo>
                  <a:pt x="33082" y="2994"/>
                </a:lnTo>
                <a:lnTo>
                  <a:pt x="40651" y="11159"/>
                </a:lnTo>
                <a:lnTo>
                  <a:pt x="45754" y="23269"/>
                </a:lnTo>
                <a:lnTo>
                  <a:pt x="47626" y="38099"/>
                </a:lnTo>
                <a:lnTo>
                  <a:pt x="45754" y="52930"/>
                </a:lnTo>
                <a:lnTo>
                  <a:pt x="40651" y="65040"/>
                </a:lnTo>
                <a:lnTo>
                  <a:pt x="33082" y="73205"/>
                </a:lnTo>
                <a:lnTo>
                  <a:pt x="23812" y="76199"/>
                </a:lnTo>
                <a:lnTo>
                  <a:pt x="14543" y="73205"/>
                </a:lnTo>
                <a:lnTo>
                  <a:pt x="6974" y="65040"/>
                </a:lnTo>
                <a:lnTo>
                  <a:pt x="1871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616450" y="5184775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3812" y="0"/>
                </a:moveTo>
                <a:lnTo>
                  <a:pt x="14543" y="2994"/>
                </a:lnTo>
                <a:lnTo>
                  <a:pt x="6974" y="11159"/>
                </a:lnTo>
                <a:lnTo>
                  <a:pt x="1871" y="23269"/>
                </a:lnTo>
                <a:lnTo>
                  <a:pt x="0" y="38100"/>
                </a:lnTo>
                <a:lnTo>
                  <a:pt x="1871" y="52930"/>
                </a:lnTo>
                <a:lnTo>
                  <a:pt x="6974" y="65040"/>
                </a:lnTo>
                <a:lnTo>
                  <a:pt x="14543" y="73205"/>
                </a:lnTo>
                <a:lnTo>
                  <a:pt x="23812" y="76200"/>
                </a:lnTo>
                <a:lnTo>
                  <a:pt x="33081" y="73205"/>
                </a:lnTo>
                <a:lnTo>
                  <a:pt x="40651" y="65040"/>
                </a:lnTo>
                <a:lnTo>
                  <a:pt x="45754" y="52930"/>
                </a:lnTo>
                <a:lnTo>
                  <a:pt x="47626" y="38100"/>
                </a:lnTo>
                <a:lnTo>
                  <a:pt x="45754" y="23269"/>
                </a:lnTo>
                <a:lnTo>
                  <a:pt x="40651" y="11159"/>
                </a:lnTo>
                <a:lnTo>
                  <a:pt x="33081" y="2994"/>
                </a:lnTo>
                <a:lnTo>
                  <a:pt x="23812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616450" y="5184775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38099"/>
                </a:moveTo>
                <a:lnTo>
                  <a:pt x="1871" y="23269"/>
                </a:lnTo>
                <a:lnTo>
                  <a:pt x="6974" y="11159"/>
                </a:lnTo>
                <a:lnTo>
                  <a:pt x="14543" y="2994"/>
                </a:lnTo>
                <a:lnTo>
                  <a:pt x="23812" y="0"/>
                </a:lnTo>
                <a:lnTo>
                  <a:pt x="33082" y="2994"/>
                </a:lnTo>
                <a:lnTo>
                  <a:pt x="40651" y="11159"/>
                </a:lnTo>
                <a:lnTo>
                  <a:pt x="45754" y="23269"/>
                </a:lnTo>
                <a:lnTo>
                  <a:pt x="47626" y="38099"/>
                </a:lnTo>
                <a:lnTo>
                  <a:pt x="45754" y="52930"/>
                </a:lnTo>
                <a:lnTo>
                  <a:pt x="40651" y="65040"/>
                </a:lnTo>
                <a:lnTo>
                  <a:pt x="33082" y="73205"/>
                </a:lnTo>
                <a:lnTo>
                  <a:pt x="23812" y="76199"/>
                </a:lnTo>
                <a:lnTo>
                  <a:pt x="14543" y="73205"/>
                </a:lnTo>
                <a:lnTo>
                  <a:pt x="6974" y="65040"/>
                </a:lnTo>
                <a:lnTo>
                  <a:pt x="1871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616450" y="5786437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3812" y="0"/>
                </a:moveTo>
                <a:lnTo>
                  <a:pt x="14543" y="2994"/>
                </a:lnTo>
                <a:lnTo>
                  <a:pt x="6974" y="11159"/>
                </a:lnTo>
                <a:lnTo>
                  <a:pt x="1871" y="23269"/>
                </a:lnTo>
                <a:lnTo>
                  <a:pt x="0" y="38099"/>
                </a:lnTo>
                <a:lnTo>
                  <a:pt x="1871" y="52930"/>
                </a:lnTo>
                <a:lnTo>
                  <a:pt x="6974" y="65040"/>
                </a:lnTo>
                <a:lnTo>
                  <a:pt x="14543" y="73205"/>
                </a:lnTo>
                <a:lnTo>
                  <a:pt x="23812" y="76199"/>
                </a:lnTo>
                <a:lnTo>
                  <a:pt x="33081" y="73205"/>
                </a:lnTo>
                <a:lnTo>
                  <a:pt x="40651" y="65040"/>
                </a:lnTo>
                <a:lnTo>
                  <a:pt x="45754" y="52930"/>
                </a:lnTo>
                <a:lnTo>
                  <a:pt x="47626" y="38099"/>
                </a:lnTo>
                <a:lnTo>
                  <a:pt x="45754" y="23269"/>
                </a:lnTo>
                <a:lnTo>
                  <a:pt x="40651" y="11159"/>
                </a:lnTo>
                <a:lnTo>
                  <a:pt x="33081" y="2994"/>
                </a:lnTo>
                <a:lnTo>
                  <a:pt x="23812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616450" y="5786437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38099"/>
                </a:moveTo>
                <a:lnTo>
                  <a:pt x="1871" y="23269"/>
                </a:lnTo>
                <a:lnTo>
                  <a:pt x="6974" y="11159"/>
                </a:lnTo>
                <a:lnTo>
                  <a:pt x="14543" y="2994"/>
                </a:lnTo>
                <a:lnTo>
                  <a:pt x="23812" y="0"/>
                </a:lnTo>
                <a:lnTo>
                  <a:pt x="33082" y="2994"/>
                </a:lnTo>
                <a:lnTo>
                  <a:pt x="40651" y="11159"/>
                </a:lnTo>
                <a:lnTo>
                  <a:pt x="45754" y="23269"/>
                </a:lnTo>
                <a:lnTo>
                  <a:pt x="47626" y="38099"/>
                </a:lnTo>
                <a:lnTo>
                  <a:pt x="45754" y="52930"/>
                </a:lnTo>
                <a:lnTo>
                  <a:pt x="40651" y="65040"/>
                </a:lnTo>
                <a:lnTo>
                  <a:pt x="33082" y="73205"/>
                </a:lnTo>
                <a:lnTo>
                  <a:pt x="23812" y="76199"/>
                </a:lnTo>
                <a:lnTo>
                  <a:pt x="14543" y="73205"/>
                </a:lnTo>
                <a:lnTo>
                  <a:pt x="6974" y="65040"/>
                </a:lnTo>
                <a:lnTo>
                  <a:pt x="1871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616450" y="6388100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3812" y="0"/>
                </a:moveTo>
                <a:lnTo>
                  <a:pt x="14543" y="2994"/>
                </a:lnTo>
                <a:lnTo>
                  <a:pt x="6974" y="11159"/>
                </a:lnTo>
                <a:lnTo>
                  <a:pt x="1871" y="23269"/>
                </a:lnTo>
                <a:lnTo>
                  <a:pt x="0" y="38100"/>
                </a:lnTo>
                <a:lnTo>
                  <a:pt x="1871" y="52930"/>
                </a:lnTo>
                <a:lnTo>
                  <a:pt x="6974" y="65040"/>
                </a:lnTo>
                <a:lnTo>
                  <a:pt x="14543" y="73205"/>
                </a:lnTo>
                <a:lnTo>
                  <a:pt x="23812" y="76199"/>
                </a:lnTo>
                <a:lnTo>
                  <a:pt x="33081" y="73205"/>
                </a:lnTo>
                <a:lnTo>
                  <a:pt x="40651" y="65040"/>
                </a:lnTo>
                <a:lnTo>
                  <a:pt x="45754" y="52930"/>
                </a:lnTo>
                <a:lnTo>
                  <a:pt x="47626" y="38100"/>
                </a:lnTo>
                <a:lnTo>
                  <a:pt x="45754" y="23269"/>
                </a:lnTo>
                <a:lnTo>
                  <a:pt x="40651" y="11159"/>
                </a:lnTo>
                <a:lnTo>
                  <a:pt x="33081" y="2994"/>
                </a:lnTo>
                <a:lnTo>
                  <a:pt x="23812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616450" y="6388100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38099"/>
                </a:moveTo>
                <a:lnTo>
                  <a:pt x="1871" y="23269"/>
                </a:lnTo>
                <a:lnTo>
                  <a:pt x="6974" y="11159"/>
                </a:lnTo>
                <a:lnTo>
                  <a:pt x="14543" y="2994"/>
                </a:lnTo>
                <a:lnTo>
                  <a:pt x="23812" y="0"/>
                </a:lnTo>
                <a:lnTo>
                  <a:pt x="33082" y="2994"/>
                </a:lnTo>
                <a:lnTo>
                  <a:pt x="40651" y="11159"/>
                </a:lnTo>
                <a:lnTo>
                  <a:pt x="45754" y="23269"/>
                </a:lnTo>
                <a:lnTo>
                  <a:pt x="47626" y="38099"/>
                </a:lnTo>
                <a:lnTo>
                  <a:pt x="45754" y="52930"/>
                </a:lnTo>
                <a:lnTo>
                  <a:pt x="40651" y="65040"/>
                </a:lnTo>
                <a:lnTo>
                  <a:pt x="33082" y="73205"/>
                </a:lnTo>
                <a:lnTo>
                  <a:pt x="23812" y="76199"/>
                </a:lnTo>
                <a:lnTo>
                  <a:pt x="14543" y="73205"/>
                </a:lnTo>
                <a:lnTo>
                  <a:pt x="6974" y="65040"/>
                </a:lnTo>
                <a:lnTo>
                  <a:pt x="1871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148262" y="977901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69"/>
                </a:lnTo>
                <a:lnTo>
                  <a:pt x="0" y="38100"/>
                </a:lnTo>
                <a:lnTo>
                  <a:pt x="1808" y="52929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29"/>
                </a:lnTo>
                <a:lnTo>
                  <a:pt x="46037" y="38100"/>
                </a:lnTo>
                <a:lnTo>
                  <a:pt x="44228" y="23269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148262" y="977901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9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8" y="23269"/>
                </a:lnTo>
                <a:lnTo>
                  <a:pt x="46037" y="38099"/>
                </a:lnTo>
                <a:lnTo>
                  <a:pt x="44228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9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148262" y="15779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70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148262" y="15779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9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8" y="23269"/>
                </a:lnTo>
                <a:lnTo>
                  <a:pt x="46037" y="38099"/>
                </a:lnTo>
                <a:lnTo>
                  <a:pt x="44228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9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148262" y="2179638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69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69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148262" y="2179638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9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8" y="23269"/>
                </a:lnTo>
                <a:lnTo>
                  <a:pt x="46037" y="38099"/>
                </a:lnTo>
                <a:lnTo>
                  <a:pt x="44228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9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148262" y="27813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70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148262" y="27813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9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8" y="23269"/>
                </a:lnTo>
                <a:lnTo>
                  <a:pt x="46037" y="38099"/>
                </a:lnTo>
                <a:lnTo>
                  <a:pt x="44228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9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148262" y="33813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70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148262" y="33813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9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8" y="23269"/>
                </a:lnTo>
                <a:lnTo>
                  <a:pt x="46037" y="38099"/>
                </a:lnTo>
                <a:lnTo>
                  <a:pt x="44228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9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148262" y="3983037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70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148262" y="3983037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9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8" y="23269"/>
                </a:lnTo>
                <a:lnTo>
                  <a:pt x="46037" y="38099"/>
                </a:lnTo>
                <a:lnTo>
                  <a:pt x="44228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9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148262" y="45847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70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70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148262" y="45847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9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8" y="23269"/>
                </a:lnTo>
                <a:lnTo>
                  <a:pt x="46037" y="38099"/>
                </a:lnTo>
                <a:lnTo>
                  <a:pt x="44228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9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148262" y="51847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69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200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69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148262" y="5184775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9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8" y="23269"/>
                </a:lnTo>
                <a:lnTo>
                  <a:pt x="46037" y="38099"/>
                </a:lnTo>
                <a:lnTo>
                  <a:pt x="44228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9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148262" y="5786437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69"/>
                </a:lnTo>
                <a:lnTo>
                  <a:pt x="0" y="38099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199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099"/>
                </a:lnTo>
                <a:lnTo>
                  <a:pt x="44228" y="23269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148262" y="5786437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9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8" y="23269"/>
                </a:lnTo>
                <a:lnTo>
                  <a:pt x="46037" y="38099"/>
                </a:lnTo>
                <a:lnTo>
                  <a:pt x="44228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9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148262" y="63881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23018" y="0"/>
                </a:moveTo>
                <a:lnTo>
                  <a:pt x="14058" y="2994"/>
                </a:lnTo>
                <a:lnTo>
                  <a:pt x="6742" y="11159"/>
                </a:lnTo>
                <a:lnTo>
                  <a:pt x="1808" y="23269"/>
                </a:lnTo>
                <a:lnTo>
                  <a:pt x="0" y="38100"/>
                </a:lnTo>
                <a:lnTo>
                  <a:pt x="1808" y="52930"/>
                </a:lnTo>
                <a:lnTo>
                  <a:pt x="6742" y="65040"/>
                </a:lnTo>
                <a:lnTo>
                  <a:pt x="14058" y="73205"/>
                </a:lnTo>
                <a:lnTo>
                  <a:pt x="23018" y="76199"/>
                </a:lnTo>
                <a:lnTo>
                  <a:pt x="31978" y="73205"/>
                </a:lnTo>
                <a:lnTo>
                  <a:pt x="39295" y="65040"/>
                </a:lnTo>
                <a:lnTo>
                  <a:pt x="44228" y="52930"/>
                </a:lnTo>
                <a:lnTo>
                  <a:pt x="46037" y="38100"/>
                </a:lnTo>
                <a:lnTo>
                  <a:pt x="44228" y="23269"/>
                </a:lnTo>
                <a:lnTo>
                  <a:pt x="39295" y="11159"/>
                </a:lnTo>
                <a:lnTo>
                  <a:pt x="31978" y="2994"/>
                </a:lnTo>
                <a:lnTo>
                  <a:pt x="230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148262" y="6388100"/>
            <a:ext cx="46355" cy="76200"/>
          </a:xfrm>
          <a:custGeom>
            <a:avLst/>
            <a:gdLst/>
            <a:ahLst/>
            <a:cxnLst/>
            <a:rect l="l" t="t" r="r" b="b"/>
            <a:pathLst>
              <a:path w="46354" h="76200">
                <a:moveTo>
                  <a:pt x="0" y="38099"/>
                </a:moveTo>
                <a:lnTo>
                  <a:pt x="1808" y="23269"/>
                </a:lnTo>
                <a:lnTo>
                  <a:pt x="6742" y="11159"/>
                </a:lnTo>
                <a:lnTo>
                  <a:pt x="14059" y="2994"/>
                </a:lnTo>
                <a:lnTo>
                  <a:pt x="23019" y="0"/>
                </a:lnTo>
                <a:lnTo>
                  <a:pt x="31979" y="2994"/>
                </a:lnTo>
                <a:lnTo>
                  <a:pt x="39295" y="11159"/>
                </a:lnTo>
                <a:lnTo>
                  <a:pt x="44228" y="23269"/>
                </a:lnTo>
                <a:lnTo>
                  <a:pt x="46037" y="38099"/>
                </a:lnTo>
                <a:lnTo>
                  <a:pt x="44228" y="52930"/>
                </a:lnTo>
                <a:lnTo>
                  <a:pt x="39295" y="65040"/>
                </a:lnTo>
                <a:lnTo>
                  <a:pt x="31979" y="73205"/>
                </a:lnTo>
                <a:lnTo>
                  <a:pt x="23019" y="76199"/>
                </a:lnTo>
                <a:lnTo>
                  <a:pt x="14059" y="73205"/>
                </a:lnTo>
                <a:lnTo>
                  <a:pt x="6742" y="65040"/>
                </a:lnTo>
                <a:lnTo>
                  <a:pt x="1808" y="52930"/>
                </a:lnTo>
                <a:lnTo>
                  <a:pt x="0" y="38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517775" y="4025900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599"/>
                </a:lnTo>
              </a:path>
            </a:pathLst>
          </a:custGeom>
          <a:ln w="28574">
            <a:solidFill>
              <a:srgbClr val="008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048265" y="4025900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599"/>
                </a:lnTo>
              </a:path>
            </a:pathLst>
          </a:custGeom>
          <a:ln w="28574">
            <a:solidFill>
              <a:srgbClr val="008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517775" y="4025900"/>
            <a:ext cx="530860" cy="0"/>
          </a:xfrm>
          <a:custGeom>
            <a:avLst/>
            <a:gdLst/>
            <a:ahLst/>
            <a:cxnLst/>
            <a:rect l="l" t="t" r="r" b="b"/>
            <a:pathLst>
              <a:path w="530860">
                <a:moveTo>
                  <a:pt x="0" y="0"/>
                </a:moveTo>
                <a:lnTo>
                  <a:pt x="530490" y="0"/>
                </a:lnTo>
              </a:path>
            </a:pathLst>
          </a:custGeom>
          <a:ln w="28574">
            <a:solidFill>
              <a:srgbClr val="008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520683" y="4635500"/>
            <a:ext cx="530860" cy="0"/>
          </a:xfrm>
          <a:custGeom>
            <a:avLst/>
            <a:gdLst/>
            <a:ahLst/>
            <a:cxnLst/>
            <a:rect l="l" t="t" r="r" b="b"/>
            <a:pathLst>
              <a:path w="530860">
                <a:moveTo>
                  <a:pt x="0" y="0"/>
                </a:moveTo>
                <a:lnTo>
                  <a:pt x="530490" y="0"/>
                </a:lnTo>
              </a:path>
            </a:pathLst>
          </a:custGeom>
          <a:ln w="28574">
            <a:solidFill>
              <a:srgbClr val="008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925512" y="2220913"/>
            <a:ext cx="541020" cy="595630"/>
          </a:xfrm>
          <a:custGeom>
            <a:avLst/>
            <a:gdLst/>
            <a:ahLst/>
            <a:cxnLst/>
            <a:rect l="l" t="t" r="r" b="b"/>
            <a:pathLst>
              <a:path w="541019" h="595630">
                <a:moveTo>
                  <a:pt x="0" y="595311"/>
                </a:moveTo>
                <a:lnTo>
                  <a:pt x="540633" y="0"/>
                </a:lnTo>
              </a:path>
            </a:pathLst>
          </a:custGeom>
          <a:ln w="28574">
            <a:solidFill>
              <a:srgbClr val="00D2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925512" y="2816225"/>
            <a:ext cx="531495" cy="0"/>
          </a:xfrm>
          <a:custGeom>
            <a:avLst/>
            <a:gdLst/>
            <a:ahLst/>
            <a:cxnLst/>
            <a:rect l="l" t="t" r="r" b="b"/>
            <a:pathLst>
              <a:path w="531494">
                <a:moveTo>
                  <a:pt x="0" y="0"/>
                </a:moveTo>
                <a:lnTo>
                  <a:pt x="530927" y="1"/>
                </a:lnTo>
              </a:path>
            </a:pathLst>
          </a:custGeom>
          <a:ln w="28574">
            <a:solidFill>
              <a:srgbClr val="00D2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466146" y="2220913"/>
            <a:ext cx="531495" cy="0"/>
          </a:xfrm>
          <a:custGeom>
            <a:avLst/>
            <a:gdLst/>
            <a:ahLst/>
            <a:cxnLst/>
            <a:rect l="l" t="t" r="r" b="b"/>
            <a:pathLst>
              <a:path w="531494">
                <a:moveTo>
                  <a:pt x="0" y="0"/>
                </a:moveTo>
                <a:lnTo>
                  <a:pt x="530927" y="1"/>
                </a:lnTo>
              </a:path>
            </a:pathLst>
          </a:custGeom>
          <a:ln w="28574">
            <a:solidFill>
              <a:srgbClr val="00D2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456441" y="2220913"/>
            <a:ext cx="541020" cy="595630"/>
          </a:xfrm>
          <a:custGeom>
            <a:avLst/>
            <a:gdLst/>
            <a:ahLst/>
            <a:cxnLst/>
            <a:rect l="l" t="t" r="r" b="b"/>
            <a:pathLst>
              <a:path w="541019" h="595630">
                <a:moveTo>
                  <a:pt x="0" y="595311"/>
                </a:moveTo>
                <a:lnTo>
                  <a:pt x="540633" y="0"/>
                </a:lnTo>
              </a:path>
            </a:pathLst>
          </a:custGeom>
          <a:ln w="28574">
            <a:solidFill>
              <a:srgbClr val="00D2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580606" y="2816225"/>
            <a:ext cx="541020" cy="595630"/>
          </a:xfrm>
          <a:custGeom>
            <a:avLst/>
            <a:gdLst/>
            <a:ahLst/>
            <a:cxnLst/>
            <a:rect l="l" t="t" r="r" b="b"/>
            <a:pathLst>
              <a:path w="541020" h="595629">
                <a:moveTo>
                  <a:pt x="0" y="595312"/>
                </a:moveTo>
                <a:lnTo>
                  <a:pt x="540543" y="0"/>
                </a:lnTo>
              </a:path>
            </a:pathLst>
          </a:custGeom>
          <a:ln w="28574">
            <a:solidFill>
              <a:srgbClr val="D834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040062" y="2220913"/>
            <a:ext cx="541020" cy="595630"/>
          </a:xfrm>
          <a:custGeom>
            <a:avLst/>
            <a:gdLst/>
            <a:ahLst/>
            <a:cxnLst/>
            <a:rect l="l" t="t" r="r" b="b"/>
            <a:pathLst>
              <a:path w="541020" h="595630">
                <a:moveTo>
                  <a:pt x="0" y="595312"/>
                </a:moveTo>
                <a:lnTo>
                  <a:pt x="540543" y="0"/>
                </a:lnTo>
              </a:path>
            </a:pathLst>
          </a:custGeom>
          <a:ln w="28574">
            <a:solidFill>
              <a:srgbClr val="D834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040062" y="2816226"/>
            <a:ext cx="541020" cy="595630"/>
          </a:xfrm>
          <a:custGeom>
            <a:avLst/>
            <a:gdLst/>
            <a:ahLst/>
            <a:cxnLst/>
            <a:rect l="l" t="t" r="r" b="b"/>
            <a:pathLst>
              <a:path w="541020" h="595629">
                <a:moveTo>
                  <a:pt x="0" y="0"/>
                </a:moveTo>
                <a:lnTo>
                  <a:pt x="540543" y="595312"/>
                </a:lnTo>
              </a:path>
            </a:pathLst>
          </a:custGeom>
          <a:ln w="28574">
            <a:solidFill>
              <a:srgbClr val="D834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580606" y="2220913"/>
            <a:ext cx="541020" cy="595630"/>
          </a:xfrm>
          <a:custGeom>
            <a:avLst/>
            <a:gdLst/>
            <a:ahLst/>
            <a:cxnLst/>
            <a:rect l="l" t="t" r="r" b="b"/>
            <a:pathLst>
              <a:path w="541020" h="595630">
                <a:moveTo>
                  <a:pt x="0" y="0"/>
                </a:moveTo>
                <a:lnTo>
                  <a:pt x="540543" y="595312"/>
                </a:lnTo>
              </a:path>
            </a:pathLst>
          </a:custGeom>
          <a:ln w="28574">
            <a:solidFill>
              <a:srgbClr val="D834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 txBox="1"/>
          <p:nvPr/>
        </p:nvSpPr>
        <p:spPr>
          <a:xfrm>
            <a:off x="2407962" y="4716145"/>
            <a:ext cx="9709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1625" marR="5080" indent="-28956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66FF"/>
                </a:solidFill>
                <a:latin typeface="Times New Roman"/>
                <a:cs typeface="Times New Roman"/>
              </a:rPr>
              <a:t>Pr</a:t>
            </a:r>
            <a:r>
              <a:rPr sz="2000" spc="-5" dirty="0">
                <a:solidFill>
                  <a:srgbClr val="0066FF"/>
                </a:solidFill>
                <a:latin typeface="Times New Roman"/>
                <a:cs typeface="Times New Roman"/>
              </a:rPr>
              <a:t>imiti</a:t>
            </a:r>
            <a:r>
              <a:rPr sz="2000" dirty="0">
                <a:solidFill>
                  <a:srgbClr val="0066FF"/>
                </a:solidFill>
                <a:latin typeface="Times New Roman"/>
                <a:cs typeface="Times New Roman"/>
              </a:rPr>
              <a:t>ve  </a:t>
            </a:r>
            <a:r>
              <a:rPr sz="2000" spc="-5" dirty="0">
                <a:solidFill>
                  <a:srgbClr val="0066FF"/>
                </a:solidFill>
                <a:latin typeface="Times New Roman"/>
                <a:cs typeface="Times New Roman"/>
              </a:rPr>
              <a:t>cell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770455" y="2758758"/>
            <a:ext cx="9709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1625" marR="5080" indent="-28956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CC99"/>
                </a:solidFill>
                <a:latin typeface="Times New Roman"/>
                <a:cs typeface="Times New Roman"/>
              </a:rPr>
              <a:t>Pr</a:t>
            </a:r>
            <a:r>
              <a:rPr sz="2000" spc="-5" dirty="0">
                <a:solidFill>
                  <a:srgbClr val="00CC99"/>
                </a:solidFill>
                <a:latin typeface="Times New Roman"/>
                <a:cs typeface="Times New Roman"/>
              </a:rPr>
              <a:t>imiti</a:t>
            </a:r>
            <a:r>
              <a:rPr sz="2000" dirty="0">
                <a:solidFill>
                  <a:srgbClr val="00CC99"/>
                </a:solidFill>
                <a:latin typeface="Times New Roman"/>
                <a:cs typeface="Times New Roman"/>
              </a:rPr>
              <a:t>ve  </a:t>
            </a:r>
            <a:r>
              <a:rPr sz="2000" spc="-5" dirty="0">
                <a:solidFill>
                  <a:srgbClr val="00CC99"/>
                </a:solidFill>
                <a:latin typeface="Times New Roman"/>
                <a:cs typeface="Times New Roman"/>
              </a:rPr>
              <a:t>cell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3021369" y="1495108"/>
            <a:ext cx="125095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377190">
              <a:lnSpc>
                <a:spcPts val="2100"/>
              </a:lnSpc>
              <a:spcBef>
                <a:spcPts val="219"/>
              </a:spcBef>
            </a:pPr>
            <a:r>
              <a:rPr sz="1800" dirty="0">
                <a:solidFill>
                  <a:srgbClr val="CC00CC"/>
                </a:solidFill>
                <a:latin typeface="Times New Roman"/>
                <a:cs typeface="Times New Roman"/>
              </a:rPr>
              <a:t>Non-  </a:t>
            </a:r>
            <a:r>
              <a:rPr sz="1800" spc="-5" dirty="0">
                <a:solidFill>
                  <a:srgbClr val="CC00CC"/>
                </a:solidFill>
                <a:latin typeface="Times New Roman"/>
                <a:cs typeface="Times New Roman"/>
              </a:rPr>
              <a:t>primitive</a:t>
            </a:r>
            <a:r>
              <a:rPr sz="1800" spc="-75" dirty="0">
                <a:solidFill>
                  <a:srgbClr val="CC00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00CC"/>
                </a:solidFill>
                <a:latin typeface="Times New Roman"/>
                <a:cs typeface="Times New Roman"/>
              </a:rPr>
              <a:t>cell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6079488" y="1495108"/>
            <a:ext cx="2122170" cy="11150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just">
              <a:lnSpc>
                <a:spcPct val="99000"/>
              </a:lnSpc>
              <a:spcBef>
                <a:spcPts val="125"/>
              </a:spcBef>
            </a:pPr>
            <a:r>
              <a:rPr sz="2400" dirty="0">
                <a:latin typeface="Comic Sans MS"/>
                <a:cs typeface="Comic Sans MS"/>
              </a:rPr>
              <a:t>A unit </a:t>
            </a:r>
            <a:r>
              <a:rPr sz="2400" spc="-5" dirty="0">
                <a:latin typeface="Comic Sans MS"/>
                <a:cs typeface="Comic Sans MS"/>
              </a:rPr>
              <a:t>cell </a:t>
            </a:r>
            <a:r>
              <a:rPr sz="2400" dirty="0">
                <a:latin typeface="Comic Sans MS"/>
                <a:cs typeface="Comic Sans MS"/>
              </a:rPr>
              <a:t>of</a:t>
            </a:r>
            <a:r>
              <a:rPr sz="2400" spc="-9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  lattice </a:t>
            </a:r>
            <a:r>
              <a:rPr sz="2400" spc="-5" dirty="0">
                <a:latin typeface="Comic Sans MS"/>
                <a:cs typeface="Comic Sans MS"/>
              </a:rPr>
              <a:t>is </a:t>
            </a:r>
            <a:r>
              <a:rPr sz="2400" b="1" dirty="0">
                <a:latin typeface="Comic Sans MS"/>
                <a:cs typeface="Comic Sans MS"/>
              </a:rPr>
              <a:t>NOT  unique.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18" name="object 218"/>
          <p:cNvSpPr txBox="1">
            <a:spLocks noGrp="1"/>
          </p:cNvSpPr>
          <p:nvPr>
            <p:ph type="title"/>
          </p:nvPr>
        </p:nvSpPr>
        <p:spPr>
          <a:xfrm>
            <a:off x="451802" y="207645"/>
            <a:ext cx="41516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UNIT CELLS OF A</a:t>
            </a:r>
            <a:r>
              <a:rPr sz="2400" spc="-105" dirty="0"/>
              <a:t> </a:t>
            </a:r>
            <a:r>
              <a:rPr sz="2400" dirty="0"/>
              <a:t>LATTICE</a:t>
            </a:r>
            <a:endParaRPr sz="2400"/>
          </a:p>
        </p:txBody>
      </p:sp>
      <p:sp>
        <p:nvSpPr>
          <p:cNvPr id="219" name="object 219"/>
          <p:cNvSpPr txBox="1"/>
          <p:nvPr/>
        </p:nvSpPr>
        <p:spPr>
          <a:xfrm>
            <a:off x="6079488" y="3657283"/>
            <a:ext cx="2445385" cy="1851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sz="2400" dirty="0">
                <a:latin typeface="Comic Sans MS"/>
                <a:cs typeface="Comic Sans MS"/>
              </a:rPr>
              <a:t>Unit cell shape  </a:t>
            </a:r>
            <a:r>
              <a:rPr sz="2400" b="1" spc="-5" dirty="0">
                <a:latin typeface="Comic Sans MS"/>
                <a:cs typeface="Comic Sans MS"/>
              </a:rPr>
              <a:t>CANNOT </a:t>
            </a:r>
            <a:r>
              <a:rPr sz="2400" spc="-5" dirty="0">
                <a:latin typeface="Comic Sans MS"/>
                <a:cs typeface="Comic Sans MS"/>
              </a:rPr>
              <a:t>be</a:t>
            </a:r>
            <a:r>
              <a:rPr sz="2400" spc="-6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the  basis for  classification of  </a:t>
            </a:r>
            <a:r>
              <a:rPr sz="2400" dirty="0">
                <a:latin typeface="Comic Sans MS"/>
                <a:cs typeface="Comic Sans MS"/>
              </a:rPr>
              <a:t>Lattices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4685" y="683896"/>
            <a:ext cx="4483100" cy="29540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065" marR="5080" indent="120650" algn="ctr">
              <a:lnSpc>
                <a:spcPct val="99500"/>
              </a:lnSpc>
              <a:spcBef>
                <a:spcPts val="120"/>
              </a:spcBef>
            </a:pPr>
            <a:r>
              <a:rPr sz="3200" dirty="0">
                <a:latin typeface="Comic Sans MS"/>
                <a:cs typeface="Comic Sans MS"/>
              </a:rPr>
              <a:t>Why </a:t>
            </a:r>
            <a:r>
              <a:rPr sz="3200" spc="-5" dirty="0">
                <a:latin typeface="Comic Sans MS"/>
                <a:cs typeface="Comic Sans MS"/>
              </a:rPr>
              <a:t>can</a:t>
            </a:r>
            <a:r>
              <a:rPr sz="3200" spc="-5" dirty="0">
                <a:latin typeface="MS PGothic"/>
                <a:cs typeface="MS PGothic"/>
              </a:rPr>
              <a:t>’</a:t>
            </a:r>
            <a:r>
              <a:rPr sz="3200" spc="-5" dirty="0">
                <a:latin typeface="Comic Sans MS"/>
                <a:cs typeface="Comic Sans MS"/>
              </a:rPr>
              <a:t>t the Face-  Centred Cubic lattice  (Cubic F) </a:t>
            </a:r>
            <a:r>
              <a:rPr sz="3200" dirty="0">
                <a:latin typeface="Comic Sans MS"/>
                <a:cs typeface="Comic Sans MS"/>
              </a:rPr>
              <a:t>be</a:t>
            </a:r>
            <a:r>
              <a:rPr sz="3200" spc="-3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considered  </a:t>
            </a:r>
            <a:r>
              <a:rPr sz="3200" dirty="0">
                <a:latin typeface="Comic Sans MS"/>
                <a:cs typeface="Comic Sans MS"/>
              </a:rPr>
              <a:t>as a </a:t>
            </a:r>
            <a:r>
              <a:rPr sz="3200" spc="-5" dirty="0">
                <a:latin typeface="Comic Sans MS"/>
                <a:cs typeface="Comic Sans MS"/>
              </a:rPr>
              <a:t>Body-Centred  Tetragonal lattice  (Tetragonal </a:t>
            </a:r>
            <a:r>
              <a:rPr sz="3300" i="1" spc="-30" dirty="0">
                <a:latin typeface="Comic Sans MS"/>
                <a:cs typeface="Comic Sans MS"/>
              </a:rPr>
              <a:t>I</a:t>
            </a:r>
            <a:r>
              <a:rPr sz="3200" spc="-30" dirty="0">
                <a:latin typeface="Comic Sans MS"/>
                <a:cs typeface="Comic Sans MS"/>
              </a:rPr>
              <a:t>)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?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06597" y="4123123"/>
            <a:ext cx="0" cy="1250950"/>
          </a:xfrm>
          <a:custGeom>
            <a:avLst/>
            <a:gdLst/>
            <a:ahLst/>
            <a:cxnLst/>
            <a:rect l="l" t="t" r="r" b="b"/>
            <a:pathLst>
              <a:path h="1250950">
                <a:moveTo>
                  <a:pt x="0" y="0"/>
                </a:moveTo>
                <a:lnTo>
                  <a:pt x="1" y="1250483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00758" y="5820415"/>
            <a:ext cx="824865" cy="430530"/>
          </a:xfrm>
          <a:custGeom>
            <a:avLst/>
            <a:gdLst/>
            <a:ahLst/>
            <a:cxnLst/>
            <a:rect l="l" t="t" r="r" b="b"/>
            <a:pathLst>
              <a:path w="824864" h="430529">
                <a:moveTo>
                  <a:pt x="0" y="430258"/>
                </a:moveTo>
                <a:lnTo>
                  <a:pt x="824628" y="0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6597" y="4132477"/>
            <a:ext cx="422909" cy="432434"/>
          </a:xfrm>
          <a:custGeom>
            <a:avLst/>
            <a:gdLst/>
            <a:ahLst/>
            <a:cxnLst/>
            <a:rect l="l" t="t" r="r" b="b"/>
            <a:pathLst>
              <a:path w="422910" h="432435">
                <a:moveTo>
                  <a:pt x="0" y="0"/>
                </a:moveTo>
                <a:lnTo>
                  <a:pt x="422387" y="432416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00758" y="5003787"/>
            <a:ext cx="0" cy="1266190"/>
          </a:xfrm>
          <a:custGeom>
            <a:avLst/>
            <a:gdLst/>
            <a:ahLst/>
            <a:cxnLst/>
            <a:rect l="l" t="t" r="r" b="b"/>
            <a:pathLst>
              <a:path h="1266189">
                <a:moveTo>
                  <a:pt x="0" y="0"/>
                </a:moveTo>
                <a:lnTo>
                  <a:pt x="1" y="1265593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21071" y="4572090"/>
            <a:ext cx="0" cy="1250950"/>
          </a:xfrm>
          <a:custGeom>
            <a:avLst/>
            <a:gdLst/>
            <a:ahLst/>
            <a:cxnLst/>
            <a:rect l="l" t="t" r="r" b="b"/>
            <a:pathLst>
              <a:path h="1250950">
                <a:moveTo>
                  <a:pt x="0" y="0"/>
                </a:moveTo>
                <a:lnTo>
                  <a:pt x="1" y="1250483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77651" y="4590796"/>
            <a:ext cx="0" cy="1250950"/>
          </a:xfrm>
          <a:custGeom>
            <a:avLst/>
            <a:gdLst/>
            <a:ahLst/>
            <a:cxnLst/>
            <a:rect l="l" t="t" r="r" b="b"/>
            <a:pathLst>
              <a:path h="1250950">
                <a:moveTo>
                  <a:pt x="0" y="0"/>
                </a:moveTo>
                <a:lnTo>
                  <a:pt x="1" y="1250483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00758" y="4572090"/>
            <a:ext cx="824865" cy="430530"/>
          </a:xfrm>
          <a:custGeom>
            <a:avLst/>
            <a:gdLst/>
            <a:ahLst/>
            <a:cxnLst/>
            <a:rect l="l" t="t" r="r" b="b"/>
            <a:pathLst>
              <a:path w="824864" h="430529">
                <a:moveTo>
                  <a:pt x="0" y="430258"/>
                </a:moveTo>
                <a:lnTo>
                  <a:pt x="824628" y="0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81967" y="4131757"/>
            <a:ext cx="824865" cy="430530"/>
          </a:xfrm>
          <a:custGeom>
            <a:avLst/>
            <a:gdLst/>
            <a:ahLst/>
            <a:cxnLst/>
            <a:rect l="l" t="t" r="r" b="b"/>
            <a:pathLst>
              <a:path w="824864" h="430529">
                <a:moveTo>
                  <a:pt x="0" y="430258"/>
                </a:moveTo>
                <a:lnTo>
                  <a:pt x="824628" y="0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88445" y="5369291"/>
            <a:ext cx="824865" cy="430530"/>
          </a:xfrm>
          <a:custGeom>
            <a:avLst/>
            <a:gdLst/>
            <a:ahLst/>
            <a:cxnLst/>
            <a:rect l="l" t="t" r="r" b="b"/>
            <a:pathLst>
              <a:path w="824864" h="430529">
                <a:moveTo>
                  <a:pt x="0" y="430258"/>
                </a:moveTo>
                <a:lnTo>
                  <a:pt x="824628" y="0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44016" y="5408864"/>
            <a:ext cx="422909" cy="432434"/>
          </a:xfrm>
          <a:custGeom>
            <a:avLst/>
            <a:gdLst/>
            <a:ahLst/>
            <a:cxnLst/>
            <a:rect l="l" t="t" r="r" b="b"/>
            <a:pathLst>
              <a:path w="422910" h="432435">
                <a:moveTo>
                  <a:pt x="0" y="0"/>
                </a:moveTo>
                <a:lnTo>
                  <a:pt x="422387" y="432416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78370" y="4572090"/>
            <a:ext cx="422909" cy="432434"/>
          </a:xfrm>
          <a:custGeom>
            <a:avLst/>
            <a:gdLst/>
            <a:ahLst/>
            <a:cxnLst/>
            <a:rect l="l" t="t" r="r" b="b"/>
            <a:pathLst>
              <a:path w="422910" h="432435">
                <a:moveTo>
                  <a:pt x="0" y="0"/>
                </a:moveTo>
                <a:lnTo>
                  <a:pt x="422387" y="432417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88445" y="5832647"/>
            <a:ext cx="422909" cy="432434"/>
          </a:xfrm>
          <a:custGeom>
            <a:avLst/>
            <a:gdLst/>
            <a:ahLst/>
            <a:cxnLst/>
            <a:rect l="l" t="t" r="r" b="b"/>
            <a:pathLst>
              <a:path w="422910" h="432435">
                <a:moveTo>
                  <a:pt x="0" y="0"/>
                </a:moveTo>
                <a:lnTo>
                  <a:pt x="422387" y="432416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32236" y="4114489"/>
            <a:ext cx="2524125" cy="8890"/>
          </a:xfrm>
          <a:custGeom>
            <a:avLst/>
            <a:gdLst/>
            <a:ahLst/>
            <a:cxnLst/>
            <a:rect l="l" t="t" r="r" b="b"/>
            <a:pathLst>
              <a:path w="2524125" h="8889">
                <a:moveTo>
                  <a:pt x="0" y="0"/>
                </a:moveTo>
                <a:lnTo>
                  <a:pt x="2523535" y="863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6398" y="4114489"/>
            <a:ext cx="406400" cy="875030"/>
          </a:xfrm>
          <a:custGeom>
            <a:avLst/>
            <a:gdLst/>
            <a:ahLst/>
            <a:cxnLst/>
            <a:rect l="l" t="t" r="r" b="b"/>
            <a:pathLst>
              <a:path w="406400" h="875029">
                <a:moveTo>
                  <a:pt x="405837" y="0"/>
                </a:moveTo>
                <a:lnTo>
                  <a:pt x="0" y="87490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49934" y="5373607"/>
            <a:ext cx="406400" cy="875030"/>
          </a:xfrm>
          <a:custGeom>
            <a:avLst/>
            <a:gdLst/>
            <a:ahLst/>
            <a:cxnLst/>
            <a:rect l="l" t="t" r="r" b="b"/>
            <a:pathLst>
              <a:path w="406400" h="875029">
                <a:moveTo>
                  <a:pt x="405837" y="0"/>
                </a:moveTo>
                <a:lnTo>
                  <a:pt x="0" y="87490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97162" y="5357060"/>
            <a:ext cx="406400" cy="875030"/>
          </a:xfrm>
          <a:custGeom>
            <a:avLst/>
            <a:gdLst/>
            <a:ahLst/>
            <a:cxnLst/>
            <a:rect l="l" t="t" r="r" b="b"/>
            <a:pathLst>
              <a:path w="406400" h="875029">
                <a:moveTo>
                  <a:pt x="405837" y="0"/>
                </a:moveTo>
                <a:lnTo>
                  <a:pt x="0" y="87490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35033" y="5382242"/>
            <a:ext cx="397510" cy="841375"/>
          </a:xfrm>
          <a:custGeom>
            <a:avLst/>
            <a:gdLst/>
            <a:ahLst/>
            <a:cxnLst/>
            <a:rect l="l" t="t" r="r" b="b"/>
            <a:pathLst>
              <a:path w="397510" h="841375">
                <a:moveTo>
                  <a:pt x="397202" y="0"/>
                </a:moveTo>
                <a:lnTo>
                  <a:pt x="0" y="84109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49934" y="4114489"/>
            <a:ext cx="406400" cy="875030"/>
          </a:xfrm>
          <a:custGeom>
            <a:avLst/>
            <a:gdLst/>
            <a:ahLst/>
            <a:cxnLst/>
            <a:rect l="l" t="t" r="r" b="b"/>
            <a:pathLst>
              <a:path w="406400" h="875029">
                <a:moveTo>
                  <a:pt x="405837" y="0"/>
                </a:moveTo>
                <a:lnTo>
                  <a:pt x="0" y="87490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97162" y="4114489"/>
            <a:ext cx="406400" cy="875030"/>
          </a:xfrm>
          <a:custGeom>
            <a:avLst/>
            <a:gdLst/>
            <a:ahLst/>
            <a:cxnLst/>
            <a:rect l="l" t="t" r="r" b="b"/>
            <a:pathLst>
              <a:path w="406400" h="875029">
                <a:moveTo>
                  <a:pt x="405837" y="0"/>
                </a:moveTo>
                <a:lnTo>
                  <a:pt x="0" y="87490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35034" y="6214698"/>
            <a:ext cx="2524125" cy="8890"/>
          </a:xfrm>
          <a:custGeom>
            <a:avLst/>
            <a:gdLst/>
            <a:ahLst/>
            <a:cxnLst/>
            <a:rect l="l" t="t" r="r" b="b"/>
            <a:pathLst>
              <a:path w="2524125" h="8889">
                <a:moveTo>
                  <a:pt x="0" y="0"/>
                </a:moveTo>
                <a:lnTo>
                  <a:pt x="2523535" y="863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32236" y="5364974"/>
            <a:ext cx="2524125" cy="8890"/>
          </a:xfrm>
          <a:custGeom>
            <a:avLst/>
            <a:gdLst/>
            <a:ahLst/>
            <a:cxnLst/>
            <a:rect l="l" t="t" r="r" b="b"/>
            <a:pathLst>
              <a:path w="2524125" h="8889">
                <a:moveTo>
                  <a:pt x="0" y="0"/>
                </a:moveTo>
                <a:lnTo>
                  <a:pt x="2523535" y="863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35034" y="4989397"/>
            <a:ext cx="2524125" cy="8890"/>
          </a:xfrm>
          <a:custGeom>
            <a:avLst/>
            <a:gdLst/>
            <a:ahLst/>
            <a:cxnLst/>
            <a:rect l="l" t="t" r="r" b="b"/>
            <a:pathLst>
              <a:path w="2524125" h="8889">
                <a:moveTo>
                  <a:pt x="0" y="0"/>
                </a:moveTo>
                <a:lnTo>
                  <a:pt x="2523535" y="863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35034" y="4989397"/>
            <a:ext cx="0" cy="1234440"/>
          </a:xfrm>
          <a:custGeom>
            <a:avLst/>
            <a:gdLst/>
            <a:ahLst/>
            <a:cxnLst/>
            <a:rect l="l" t="t" r="r" b="b"/>
            <a:pathLst>
              <a:path h="1234439">
                <a:moveTo>
                  <a:pt x="0" y="0"/>
                </a:moveTo>
                <a:lnTo>
                  <a:pt x="1" y="123393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03000" y="4123123"/>
            <a:ext cx="0" cy="1250950"/>
          </a:xfrm>
          <a:custGeom>
            <a:avLst/>
            <a:gdLst/>
            <a:ahLst/>
            <a:cxnLst/>
            <a:rect l="l" t="t" r="r" b="b"/>
            <a:pathLst>
              <a:path h="1250950">
                <a:moveTo>
                  <a:pt x="0" y="0"/>
                </a:moveTo>
                <a:lnTo>
                  <a:pt x="1" y="125048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55772" y="4123123"/>
            <a:ext cx="0" cy="1259205"/>
          </a:xfrm>
          <a:custGeom>
            <a:avLst/>
            <a:gdLst/>
            <a:ahLst/>
            <a:cxnLst/>
            <a:rect l="l" t="t" r="r" b="b"/>
            <a:pathLst>
              <a:path h="1259204">
                <a:moveTo>
                  <a:pt x="0" y="0"/>
                </a:moveTo>
                <a:lnTo>
                  <a:pt x="1" y="125911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49934" y="4998030"/>
            <a:ext cx="0" cy="1234440"/>
          </a:xfrm>
          <a:custGeom>
            <a:avLst/>
            <a:gdLst/>
            <a:ahLst/>
            <a:cxnLst/>
            <a:rect l="l" t="t" r="r" b="b"/>
            <a:pathLst>
              <a:path h="1234439">
                <a:moveTo>
                  <a:pt x="0" y="0"/>
                </a:moveTo>
                <a:lnTo>
                  <a:pt x="1" y="123393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97161" y="4998030"/>
            <a:ext cx="0" cy="1234440"/>
          </a:xfrm>
          <a:custGeom>
            <a:avLst/>
            <a:gdLst/>
            <a:ahLst/>
            <a:cxnLst/>
            <a:rect l="l" t="t" r="r" b="b"/>
            <a:pathLst>
              <a:path h="1234439">
                <a:moveTo>
                  <a:pt x="0" y="0"/>
                </a:moveTo>
                <a:lnTo>
                  <a:pt x="1" y="123393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32236" y="4123123"/>
            <a:ext cx="0" cy="1259205"/>
          </a:xfrm>
          <a:custGeom>
            <a:avLst/>
            <a:gdLst/>
            <a:ahLst/>
            <a:cxnLst/>
            <a:rect l="l" t="t" r="r" b="b"/>
            <a:pathLst>
              <a:path h="1259204">
                <a:moveTo>
                  <a:pt x="0" y="0"/>
                </a:moveTo>
                <a:lnTo>
                  <a:pt x="1" y="125911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32236" y="4114489"/>
            <a:ext cx="865505" cy="883919"/>
          </a:xfrm>
          <a:custGeom>
            <a:avLst/>
            <a:gdLst/>
            <a:ahLst/>
            <a:cxnLst/>
            <a:rect l="l" t="t" r="r" b="b"/>
            <a:pathLst>
              <a:path w="865504" h="883920">
                <a:moveTo>
                  <a:pt x="0" y="0"/>
                </a:moveTo>
                <a:lnTo>
                  <a:pt x="864924" y="88354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35034" y="4126722"/>
            <a:ext cx="1668145" cy="871855"/>
          </a:xfrm>
          <a:custGeom>
            <a:avLst/>
            <a:gdLst/>
            <a:ahLst/>
            <a:cxnLst/>
            <a:rect l="l" t="t" r="r" b="b"/>
            <a:pathLst>
              <a:path w="1668145" h="871854">
                <a:moveTo>
                  <a:pt x="0" y="871309"/>
                </a:moveTo>
                <a:lnTo>
                  <a:pt x="166796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32236" y="5357060"/>
            <a:ext cx="865505" cy="883919"/>
          </a:xfrm>
          <a:custGeom>
            <a:avLst/>
            <a:gdLst/>
            <a:ahLst/>
            <a:cxnLst/>
            <a:rect l="l" t="t" r="r" b="b"/>
            <a:pathLst>
              <a:path w="865504" h="883920">
                <a:moveTo>
                  <a:pt x="0" y="0"/>
                </a:moveTo>
                <a:lnTo>
                  <a:pt x="864924" y="88354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35034" y="5364974"/>
            <a:ext cx="1668145" cy="871855"/>
          </a:xfrm>
          <a:custGeom>
            <a:avLst/>
            <a:gdLst/>
            <a:ahLst/>
            <a:cxnLst/>
            <a:rect l="l" t="t" r="r" b="b"/>
            <a:pathLst>
              <a:path w="1668145" h="871854">
                <a:moveTo>
                  <a:pt x="0" y="871309"/>
                </a:moveTo>
                <a:lnTo>
                  <a:pt x="166796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16762" y="5748020"/>
            <a:ext cx="122499" cy="122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87807" y="5373608"/>
            <a:ext cx="1668145" cy="871855"/>
          </a:xfrm>
          <a:custGeom>
            <a:avLst/>
            <a:gdLst/>
            <a:ahLst/>
            <a:cxnLst/>
            <a:rect l="l" t="t" r="r" b="b"/>
            <a:pathLst>
              <a:path w="1668145" h="871854">
                <a:moveTo>
                  <a:pt x="0" y="871309"/>
                </a:moveTo>
                <a:lnTo>
                  <a:pt x="166796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03000" y="5364974"/>
            <a:ext cx="865505" cy="883919"/>
          </a:xfrm>
          <a:custGeom>
            <a:avLst/>
            <a:gdLst/>
            <a:ahLst/>
            <a:cxnLst/>
            <a:rect l="l" t="t" r="r" b="b"/>
            <a:pathLst>
              <a:path w="865504" h="883920">
                <a:moveTo>
                  <a:pt x="0" y="0"/>
                </a:moveTo>
                <a:lnTo>
                  <a:pt x="864924" y="88354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03000" y="4126722"/>
            <a:ext cx="865505" cy="883919"/>
          </a:xfrm>
          <a:custGeom>
            <a:avLst/>
            <a:gdLst/>
            <a:ahLst/>
            <a:cxnLst/>
            <a:rect l="l" t="t" r="r" b="b"/>
            <a:pathLst>
              <a:path w="865504" h="883920">
                <a:moveTo>
                  <a:pt x="0" y="0"/>
                </a:moveTo>
                <a:lnTo>
                  <a:pt x="864924" y="88354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87807" y="4126722"/>
            <a:ext cx="1668145" cy="871855"/>
          </a:xfrm>
          <a:custGeom>
            <a:avLst/>
            <a:gdLst/>
            <a:ahLst/>
            <a:cxnLst/>
            <a:rect l="l" t="t" r="r" b="b"/>
            <a:pathLst>
              <a:path w="1668145" h="871854">
                <a:moveTo>
                  <a:pt x="0" y="871309"/>
                </a:moveTo>
                <a:lnTo>
                  <a:pt x="166796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88326" y="6159572"/>
            <a:ext cx="122499" cy="122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94163" y="5320639"/>
            <a:ext cx="122499" cy="122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94163" y="4078068"/>
            <a:ext cx="122499" cy="122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41390" y="4052887"/>
            <a:ext cx="122499" cy="122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35552" y="4927794"/>
            <a:ext cx="122499" cy="1224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88326" y="4936428"/>
            <a:ext cx="122499" cy="1224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64498" y="4497537"/>
            <a:ext cx="122499" cy="122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35552" y="6170364"/>
            <a:ext cx="122499" cy="122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64498" y="5748020"/>
            <a:ext cx="122499" cy="122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73425" y="6159572"/>
            <a:ext cx="122499" cy="122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74945" y="5312005"/>
            <a:ext cx="122499" cy="122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85657" y="4936428"/>
            <a:ext cx="122499" cy="1224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03809" y="4501854"/>
            <a:ext cx="122499" cy="122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74945" y="4061522"/>
            <a:ext cx="122499" cy="122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41390" y="5303371"/>
            <a:ext cx="122499" cy="122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51424" y="5132851"/>
            <a:ext cx="122499" cy="1224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94843" y="5123497"/>
            <a:ext cx="122499" cy="122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447560" y="5123497"/>
            <a:ext cx="122499" cy="122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0723" y="795020"/>
            <a:ext cx="6499860" cy="4963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ctr">
              <a:lnSpc>
                <a:spcPct val="99500"/>
              </a:lnSpc>
              <a:spcBef>
                <a:spcPts val="130"/>
              </a:spcBef>
              <a:tabLst>
                <a:tab pos="3801745" algn="l"/>
                <a:tab pos="4544695" algn="l"/>
              </a:tabLst>
            </a:pPr>
            <a:r>
              <a:rPr sz="5400" spc="-5" dirty="0">
                <a:latin typeface="Times New Roman"/>
                <a:cs typeface="Times New Roman"/>
              </a:rPr>
              <a:t>What is the basis for  cla</a:t>
            </a:r>
            <a:r>
              <a:rPr sz="5400" dirty="0">
                <a:latin typeface="Times New Roman"/>
                <a:cs typeface="Times New Roman"/>
              </a:rPr>
              <a:t>ss</a:t>
            </a:r>
            <a:r>
              <a:rPr sz="5400" spc="-5" dirty="0">
                <a:latin typeface="Times New Roman"/>
                <a:cs typeface="Times New Roman"/>
              </a:rPr>
              <a:t>i</a:t>
            </a:r>
            <a:r>
              <a:rPr sz="5400" dirty="0">
                <a:latin typeface="Times New Roman"/>
                <a:cs typeface="Times New Roman"/>
              </a:rPr>
              <a:t>f</a:t>
            </a:r>
            <a:r>
              <a:rPr sz="5400" spc="-5" dirty="0">
                <a:latin typeface="Times New Roman"/>
                <a:cs typeface="Times New Roman"/>
              </a:rPr>
              <a:t>icati</a:t>
            </a:r>
            <a:r>
              <a:rPr sz="5400" dirty="0">
                <a:latin typeface="Times New Roman"/>
                <a:cs typeface="Times New Roman"/>
              </a:rPr>
              <a:t>on	of	</a:t>
            </a:r>
            <a:r>
              <a:rPr sz="5400" spc="-5" dirty="0">
                <a:latin typeface="Times New Roman"/>
                <a:cs typeface="Times New Roman"/>
              </a:rPr>
              <a:t>lattice</a:t>
            </a:r>
            <a:r>
              <a:rPr sz="5400" dirty="0">
                <a:latin typeface="Times New Roman"/>
                <a:cs typeface="Times New Roman"/>
              </a:rPr>
              <a:t>s  </a:t>
            </a:r>
            <a:r>
              <a:rPr sz="5400" spc="-5" dirty="0">
                <a:latin typeface="Times New Roman"/>
                <a:cs typeface="Times New Roman"/>
              </a:rPr>
              <a:t>into</a:t>
            </a:r>
            <a:endParaRPr sz="5400">
              <a:latin typeface="Times New Roman"/>
              <a:cs typeface="Times New Roman"/>
            </a:endParaRPr>
          </a:p>
          <a:p>
            <a:pPr marL="906780" marR="898525" algn="ctr">
              <a:lnSpc>
                <a:spcPct val="100299"/>
              </a:lnSpc>
              <a:tabLst>
                <a:tab pos="1421130" algn="l"/>
              </a:tabLst>
            </a:pPr>
            <a:r>
              <a:rPr sz="5400" dirty="0">
                <a:latin typeface="Times New Roman"/>
                <a:cs typeface="Times New Roman"/>
              </a:rPr>
              <a:t>7	</a:t>
            </a:r>
            <a:r>
              <a:rPr sz="5400" spc="-5" dirty="0">
                <a:latin typeface="Times New Roman"/>
                <a:cs typeface="Times New Roman"/>
              </a:rPr>
              <a:t>crystal</a:t>
            </a:r>
            <a:r>
              <a:rPr sz="5400" spc="-65" dirty="0">
                <a:latin typeface="Times New Roman"/>
                <a:cs typeface="Times New Roman"/>
              </a:rPr>
              <a:t> </a:t>
            </a:r>
            <a:r>
              <a:rPr sz="5400" spc="-5" dirty="0">
                <a:latin typeface="Times New Roman"/>
                <a:cs typeface="Times New Roman"/>
              </a:rPr>
              <a:t>systems  and</a:t>
            </a:r>
            <a:endParaRPr sz="5400">
              <a:latin typeface="Times New Roman"/>
              <a:cs typeface="Times New Roman"/>
            </a:endParaRPr>
          </a:p>
          <a:p>
            <a:pPr marL="171450" algn="ctr">
              <a:lnSpc>
                <a:spcPct val="100000"/>
              </a:lnSpc>
              <a:spcBef>
                <a:spcPts val="20"/>
              </a:spcBef>
              <a:tabLst>
                <a:tab pos="1028700" algn="l"/>
              </a:tabLst>
            </a:pPr>
            <a:r>
              <a:rPr sz="5400" dirty="0">
                <a:latin typeface="Times New Roman"/>
                <a:cs typeface="Times New Roman"/>
              </a:rPr>
              <a:t>14	</a:t>
            </a:r>
            <a:r>
              <a:rPr sz="5400" spc="-5" dirty="0">
                <a:latin typeface="Times New Roman"/>
                <a:cs typeface="Times New Roman"/>
              </a:rPr>
              <a:t>Bravais</a:t>
            </a:r>
            <a:r>
              <a:rPr sz="5400" spc="-20" dirty="0">
                <a:latin typeface="Times New Roman"/>
                <a:cs typeface="Times New Roman"/>
              </a:rPr>
              <a:t> </a:t>
            </a:r>
            <a:r>
              <a:rPr sz="5400" spc="-5" dirty="0">
                <a:latin typeface="Times New Roman"/>
                <a:cs typeface="Times New Roman"/>
              </a:rPr>
              <a:t>lattices?</a:t>
            </a:r>
            <a:endParaRPr sz="5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566421"/>
            <a:ext cx="7287259" cy="5379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065" marR="5080" indent="-23495" algn="ctr">
              <a:lnSpc>
                <a:spcPct val="99700"/>
              </a:lnSpc>
              <a:spcBef>
                <a:spcPts val="130"/>
              </a:spcBef>
              <a:tabLst>
                <a:tab pos="3736975" algn="l"/>
                <a:tab pos="4511675" algn="l"/>
                <a:tab pos="5908675" algn="l"/>
              </a:tabLst>
            </a:pPr>
            <a:r>
              <a:rPr sz="8800" spc="-5" dirty="0">
                <a:latin typeface="Times New Roman"/>
                <a:cs typeface="Times New Roman"/>
              </a:rPr>
              <a:t>Lattices are  cla</a:t>
            </a:r>
            <a:r>
              <a:rPr sz="8800" dirty="0">
                <a:latin typeface="Times New Roman"/>
                <a:cs typeface="Times New Roman"/>
              </a:rPr>
              <a:t>ss</a:t>
            </a:r>
            <a:r>
              <a:rPr sz="8800" spc="-5" dirty="0">
                <a:latin typeface="Times New Roman"/>
                <a:cs typeface="Times New Roman"/>
              </a:rPr>
              <a:t>ifie</a:t>
            </a:r>
            <a:r>
              <a:rPr sz="8800" dirty="0">
                <a:latin typeface="Times New Roman"/>
                <a:cs typeface="Times New Roman"/>
              </a:rPr>
              <a:t>d	on	</a:t>
            </a:r>
            <a:r>
              <a:rPr sz="8800" spc="-5" dirty="0">
                <a:latin typeface="Times New Roman"/>
                <a:cs typeface="Times New Roman"/>
              </a:rPr>
              <a:t>t</a:t>
            </a:r>
            <a:r>
              <a:rPr sz="8800" dirty="0">
                <a:latin typeface="Times New Roman"/>
                <a:cs typeface="Times New Roman"/>
              </a:rPr>
              <a:t>he  </a:t>
            </a:r>
            <a:r>
              <a:rPr sz="8800" spc="-5" dirty="0">
                <a:latin typeface="Times New Roman"/>
                <a:cs typeface="Times New Roman"/>
              </a:rPr>
              <a:t>basis</a:t>
            </a:r>
            <a:r>
              <a:rPr sz="8800" spc="5" dirty="0">
                <a:latin typeface="Times New Roman"/>
                <a:cs typeface="Times New Roman"/>
              </a:rPr>
              <a:t> </a:t>
            </a:r>
            <a:r>
              <a:rPr sz="8800" dirty="0">
                <a:latin typeface="Times New Roman"/>
                <a:cs typeface="Times New Roman"/>
              </a:rPr>
              <a:t>of	</a:t>
            </a:r>
            <a:r>
              <a:rPr sz="8800" spc="-5" dirty="0">
                <a:latin typeface="Times New Roman"/>
                <a:cs typeface="Times New Roman"/>
              </a:rPr>
              <a:t>their  </a:t>
            </a:r>
            <a:r>
              <a:rPr sz="8800" b="1" spc="-5" dirty="0">
                <a:latin typeface="Times New Roman"/>
                <a:cs typeface="Times New Roman"/>
              </a:rPr>
              <a:t>symmetry</a:t>
            </a:r>
            <a:endParaRPr sz="8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2877" y="415608"/>
            <a:ext cx="1068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mic Sans MS"/>
                <a:cs typeface="Comic Sans MS"/>
              </a:rPr>
              <a:t>Matter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9887" y="1560513"/>
            <a:ext cx="1008380" cy="46228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2400" b="1" spc="-5" dirty="0">
                <a:latin typeface="Comic Sans MS"/>
                <a:cs typeface="Comic Sans MS"/>
              </a:rPr>
              <a:t>Solid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1998" y="1560513"/>
            <a:ext cx="1119505" cy="37020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44145">
              <a:lnSpc>
                <a:spcPts val="2550"/>
              </a:lnSpc>
              <a:spcBef>
                <a:spcPts val="360"/>
              </a:spcBef>
            </a:pPr>
            <a:r>
              <a:rPr sz="2400" b="1" dirty="0">
                <a:latin typeface="Comic Sans MS"/>
                <a:cs typeface="Comic Sans MS"/>
              </a:rPr>
              <a:t>Liquid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58035" y="1560513"/>
            <a:ext cx="771525" cy="37020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25730">
              <a:lnSpc>
                <a:spcPts val="2550"/>
              </a:lnSpc>
              <a:spcBef>
                <a:spcPts val="360"/>
              </a:spcBef>
            </a:pPr>
            <a:r>
              <a:rPr sz="2400" b="1" dirty="0">
                <a:latin typeface="Comic Sans MS"/>
                <a:cs typeface="Comic Sans MS"/>
              </a:rPr>
              <a:t>Gas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95612" y="2081212"/>
            <a:ext cx="1355725" cy="814387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183515" marR="170180" indent="78740">
              <a:lnSpc>
                <a:spcPts val="2800"/>
              </a:lnSpc>
              <a:spcBef>
                <a:spcPts val="520"/>
              </a:spcBef>
            </a:pPr>
            <a:r>
              <a:rPr sz="2450" i="1" spc="-25" dirty="0">
                <a:latin typeface="Comic Sans MS"/>
                <a:cs typeface="Comic Sans MS"/>
              </a:rPr>
              <a:t>Liquid  crystal</a:t>
            </a:r>
            <a:endParaRPr sz="245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5913" y="3921125"/>
            <a:ext cx="1797050" cy="370205"/>
          </a:xfrm>
          <a:custGeom>
            <a:avLst/>
            <a:gdLst/>
            <a:ahLst/>
            <a:cxnLst/>
            <a:rect l="l" t="t" r="r" b="b"/>
            <a:pathLst>
              <a:path w="1797050" h="370204">
                <a:moveTo>
                  <a:pt x="0" y="0"/>
                </a:moveTo>
                <a:lnTo>
                  <a:pt x="1797049" y="0"/>
                </a:lnTo>
                <a:lnTo>
                  <a:pt x="1797049" y="369887"/>
                </a:lnTo>
                <a:lnTo>
                  <a:pt x="0" y="36988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0669" y="3954145"/>
            <a:ext cx="1574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mic Sans MS"/>
                <a:cs typeface="Comic Sans MS"/>
              </a:rPr>
              <a:t>Crystalline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32187" y="3894138"/>
            <a:ext cx="2254250" cy="370205"/>
          </a:xfrm>
          <a:custGeom>
            <a:avLst/>
            <a:gdLst/>
            <a:ahLst/>
            <a:cxnLst/>
            <a:rect l="l" t="t" r="r" b="b"/>
            <a:pathLst>
              <a:path w="2254250" h="370204">
                <a:moveTo>
                  <a:pt x="0" y="0"/>
                </a:moveTo>
                <a:lnTo>
                  <a:pt x="2254249" y="0"/>
                </a:lnTo>
                <a:lnTo>
                  <a:pt x="2254249" y="369886"/>
                </a:lnTo>
                <a:lnTo>
                  <a:pt x="0" y="36988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62818" y="3927158"/>
            <a:ext cx="1598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mic Sans MS"/>
                <a:cs typeface="Comic Sans MS"/>
              </a:rPr>
              <a:t>Amorphous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28762" y="5281612"/>
            <a:ext cx="2681605" cy="37020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364490">
              <a:lnSpc>
                <a:spcPts val="2600"/>
              </a:lnSpc>
              <a:spcBef>
                <a:spcPts val="309"/>
              </a:spcBef>
            </a:pPr>
            <a:r>
              <a:rPr sz="2450" i="1" spc="-30" dirty="0">
                <a:latin typeface="Comic Sans MS"/>
                <a:cs typeface="Comic Sans MS"/>
              </a:rPr>
              <a:t>Quasicrystals</a:t>
            </a:r>
            <a:endParaRPr sz="2450">
              <a:latin typeface="Comic Sans MS"/>
              <a:cs typeface="Comic Sans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60875" y="773114"/>
            <a:ext cx="0" cy="349250"/>
          </a:xfrm>
          <a:custGeom>
            <a:avLst/>
            <a:gdLst/>
            <a:ahLst/>
            <a:cxnLst/>
            <a:rect l="l" t="t" r="r" b="b"/>
            <a:pathLst>
              <a:path h="349250">
                <a:moveTo>
                  <a:pt x="0" y="0"/>
                </a:moveTo>
                <a:lnTo>
                  <a:pt x="0" y="349250"/>
                </a:lnTo>
              </a:path>
            </a:pathLst>
          </a:custGeom>
          <a:ln w="571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74874" y="1150939"/>
            <a:ext cx="1470025" cy="0"/>
          </a:xfrm>
          <a:custGeom>
            <a:avLst/>
            <a:gdLst/>
            <a:ahLst/>
            <a:cxnLst/>
            <a:rect l="l" t="t" r="r" b="b"/>
            <a:pathLst>
              <a:path w="1470025">
                <a:moveTo>
                  <a:pt x="0" y="0"/>
                </a:moveTo>
                <a:lnTo>
                  <a:pt x="1470025" y="0"/>
                </a:lnTo>
              </a:path>
            </a:pathLst>
          </a:custGeom>
          <a:ln w="571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74874" y="1150939"/>
            <a:ext cx="0" cy="409575"/>
          </a:xfrm>
          <a:custGeom>
            <a:avLst/>
            <a:gdLst/>
            <a:ahLst/>
            <a:cxnLst/>
            <a:rect l="l" t="t" r="r" b="b"/>
            <a:pathLst>
              <a:path h="409575">
                <a:moveTo>
                  <a:pt x="0" y="0"/>
                </a:moveTo>
                <a:lnTo>
                  <a:pt x="0" y="409574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05882" y="1150939"/>
            <a:ext cx="0" cy="409575"/>
          </a:xfrm>
          <a:custGeom>
            <a:avLst/>
            <a:gdLst/>
            <a:ahLst/>
            <a:cxnLst/>
            <a:rect l="l" t="t" r="r" b="b"/>
            <a:pathLst>
              <a:path h="409575">
                <a:moveTo>
                  <a:pt x="0" y="0"/>
                </a:moveTo>
                <a:lnTo>
                  <a:pt x="0" y="409574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24448" y="1150939"/>
            <a:ext cx="0" cy="409575"/>
          </a:xfrm>
          <a:custGeom>
            <a:avLst/>
            <a:gdLst/>
            <a:ahLst/>
            <a:cxnLst/>
            <a:rect l="l" t="t" r="r" b="b"/>
            <a:pathLst>
              <a:path h="409575">
                <a:moveTo>
                  <a:pt x="0" y="0"/>
                </a:moveTo>
                <a:lnTo>
                  <a:pt x="1" y="409574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58485" y="1125585"/>
            <a:ext cx="15875" cy="871855"/>
          </a:xfrm>
          <a:custGeom>
            <a:avLst/>
            <a:gdLst/>
            <a:ahLst/>
            <a:cxnLst/>
            <a:rect l="l" t="t" r="r" b="b"/>
            <a:pathLst>
              <a:path w="15875" h="871855">
                <a:moveTo>
                  <a:pt x="15874" y="0"/>
                </a:moveTo>
                <a:lnTo>
                  <a:pt x="0" y="871536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36775" y="2084388"/>
            <a:ext cx="0" cy="1212850"/>
          </a:xfrm>
          <a:custGeom>
            <a:avLst/>
            <a:gdLst/>
            <a:ahLst/>
            <a:cxnLst/>
            <a:rect l="l" t="t" r="r" b="b"/>
            <a:pathLst>
              <a:path h="1212850">
                <a:moveTo>
                  <a:pt x="0" y="0"/>
                </a:moveTo>
                <a:lnTo>
                  <a:pt x="0" y="1212849"/>
                </a:lnTo>
              </a:path>
            </a:pathLst>
          </a:custGeom>
          <a:ln w="73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98562" y="3325813"/>
            <a:ext cx="3484879" cy="0"/>
          </a:xfrm>
          <a:custGeom>
            <a:avLst/>
            <a:gdLst/>
            <a:ahLst/>
            <a:cxnLst/>
            <a:rect l="l" t="t" r="r" b="b"/>
            <a:pathLst>
              <a:path w="3484879">
                <a:moveTo>
                  <a:pt x="0" y="0"/>
                </a:moveTo>
                <a:lnTo>
                  <a:pt x="3484561" y="1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98562" y="3325813"/>
            <a:ext cx="0" cy="520700"/>
          </a:xfrm>
          <a:custGeom>
            <a:avLst/>
            <a:gdLst/>
            <a:ahLst/>
            <a:cxnLst/>
            <a:rect l="l" t="t" r="r" b="b"/>
            <a:pathLst>
              <a:path h="520700">
                <a:moveTo>
                  <a:pt x="0" y="0"/>
                </a:moveTo>
                <a:lnTo>
                  <a:pt x="0" y="520699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67248" y="3311525"/>
            <a:ext cx="0" cy="519430"/>
          </a:xfrm>
          <a:custGeom>
            <a:avLst/>
            <a:gdLst/>
            <a:ahLst/>
            <a:cxnLst/>
            <a:rect l="l" t="t" r="r" b="b"/>
            <a:pathLst>
              <a:path h="519429">
                <a:moveTo>
                  <a:pt x="0" y="0"/>
                </a:moveTo>
                <a:lnTo>
                  <a:pt x="1" y="519112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68612" y="3325813"/>
            <a:ext cx="0" cy="1955800"/>
          </a:xfrm>
          <a:custGeom>
            <a:avLst/>
            <a:gdLst/>
            <a:ahLst/>
            <a:cxnLst/>
            <a:rect l="l" t="t" r="r" b="b"/>
            <a:pathLst>
              <a:path h="1955800">
                <a:moveTo>
                  <a:pt x="0" y="0"/>
                </a:moveTo>
                <a:lnTo>
                  <a:pt x="0" y="1955799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651034" y="5776595"/>
            <a:ext cx="2410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Nobel </a:t>
            </a:r>
            <a:r>
              <a:rPr sz="2400" spc="-5" dirty="0">
                <a:latin typeface="Comic Sans MS"/>
                <a:cs typeface="Comic Sans MS"/>
              </a:rPr>
              <a:t>Prize</a:t>
            </a:r>
            <a:r>
              <a:rPr sz="2400" spc="-7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2011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02935" y="1150939"/>
            <a:ext cx="3818254" cy="0"/>
          </a:xfrm>
          <a:custGeom>
            <a:avLst/>
            <a:gdLst/>
            <a:ahLst/>
            <a:cxnLst/>
            <a:rect l="l" t="t" r="r" b="b"/>
            <a:pathLst>
              <a:path w="3818254">
                <a:moveTo>
                  <a:pt x="0" y="0"/>
                </a:moveTo>
                <a:lnTo>
                  <a:pt x="3817936" y="0"/>
                </a:lnTo>
              </a:path>
            </a:pathLst>
          </a:custGeom>
          <a:ln w="571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547620"/>
            <a:ext cx="7101840" cy="3375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5"/>
              </a:spcBef>
              <a:tabLst>
                <a:tab pos="523875" algn="l"/>
                <a:tab pos="1191260" algn="l"/>
                <a:tab pos="2261870" algn="l"/>
                <a:tab pos="2386965" algn="l"/>
                <a:tab pos="3519804" algn="l"/>
                <a:tab pos="3752215" algn="l"/>
                <a:tab pos="3982720" algn="l"/>
                <a:tab pos="4326255" algn="l"/>
                <a:tab pos="5815965" algn="l"/>
                <a:tab pos="6095365" algn="l"/>
              </a:tabLst>
            </a:pPr>
            <a:r>
              <a:rPr sz="4400" spc="-5" dirty="0">
                <a:latin typeface="Times New Roman"/>
                <a:cs typeface="Times New Roman"/>
              </a:rPr>
              <a:t>I</a:t>
            </a:r>
            <a:r>
              <a:rPr sz="4400" dirty="0">
                <a:latin typeface="Times New Roman"/>
                <a:cs typeface="Times New Roman"/>
              </a:rPr>
              <a:t>f	</a:t>
            </a:r>
            <a:r>
              <a:rPr sz="4400" spc="-5" dirty="0">
                <a:latin typeface="Times New Roman"/>
                <a:cs typeface="Times New Roman"/>
              </a:rPr>
              <a:t>a</a:t>
            </a:r>
            <a:r>
              <a:rPr sz="4400" dirty="0">
                <a:latin typeface="Times New Roman"/>
                <a:cs typeface="Times New Roman"/>
              </a:rPr>
              <a:t>n	ob</a:t>
            </a:r>
            <a:r>
              <a:rPr sz="4400" spc="-5" dirty="0">
                <a:latin typeface="Times New Roman"/>
                <a:cs typeface="Times New Roman"/>
              </a:rPr>
              <a:t>jec</a:t>
            </a:r>
            <a:r>
              <a:rPr sz="4400" dirty="0">
                <a:latin typeface="Times New Roman"/>
                <a:cs typeface="Times New Roman"/>
              </a:rPr>
              <a:t>t</a:t>
            </a:r>
            <a:r>
              <a:rPr sz="4400" spc="-5" dirty="0">
                <a:latin typeface="Times New Roman"/>
                <a:cs typeface="Times New Roman"/>
              </a:rPr>
              <a:t> i</a:t>
            </a:r>
            <a:r>
              <a:rPr sz="4400" dirty="0">
                <a:latin typeface="Times New Roman"/>
                <a:cs typeface="Times New Roman"/>
              </a:rPr>
              <a:t>s brought</a:t>
            </a:r>
            <a:r>
              <a:rPr sz="4400" spc="-5" dirty="0">
                <a:latin typeface="Times New Roman"/>
                <a:cs typeface="Times New Roman"/>
              </a:rPr>
              <a:t> i</a:t>
            </a:r>
            <a:r>
              <a:rPr sz="4400" dirty="0">
                <a:latin typeface="Times New Roman"/>
                <a:cs typeface="Times New Roman"/>
              </a:rPr>
              <a:t>n</a:t>
            </a:r>
            <a:r>
              <a:rPr sz="4400" spc="-5" dirty="0">
                <a:latin typeface="Times New Roman"/>
                <a:cs typeface="Times New Roman"/>
              </a:rPr>
              <a:t>t</a:t>
            </a:r>
            <a:r>
              <a:rPr sz="4400" dirty="0">
                <a:latin typeface="Times New Roman"/>
                <a:cs typeface="Times New Roman"/>
              </a:rPr>
              <a:t>o	s</a:t>
            </a:r>
            <a:r>
              <a:rPr sz="4400" spc="-5" dirty="0">
                <a:latin typeface="Times New Roman"/>
                <a:cs typeface="Times New Roman"/>
              </a:rPr>
              <a:t>el</a:t>
            </a:r>
            <a:r>
              <a:rPr sz="4400" dirty="0">
                <a:latin typeface="Times New Roman"/>
                <a:cs typeface="Times New Roman"/>
              </a:rPr>
              <a:t>f-  </a:t>
            </a:r>
            <a:r>
              <a:rPr sz="4400" spc="-5" dirty="0">
                <a:latin typeface="Times New Roman"/>
                <a:cs typeface="Times New Roman"/>
              </a:rPr>
              <a:t>coincidence</a:t>
            </a:r>
            <a:r>
              <a:rPr sz="4400" spc="10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Times New Roman"/>
                <a:cs typeface="Times New Roman"/>
              </a:rPr>
              <a:t>after	some  operation	it</a:t>
            </a:r>
            <a:r>
              <a:rPr sz="4400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Times New Roman"/>
                <a:cs typeface="Times New Roman"/>
              </a:rPr>
              <a:t>said	to	possess  symmetry		with	respect</a:t>
            </a:r>
            <a:r>
              <a:rPr sz="4400" spc="5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Times New Roman"/>
                <a:cs typeface="Times New Roman"/>
              </a:rPr>
              <a:t>to	that  operation.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55252" y="1252220"/>
            <a:ext cx="30384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latin typeface="Times New Roman"/>
                <a:cs typeface="Times New Roman"/>
              </a:rPr>
              <a:t>Symmetry?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8837" y="622301"/>
            <a:ext cx="111124" cy="1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8837" y="1536701"/>
            <a:ext cx="111124" cy="111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8837" y="2451101"/>
            <a:ext cx="111124" cy="1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8837" y="3365501"/>
            <a:ext cx="111124" cy="1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8837" y="4279900"/>
            <a:ext cx="111124" cy="111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8837" y="5194300"/>
            <a:ext cx="111124" cy="1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8837" y="6108700"/>
            <a:ext cx="111124" cy="1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87750" y="622301"/>
            <a:ext cx="111125" cy="1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87750" y="1536701"/>
            <a:ext cx="111125" cy="111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87750" y="2451101"/>
            <a:ext cx="111125" cy="1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87750" y="3365501"/>
            <a:ext cx="111125" cy="1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87750" y="4279900"/>
            <a:ext cx="111125" cy="111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87750" y="5194300"/>
            <a:ext cx="111125" cy="1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87750" y="6108700"/>
            <a:ext cx="111125" cy="1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78112" y="622301"/>
            <a:ext cx="111124" cy="1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78112" y="1536701"/>
            <a:ext cx="111124" cy="111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78112" y="2451101"/>
            <a:ext cx="111124" cy="1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78112" y="3365501"/>
            <a:ext cx="111124" cy="1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78112" y="4279900"/>
            <a:ext cx="111124" cy="111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78112" y="5194300"/>
            <a:ext cx="111124" cy="1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78112" y="6108700"/>
            <a:ext cx="111124" cy="1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68475" y="622301"/>
            <a:ext cx="111125" cy="1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68475" y="1536701"/>
            <a:ext cx="111125" cy="111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68475" y="2451101"/>
            <a:ext cx="111125" cy="1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68475" y="3365501"/>
            <a:ext cx="111125" cy="1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68475" y="4279900"/>
            <a:ext cx="111125" cy="111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68475" y="5194300"/>
            <a:ext cx="111125" cy="1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68475" y="6108700"/>
            <a:ext cx="111125" cy="1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4399" y="3445388"/>
            <a:ext cx="896619" cy="898525"/>
          </a:xfrm>
          <a:custGeom>
            <a:avLst/>
            <a:gdLst/>
            <a:ahLst/>
            <a:cxnLst/>
            <a:rect l="l" t="t" r="r" b="b"/>
            <a:pathLst>
              <a:path w="896619" h="898525">
                <a:moveTo>
                  <a:pt x="0" y="898011"/>
                </a:moveTo>
                <a:lnTo>
                  <a:pt x="896454" y="0"/>
                </a:lnTo>
              </a:path>
            </a:pathLst>
          </a:custGeom>
          <a:ln w="9524">
            <a:solidFill>
              <a:srgbClr val="434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48001" y="342741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80798" y="0"/>
                </a:moveTo>
                <a:lnTo>
                  <a:pt x="0" y="27011"/>
                </a:lnTo>
                <a:lnTo>
                  <a:pt x="53928" y="80845"/>
                </a:lnTo>
                <a:lnTo>
                  <a:pt x="80798" y="0"/>
                </a:lnTo>
                <a:close/>
              </a:path>
            </a:pathLst>
          </a:custGeom>
          <a:solidFill>
            <a:srgbClr val="434D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28800" y="703777"/>
            <a:ext cx="896619" cy="898525"/>
          </a:xfrm>
          <a:custGeom>
            <a:avLst/>
            <a:gdLst/>
            <a:ahLst/>
            <a:cxnLst/>
            <a:rect l="l" t="t" r="r" b="b"/>
            <a:pathLst>
              <a:path w="896619" h="898525">
                <a:moveTo>
                  <a:pt x="0" y="898011"/>
                </a:moveTo>
                <a:lnTo>
                  <a:pt x="896454" y="0"/>
                </a:lnTo>
              </a:path>
            </a:pathLst>
          </a:custGeom>
          <a:ln w="9524">
            <a:solidFill>
              <a:srgbClr val="434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62401" y="68580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80798" y="0"/>
                </a:moveTo>
                <a:lnTo>
                  <a:pt x="0" y="27010"/>
                </a:lnTo>
                <a:lnTo>
                  <a:pt x="53928" y="80845"/>
                </a:lnTo>
                <a:lnTo>
                  <a:pt x="80798" y="0"/>
                </a:lnTo>
                <a:close/>
              </a:path>
            </a:pathLst>
          </a:custGeom>
          <a:solidFill>
            <a:srgbClr val="434D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43200" y="5275776"/>
            <a:ext cx="896619" cy="898525"/>
          </a:xfrm>
          <a:custGeom>
            <a:avLst/>
            <a:gdLst/>
            <a:ahLst/>
            <a:cxnLst/>
            <a:rect l="l" t="t" r="r" b="b"/>
            <a:pathLst>
              <a:path w="896620" h="898525">
                <a:moveTo>
                  <a:pt x="0" y="898011"/>
                </a:moveTo>
                <a:lnTo>
                  <a:pt x="896454" y="0"/>
                </a:lnTo>
              </a:path>
            </a:pathLst>
          </a:custGeom>
          <a:ln w="9524">
            <a:solidFill>
              <a:srgbClr val="434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76799" y="525780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80799" y="0"/>
                </a:moveTo>
                <a:lnTo>
                  <a:pt x="0" y="27011"/>
                </a:lnTo>
                <a:lnTo>
                  <a:pt x="53929" y="80845"/>
                </a:lnTo>
                <a:lnTo>
                  <a:pt x="80799" y="0"/>
                </a:lnTo>
                <a:close/>
              </a:path>
            </a:pathLst>
          </a:custGeom>
          <a:solidFill>
            <a:srgbClr val="434D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2288539" y="33020"/>
            <a:ext cx="418337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0" dirty="0">
                <a:latin typeface="Times New Roman"/>
                <a:cs typeface="Times New Roman"/>
              </a:rPr>
              <a:t>Translational</a:t>
            </a:r>
            <a:r>
              <a:rPr b="1" spc="-6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symmetry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955540" y="1603058"/>
            <a:ext cx="3330575" cy="333311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398145">
              <a:lnSpc>
                <a:spcPts val="3800"/>
              </a:lnSpc>
              <a:spcBef>
                <a:spcPts val="260"/>
              </a:spcBef>
            </a:pPr>
            <a:r>
              <a:rPr sz="3200" spc="-5" dirty="0">
                <a:latin typeface="Times New Roman"/>
                <a:cs typeface="Times New Roman"/>
              </a:rPr>
              <a:t>Lattices also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have  </a:t>
            </a:r>
            <a:r>
              <a:rPr sz="3200" b="1" spc="-5" dirty="0">
                <a:latin typeface="Times New Roman"/>
                <a:cs typeface="Times New Roman"/>
              </a:rPr>
              <a:t>translational  symmetry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150">
              <a:latin typeface="Times New Roman"/>
              <a:cs typeface="Times New Roman"/>
            </a:endParaRPr>
          </a:p>
          <a:p>
            <a:pPr marL="190500" marR="5080">
              <a:lnSpc>
                <a:spcPct val="99000"/>
              </a:lnSpc>
              <a:spcBef>
                <a:spcPts val="5"/>
              </a:spcBef>
            </a:pPr>
            <a:r>
              <a:rPr sz="2400" b="0" spc="-5" dirty="0">
                <a:latin typeface="Bookman Old Style"/>
                <a:cs typeface="Bookman Old Style"/>
              </a:rPr>
              <a:t>In fact </a:t>
            </a:r>
            <a:r>
              <a:rPr sz="2400" b="0" dirty="0">
                <a:latin typeface="Bookman Old Style"/>
                <a:cs typeface="Bookman Old Style"/>
              </a:rPr>
              <a:t>this is the  </a:t>
            </a:r>
            <a:r>
              <a:rPr sz="2400" b="0" spc="-5" dirty="0">
                <a:latin typeface="Bookman Old Style"/>
                <a:cs typeface="Bookman Old Style"/>
              </a:rPr>
              <a:t>defining symmetry</a:t>
            </a:r>
            <a:r>
              <a:rPr sz="2400" b="0" spc="-50" dirty="0">
                <a:latin typeface="Bookman Old Style"/>
                <a:cs typeface="Bookman Old Style"/>
              </a:rPr>
              <a:t> </a:t>
            </a:r>
            <a:r>
              <a:rPr sz="2400" b="0" dirty="0">
                <a:latin typeface="Bookman Old Style"/>
                <a:cs typeface="Bookman Old Style"/>
              </a:rPr>
              <a:t>of  a</a:t>
            </a:r>
            <a:r>
              <a:rPr sz="2400" b="0" spc="-5" dirty="0">
                <a:latin typeface="Bookman Old Style"/>
                <a:cs typeface="Bookman Old Style"/>
              </a:rPr>
              <a:t> lattice</a:t>
            </a:r>
            <a:endParaRPr sz="24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1131570"/>
            <a:ext cx="6871970" cy="111506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7900"/>
              </a:lnSpc>
              <a:spcBef>
                <a:spcPts val="160"/>
              </a:spcBef>
            </a:pPr>
            <a:r>
              <a:rPr sz="2400" dirty="0">
                <a:latin typeface="Times New Roman"/>
                <a:cs typeface="Times New Roman"/>
              </a:rPr>
              <a:t>If </a:t>
            </a:r>
            <a:r>
              <a:rPr sz="2400" spc="-5" dirty="0">
                <a:latin typeface="Times New Roman"/>
                <a:cs typeface="Times New Roman"/>
              </a:rPr>
              <a:t>an object come into self-coincidence through smallest  non-zero rotation angle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50" i="1" spc="-30" dirty="0">
                <a:latin typeface="Symbol"/>
                <a:cs typeface="Symbol"/>
              </a:rPr>
              <a:t></a:t>
            </a:r>
            <a:r>
              <a:rPr sz="2450" i="1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then it is said to have an </a:t>
            </a:r>
            <a:r>
              <a:rPr sz="2400" dirty="0">
                <a:latin typeface="Times New Roman"/>
                <a:cs typeface="Times New Roman"/>
              </a:rPr>
              <a:t>n-  </a:t>
            </a:r>
            <a:r>
              <a:rPr sz="2400" spc="-5" dirty="0">
                <a:latin typeface="Times New Roman"/>
                <a:cs typeface="Times New Roman"/>
              </a:rPr>
              <a:t>fold rotation axis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where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74926" y="2576883"/>
            <a:ext cx="786130" cy="0"/>
          </a:xfrm>
          <a:custGeom>
            <a:avLst/>
            <a:gdLst/>
            <a:ahLst/>
            <a:cxnLst/>
            <a:rect l="l" t="t" r="r" b="b"/>
            <a:pathLst>
              <a:path w="786129">
                <a:moveTo>
                  <a:pt x="0" y="0"/>
                </a:moveTo>
                <a:lnTo>
                  <a:pt x="785808" y="0"/>
                </a:lnTo>
              </a:path>
            </a:pathLst>
          </a:custGeom>
          <a:ln w="15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08616" y="2554300"/>
            <a:ext cx="23431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i="1" spc="-75" dirty="0">
                <a:latin typeface="Symbol"/>
                <a:cs typeface="Symbol"/>
              </a:rPr>
              <a:t></a:t>
            </a:r>
            <a:endParaRPr sz="33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51323" y="2015590"/>
            <a:ext cx="792480" cy="502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100" spc="20" dirty="0">
                <a:latin typeface="Times New Roman"/>
                <a:cs typeface="Times New Roman"/>
              </a:rPr>
              <a:t>360</a:t>
            </a:r>
            <a:r>
              <a:rPr sz="2700" spc="30" baseline="43209" dirty="0">
                <a:latin typeface="Times New Roman"/>
                <a:cs typeface="Times New Roman"/>
              </a:rPr>
              <a:t>0</a:t>
            </a:r>
            <a:endParaRPr sz="2700" baseline="4320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62424" y="2266325"/>
            <a:ext cx="534035" cy="502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00" i="1" spc="25" dirty="0">
                <a:latin typeface="Times New Roman"/>
                <a:cs typeface="Times New Roman"/>
              </a:rPr>
              <a:t>n</a:t>
            </a:r>
            <a:r>
              <a:rPr sz="3100" i="1" spc="-170" dirty="0">
                <a:latin typeface="Times New Roman"/>
                <a:cs typeface="Times New Roman"/>
              </a:rPr>
              <a:t> </a:t>
            </a:r>
            <a:r>
              <a:rPr sz="3100" spc="30" dirty="0">
                <a:latin typeface="Symbol"/>
                <a:cs typeface="Symbol"/>
              </a:rPr>
              <a:t></a:t>
            </a:r>
            <a:endParaRPr sz="3100">
              <a:latin typeface="Symbol"/>
              <a:cs typeface="Symbo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4399" y="3427413"/>
            <a:ext cx="1828800" cy="916305"/>
          </a:xfrm>
          <a:custGeom>
            <a:avLst/>
            <a:gdLst/>
            <a:ahLst/>
            <a:cxnLst/>
            <a:rect l="l" t="t" r="r" b="b"/>
            <a:pathLst>
              <a:path w="1828800" h="916304">
                <a:moveTo>
                  <a:pt x="0" y="0"/>
                </a:moveTo>
                <a:lnTo>
                  <a:pt x="1828799" y="0"/>
                </a:lnTo>
                <a:lnTo>
                  <a:pt x="1828799" y="915986"/>
                </a:lnTo>
                <a:lnTo>
                  <a:pt x="0" y="91598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8800" y="5219700"/>
            <a:ext cx="914400" cy="840105"/>
          </a:xfrm>
          <a:custGeom>
            <a:avLst/>
            <a:gdLst/>
            <a:ahLst/>
            <a:cxnLst/>
            <a:rect l="l" t="t" r="r" b="b"/>
            <a:pathLst>
              <a:path w="914400" h="840104">
                <a:moveTo>
                  <a:pt x="0" y="0"/>
                </a:moveTo>
                <a:lnTo>
                  <a:pt x="914399" y="0"/>
                </a:lnTo>
                <a:lnTo>
                  <a:pt x="914399" y="839787"/>
                </a:lnTo>
                <a:lnTo>
                  <a:pt x="0" y="83978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382029" y="367983"/>
            <a:ext cx="23850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Times New Roman"/>
                <a:cs typeface="Times New Roman"/>
              </a:rPr>
              <a:t>Rotation</a:t>
            </a:r>
            <a:r>
              <a:rPr b="1" spc="-2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Axis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83940" y="3690620"/>
            <a:ext cx="1873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3665" algn="l"/>
              </a:tabLst>
            </a:pPr>
            <a:r>
              <a:rPr sz="2400" dirty="0">
                <a:latin typeface="Symbol"/>
                <a:cs typeface="Symbol"/>
              </a:rPr>
              <a:t></a:t>
            </a:r>
            <a:r>
              <a:rPr sz="2400" dirty="0">
                <a:latin typeface="Times New Roman"/>
                <a:cs typeface="Times New Roman"/>
              </a:rPr>
              <a:t>=18</a:t>
            </a:r>
            <a:r>
              <a:rPr sz="2400" spc="-5" dirty="0">
                <a:latin typeface="Times New Roman"/>
                <a:cs typeface="Times New Roman"/>
              </a:rPr>
              <a:t>0</a:t>
            </a:r>
            <a:r>
              <a:rPr sz="2400" dirty="0">
                <a:latin typeface="Symbol"/>
                <a:cs typeface="Symbol"/>
              </a:rPr>
              <a:t></a:t>
            </a:r>
            <a:r>
              <a:rPr sz="2400" dirty="0">
                <a:latin typeface="Times New Roman"/>
                <a:cs typeface="Times New Roman"/>
              </a:rPr>
              <a:t>	n=2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8540" y="3689033"/>
            <a:ext cx="2361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2-fold rotation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axis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83940" y="5444807"/>
            <a:ext cx="1873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3665" algn="l"/>
              </a:tabLst>
            </a:pPr>
            <a:r>
              <a:rPr sz="2400" dirty="0">
                <a:latin typeface="Symbol"/>
                <a:cs typeface="Symbol"/>
              </a:rPr>
              <a:t></a:t>
            </a:r>
            <a:r>
              <a:rPr sz="2400" dirty="0">
                <a:latin typeface="Times New Roman"/>
                <a:cs typeface="Times New Roman"/>
              </a:rPr>
              <a:t>=9</a:t>
            </a:r>
            <a:r>
              <a:rPr sz="2400" spc="-5" dirty="0">
                <a:latin typeface="Times New Roman"/>
                <a:cs typeface="Times New Roman"/>
              </a:rPr>
              <a:t>0</a:t>
            </a:r>
            <a:r>
              <a:rPr sz="2400" dirty="0">
                <a:latin typeface="Symbol"/>
                <a:cs typeface="Symbol"/>
              </a:rPr>
              <a:t></a:t>
            </a:r>
            <a:r>
              <a:rPr sz="2400" dirty="0">
                <a:latin typeface="Times New Roman"/>
                <a:cs typeface="Times New Roman"/>
              </a:rPr>
              <a:t>	n=4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8540" y="5443220"/>
            <a:ext cx="2361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4-fold rotation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axis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87525" y="3727450"/>
            <a:ext cx="76200" cy="303530"/>
          </a:xfrm>
          <a:custGeom>
            <a:avLst/>
            <a:gdLst/>
            <a:ahLst/>
            <a:cxnLst/>
            <a:rect l="l" t="t" r="r" b="b"/>
            <a:pathLst>
              <a:path w="76200" h="303529">
                <a:moveTo>
                  <a:pt x="38100" y="0"/>
                </a:moveTo>
                <a:lnTo>
                  <a:pt x="23269" y="11913"/>
                </a:lnTo>
                <a:lnTo>
                  <a:pt x="11159" y="44404"/>
                </a:lnTo>
                <a:lnTo>
                  <a:pt x="2994" y="92594"/>
                </a:lnTo>
                <a:lnTo>
                  <a:pt x="0" y="151607"/>
                </a:lnTo>
                <a:lnTo>
                  <a:pt x="2994" y="210619"/>
                </a:lnTo>
                <a:lnTo>
                  <a:pt x="11159" y="258809"/>
                </a:lnTo>
                <a:lnTo>
                  <a:pt x="23269" y="291299"/>
                </a:lnTo>
                <a:lnTo>
                  <a:pt x="38100" y="303213"/>
                </a:lnTo>
                <a:lnTo>
                  <a:pt x="52929" y="291299"/>
                </a:lnTo>
                <a:lnTo>
                  <a:pt x="65040" y="258809"/>
                </a:lnTo>
                <a:lnTo>
                  <a:pt x="73205" y="210619"/>
                </a:lnTo>
                <a:lnTo>
                  <a:pt x="76200" y="151607"/>
                </a:lnTo>
                <a:lnTo>
                  <a:pt x="73205" y="92594"/>
                </a:lnTo>
                <a:lnTo>
                  <a:pt x="65040" y="44404"/>
                </a:lnTo>
                <a:lnTo>
                  <a:pt x="52929" y="11913"/>
                </a:lnTo>
                <a:lnTo>
                  <a:pt x="381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87525" y="3727450"/>
            <a:ext cx="76200" cy="303530"/>
          </a:xfrm>
          <a:custGeom>
            <a:avLst/>
            <a:gdLst/>
            <a:ahLst/>
            <a:cxnLst/>
            <a:rect l="l" t="t" r="r" b="b"/>
            <a:pathLst>
              <a:path w="76200" h="303529">
                <a:moveTo>
                  <a:pt x="0" y="151606"/>
                </a:moveTo>
                <a:lnTo>
                  <a:pt x="2994" y="92594"/>
                </a:lnTo>
                <a:lnTo>
                  <a:pt x="11159" y="44404"/>
                </a:lnTo>
                <a:lnTo>
                  <a:pt x="23269" y="11914"/>
                </a:lnTo>
                <a:lnTo>
                  <a:pt x="38099" y="0"/>
                </a:lnTo>
                <a:lnTo>
                  <a:pt x="52930" y="11914"/>
                </a:lnTo>
                <a:lnTo>
                  <a:pt x="65040" y="44404"/>
                </a:lnTo>
                <a:lnTo>
                  <a:pt x="73205" y="92594"/>
                </a:lnTo>
                <a:lnTo>
                  <a:pt x="76199" y="151606"/>
                </a:lnTo>
                <a:lnTo>
                  <a:pt x="73205" y="210619"/>
                </a:lnTo>
                <a:lnTo>
                  <a:pt x="65040" y="258809"/>
                </a:lnTo>
                <a:lnTo>
                  <a:pt x="52930" y="291299"/>
                </a:lnTo>
                <a:lnTo>
                  <a:pt x="38099" y="303213"/>
                </a:lnTo>
                <a:lnTo>
                  <a:pt x="23269" y="291299"/>
                </a:lnTo>
                <a:lnTo>
                  <a:pt x="11159" y="258809"/>
                </a:lnTo>
                <a:lnTo>
                  <a:pt x="2994" y="210619"/>
                </a:lnTo>
                <a:lnTo>
                  <a:pt x="0" y="151606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09800" y="5562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152400" y="0"/>
                </a:lnTo>
                <a:lnTo>
                  <a:pt x="152400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239" y="628333"/>
            <a:ext cx="64433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Examples </a:t>
            </a:r>
            <a:r>
              <a:rPr spc="-5" dirty="0"/>
              <a:t>of Rotational</a:t>
            </a:r>
            <a:r>
              <a:rPr spc="-65" dirty="0"/>
              <a:t> </a:t>
            </a:r>
            <a:r>
              <a:rPr dirty="0"/>
              <a:t>Symmetry</a:t>
            </a:r>
          </a:p>
        </p:txBody>
      </p:sp>
      <p:sp>
        <p:nvSpPr>
          <p:cNvPr id="3" name="object 3"/>
          <p:cNvSpPr/>
          <p:nvPr/>
        </p:nvSpPr>
        <p:spPr>
          <a:xfrm>
            <a:off x="949324" y="2398713"/>
            <a:ext cx="1301750" cy="1254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82837" y="2428875"/>
            <a:ext cx="1169986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16562" y="2373313"/>
            <a:ext cx="1546225" cy="13049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65550" y="2413000"/>
            <a:ext cx="1633537" cy="1225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84014" y="4351020"/>
            <a:ext cx="601980" cy="1337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omic Sans MS"/>
                <a:cs typeface="Comic Sans MS"/>
              </a:rPr>
              <a:t>7</a:t>
            </a:r>
            <a:r>
              <a:rPr sz="2800" spc="-5" dirty="0">
                <a:latin typeface="Comic Sans MS"/>
                <a:cs typeface="Comic Sans MS"/>
              </a:rPr>
              <a:t>2</a:t>
            </a:r>
            <a:r>
              <a:rPr sz="2800" dirty="0">
                <a:latin typeface="Symbol"/>
                <a:cs typeface="Symbol"/>
              </a:rPr>
              <a:t></a:t>
            </a:r>
            <a:endParaRPr sz="28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00">
              <a:latin typeface="Times New Roman"/>
              <a:cs typeface="Times New Roman"/>
            </a:endParaRPr>
          </a:p>
          <a:p>
            <a:pPr marL="191770">
              <a:lnSpc>
                <a:spcPct val="100000"/>
              </a:lnSpc>
            </a:pPr>
            <a:r>
              <a:rPr sz="2800" dirty="0">
                <a:latin typeface="Comic Sans MS"/>
                <a:cs typeface="Comic Sans MS"/>
              </a:rPr>
              <a:t>5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91371" y="4351020"/>
            <a:ext cx="601980" cy="1336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omic Sans MS"/>
                <a:cs typeface="Comic Sans MS"/>
              </a:rPr>
              <a:t>6</a:t>
            </a:r>
            <a:r>
              <a:rPr sz="2800" spc="-5" dirty="0">
                <a:latin typeface="Comic Sans MS"/>
                <a:cs typeface="Comic Sans MS"/>
              </a:rPr>
              <a:t>0</a:t>
            </a:r>
            <a:r>
              <a:rPr sz="2800" dirty="0">
                <a:latin typeface="Symbol"/>
                <a:cs typeface="Symbol"/>
              </a:rPr>
              <a:t></a:t>
            </a:r>
            <a:endParaRPr sz="28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91770">
              <a:lnSpc>
                <a:spcPct val="100000"/>
              </a:lnSpc>
            </a:pPr>
            <a:r>
              <a:rPr sz="2800" dirty="0">
                <a:latin typeface="Comic Sans MS"/>
                <a:cs typeface="Comic Sans MS"/>
              </a:rPr>
              <a:t>6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15200" y="2289175"/>
            <a:ext cx="1473198" cy="1473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752701" y="4351020"/>
            <a:ext cx="601980" cy="1337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omic Sans MS"/>
                <a:cs typeface="Comic Sans MS"/>
              </a:rPr>
              <a:t>4</a:t>
            </a:r>
            <a:r>
              <a:rPr sz="2800" spc="-5" dirty="0">
                <a:latin typeface="Comic Sans MS"/>
                <a:cs typeface="Comic Sans MS"/>
              </a:rPr>
              <a:t>5</a:t>
            </a:r>
            <a:r>
              <a:rPr sz="2800" dirty="0">
                <a:latin typeface="Symbol"/>
                <a:cs typeface="Symbol"/>
              </a:rPr>
              <a:t></a:t>
            </a:r>
            <a:endParaRPr sz="28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00">
              <a:latin typeface="Times New Roman"/>
              <a:cs typeface="Times New Roman"/>
            </a:endParaRPr>
          </a:p>
          <a:p>
            <a:pPr marL="193040">
              <a:lnSpc>
                <a:spcPct val="100000"/>
              </a:lnSpc>
            </a:pPr>
            <a:r>
              <a:rPr sz="2800" dirty="0">
                <a:latin typeface="Comic Sans MS"/>
                <a:cs typeface="Comic Sans MS"/>
              </a:rPr>
              <a:t>8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82887" y="6313487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82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51562" y="6302375"/>
            <a:ext cx="374650" cy="323850"/>
          </a:xfrm>
          <a:custGeom>
            <a:avLst/>
            <a:gdLst/>
            <a:ahLst/>
            <a:cxnLst/>
            <a:rect l="l" t="t" r="r" b="b"/>
            <a:pathLst>
              <a:path w="374650" h="323850">
                <a:moveTo>
                  <a:pt x="280984" y="0"/>
                </a:moveTo>
                <a:lnTo>
                  <a:pt x="93663" y="0"/>
                </a:lnTo>
                <a:lnTo>
                  <a:pt x="0" y="161925"/>
                </a:lnTo>
                <a:lnTo>
                  <a:pt x="93663" y="323850"/>
                </a:lnTo>
                <a:lnTo>
                  <a:pt x="280984" y="323850"/>
                </a:lnTo>
                <a:lnTo>
                  <a:pt x="374648" y="161925"/>
                </a:lnTo>
                <a:lnTo>
                  <a:pt x="280984" y="0"/>
                </a:lnTo>
                <a:close/>
              </a:path>
            </a:pathLst>
          </a:custGeom>
          <a:solidFill>
            <a:srgbClr val="E82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58110" y="6284912"/>
            <a:ext cx="360680" cy="360680"/>
          </a:xfrm>
          <a:custGeom>
            <a:avLst/>
            <a:gdLst/>
            <a:ahLst/>
            <a:cxnLst/>
            <a:rect l="l" t="t" r="r" b="b"/>
            <a:pathLst>
              <a:path w="360679" h="360679">
                <a:moveTo>
                  <a:pt x="254824" y="0"/>
                </a:moveTo>
                <a:lnTo>
                  <a:pt x="105539" y="0"/>
                </a:lnTo>
                <a:lnTo>
                  <a:pt x="0" y="105539"/>
                </a:lnTo>
                <a:lnTo>
                  <a:pt x="0" y="254822"/>
                </a:lnTo>
                <a:lnTo>
                  <a:pt x="105539" y="360361"/>
                </a:lnTo>
                <a:lnTo>
                  <a:pt x="254824" y="360361"/>
                </a:lnTo>
                <a:lnTo>
                  <a:pt x="360362" y="254822"/>
                </a:lnTo>
                <a:lnTo>
                  <a:pt x="360362" y="105539"/>
                </a:lnTo>
                <a:lnTo>
                  <a:pt x="254824" y="0"/>
                </a:lnTo>
                <a:close/>
              </a:path>
            </a:pathLst>
          </a:custGeom>
          <a:solidFill>
            <a:srgbClr val="E82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09712" y="6284912"/>
            <a:ext cx="415925" cy="360680"/>
          </a:xfrm>
          <a:custGeom>
            <a:avLst/>
            <a:gdLst/>
            <a:ahLst/>
            <a:cxnLst/>
            <a:rect l="l" t="t" r="r" b="b"/>
            <a:pathLst>
              <a:path w="415925" h="360679">
                <a:moveTo>
                  <a:pt x="207963" y="0"/>
                </a:moveTo>
                <a:lnTo>
                  <a:pt x="0" y="360361"/>
                </a:lnTo>
                <a:lnTo>
                  <a:pt x="415925" y="360361"/>
                </a:lnTo>
                <a:lnTo>
                  <a:pt x="207963" y="0"/>
                </a:lnTo>
                <a:close/>
              </a:path>
            </a:pathLst>
          </a:custGeom>
          <a:solidFill>
            <a:srgbClr val="E82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5925" y="6237287"/>
            <a:ext cx="138430" cy="457200"/>
          </a:xfrm>
          <a:custGeom>
            <a:avLst/>
            <a:gdLst/>
            <a:ahLst/>
            <a:cxnLst/>
            <a:rect l="l" t="t" r="r" b="b"/>
            <a:pathLst>
              <a:path w="138429" h="457200">
                <a:moveTo>
                  <a:pt x="69056" y="0"/>
                </a:moveTo>
                <a:lnTo>
                  <a:pt x="28272" y="44106"/>
                </a:lnTo>
                <a:lnTo>
                  <a:pt x="13323" y="93591"/>
                </a:lnTo>
                <a:lnTo>
                  <a:pt x="3520" y="156344"/>
                </a:lnTo>
                <a:lnTo>
                  <a:pt x="0" y="228599"/>
                </a:lnTo>
                <a:lnTo>
                  <a:pt x="3520" y="300855"/>
                </a:lnTo>
                <a:lnTo>
                  <a:pt x="13323" y="363608"/>
                </a:lnTo>
                <a:lnTo>
                  <a:pt x="28272" y="413093"/>
                </a:lnTo>
                <a:lnTo>
                  <a:pt x="47229" y="445545"/>
                </a:lnTo>
                <a:lnTo>
                  <a:pt x="69056" y="457199"/>
                </a:lnTo>
                <a:lnTo>
                  <a:pt x="90884" y="445545"/>
                </a:lnTo>
                <a:lnTo>
                  <a:pt x="109841" y="413093"/>
                </a:lnTo>
                <a:lnTo>
                  <a:pt x="124789" y="363608"/>
                </a:lnTo>
                <a:lnTo>
                  <a:pt x="134593" y="300855"/>
                </a:lnTo>
                <a:lnTo>
                  <a:pt x="138113" y="228599"/>
                </a:lnTo>
                <a:lnTo>
                  <a:pt x="134593" y="156344"/>
                </a:lnTo>
                <a:lnTo>
                  <a:pt x="124789" y="93591"/>
                </a:lnTo>
                <a:lnTo>
                  <a:pt x="109841" y="44106"/>
                </a:lnTo>
                <a:lnTo>
                  <a:pt x="90884" y="11654"/>
                </a:lnTo>
                <a:lnTo>
                  <a:pt x="69056" y="0"/>
                </a:lnTo>
                <a:close/>
              </a:path>
            </a:pathLst>
          </a:custGeom>
          <a:solidFill>
            <a:srgbClr val="E82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79912" y="6269037"/>
            <a:ext cx="471805" cy="390525"/>
          </a:xfrm>
          <a:custGeom>
            <a:avLst/>
            <a:gdLst/>
            <a:ahLst/>
            <a:cxnLst/>
            <a:rect l="l" t="t" r="r" b="b"/>
            <a:pathLst>
              <a:path w="471804" h="390525">
                <a:moveTo>
                  <a:pt x="235113" y="0"/>
                </a:moveTo>
                <a:lnTo>
                  <a:pt x="0" y="149893"/>
                </a:lnTo>
                <a:lnTo>
                  <a:pt x="90040" y="390524"/>
                </a:lnTo>
                <a:lnTo>
                  <a:pt x="378045" y="389396"/>
                </a:lnTo>
                <a:lnTo>
                  <a:pt x="471486" y="149893"/>
                </a:lnTo>
                <a:lnTo>
                  <a:pt x="235113" y="0"/>
                </a:lnTo>
                <a:close/>
              </a:path>
            </a:pathLst>
          </a:custGeom>
          <a:solidFill>
            <a:srgbClr val="E82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6157" y="1607312"/>
            <a:ext cx="3100070" cy="4081779"/>
          </a:xfrm>
          <a:prstGeom prst="rect">
            <a:avLst/>
          </a:prstGeom>
        </p:spPr>
        <p:txBody>
          <a:bodyPr vert="horz" wrap="square" lIns="0" tIns="686435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5405"/>
              </a:spcBef>
            </a:pPr>
            <a:r>
              <a:rPr sz="9600" dirty="0">
                <a:latin typeface="Century Gothic"/>
                <a:cs typeface="Century Gothic"/>
              </a:rPr>
              <a:t>Z</a:t>
            </a:r>
            <a:endParaRPr sz="9600">
              <a:latin typeface="Century Gothic"/>
              <a:cs typeface="Century Gothic"/>
            </a:endParaRPr>
          </a:p>
          <a:p>
            <a:pPr marL="113030">
              <a:lnSpc>
                <a:spcPct val="100000"/>
              </a:lnSpc>
              <a:spcBef>
                <a:spcPts val="1105"/>
              </a:spcBef>
            </a:pPr>
            <a:r>
              <a:rPr sz="2000" spc="-5" dirty="0">
                <a:latin typeface="Comic Sans MS"/>
                <a:cs typeface="Comic Sans MS"/>
              </a:rPr>
              <a:t>Angles:</a:t>
            </a:r>
            <a:endParaRPr sz="20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275"/>
              </a:spcBef>
              <a:tabLst>
                <a:tab pos="1105535" algn="l"/>
                <a:tab pos="2497455" algn="l"/>
              </a:tabLst>
            </a:pPr>
            <a:r>
              <a:rPr sz="2800" dirty="0">
                <a:latin typeface="Comic Sans MS"/>
                <a:cs typeface="Comic Sans MS"/>
              </a:rPr>
              <a:t>180</a:t>
            </a:r>
            <a:r>
              <a:rPr sz="2800" dirty="0">
                <a:latin typeface="Symbol"/>
                <a:cs typeface="Symbol"/>
              </a:rPr>
              <a:t>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omic Sans MS"/>
                <a:cs typeface="Comic Sans MS"/>
              </a:rPr>
              <a:t>120</a:t>
            </a:r>
            <a:r>
              <a:rPr sz="2800" dirty="0">
                <a:latin typeface="Symbol"/>
                <a:cs typeface="Symbol"/>
              </a:rPr>
              <a:t>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omic Sans MS"/>
                <a:cs typeface="Comic Sans MS"/>
              </a:rPr>
              <a:t>9</a:t>
            </a:r>
            <a:r>
              <a:rPr sz="2800" spc="-5" dirty="0">
                <a:latin typeface="Comic Sans MS"/>
                <a:cs typeface="Comic Sans MS"/>
              </a:rPr>
              <a:t>0</a:t>
            </a:r>
            <a:r>
              <a:rPr sz="2800" dirty="0">
                <a:latin typeface="Symbol"/>
                <a:cs typeface="Symbol"/>
              </a:rPr>
              <a:t></a:t>
            </a:r>
            <a:endParaRPr sz="2800">
              <a:latin typeface="Symbol"/>
              <a:cs typeface="Symbol"/>
            </a:endParaRPr>
          </a:p>
          <a:p>
            <a:pPr marL="154305">
              <a:lnSpc>
                <a:spcPct val="100000"/>
              </a:lnSpc>
              <a:spcBef>
                <a:spcPts val="690"/>
              </a:spcBef>
            </a:pPr>
            <a:r>
              <a:rPr sz="2000" spc="-5" dirty="0">
                <a:latin typeface="Comic Sans MS"/>
                <a:cs typeface="Comic Sans MS"/>
              </a:rPr>
              <a:t>Fold:</a:t>
            </a:r>
            <a:endParaRPr sz="2000">
              <a:latin typeface="Comic Sans MS"/>
              <a:cs typeface="Comic Sans MS"/>
            </a:endParaRPr>
          </a:p>
          <a:p>
            <a:pPr marL="77470" algn="ctr">
              <a:lnSpc>
                <a:spcPct val="100000"/>
              </a:lnSpc>
              <a:spcBef>
                <a:spcPts val="520"/>
              </a:spcBef>
              <a:tabLst>
                <a:tab pos="1183005" algn="l"/>
                <a:tab pos="2494280" algn="l"/>
              </a:tabLst>
            </a:pPr>
            <a:r>
              <a:rPr sz="2800" dirty="0">
                <a:latin typeface="Comic Sans MS"/>
                <a:cs typeface="Comic Sans MS"/>
              </a:rPr>
              <a:t>2	3	4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9864" y="5879782"/>
            <a:ext cx="1941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Graphic</a:t>
            </a:r>
            <a:r>
              <a:rPr sz="2000" spc="-8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symbols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799" y="831851"/>
            <a:ext cx="6705600" cy="589280"/>
          </a:xfrm>
          <a:prstGeom prst="rect">
            <a:avLst/>
          </a:prstGeom>
          <a:ln w="9524">
            <a:solidFill>
              <a:srgbClr val="E821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9"/>
              </a:spcBef>
            </a:pPr>
            <a:r>
              <a:rPr spc="-5" dirty="0"/>
              <a:t>Crsytallographic</a:t>
            </a:r>
            <a:r>
              <a:rPr spc="-10" dirty="0"/>
              <a:t> </a:t>
            </a:r>
            <a:r>
              <a:rPr spc="-5" dirty="0"/>
              <a:t>Restriction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9977" y="1849120"/>
            <a:ext cx="8010525" cy="434467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1275" marR="749935">
              <a:lnSpc>
                <a:spcPts val="3300"/>
              </a:lnSpc>
              <a:spcBef>
                <a:spcPts val="260"/>
              </a:spcBef>
            </a:pPr>
            <a:r>
              <a:rPr sz="2800" spc="-5" dirty="0">
                <a:latin typeface="Comic Sans MS"/>
                <a:cs typeface="Comic Sans MS"/>
              </a:rPr>
              <a:t>5-fold symmetry or Pentagonal symmetry </a:t>
            </a:r>
            <a:r>
              <a:rPr sz="2800" dirty="0">
                <a:latin typeface="Comic Sans MS"/>
                <a:cs typeface="Comic Sans MS"/>
              </a:rPr>
              <a:t>is  </a:t>
            </a:r>
            <a:r>
              <a:rPr sz="2800" spc="-5" dirty="0">
                <a:latin typeface="Comic Sans MS"/>
                <a:cs typeface="Comic Sans MS"/>
              </a:rPr>
              <a:t>not possible for Periodic</a:t>
            </a:r>
            <a:r>
              <a:rPr sz="2800" spc="-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Tilings</a:t>
            </a:r>
            <a:endParaRPr sz="2800">
              <a:latin typeface="Comic Sans MS"/>
              <a:cs typeface="Comic Sans MS"/>
            </a:endParaRPr>
          </a:p>
          <a:p>
            <a:pPr marL="12700" marR="1452880">
              <a:lnSpc>
                <a:spcPts val="3300"/>
              </a:lnSpc>
              <a:spcBef>
                <a:spcPts val="3050"/>
              </a:spcBef>
            </a:pPr>
            <a:r>
              <a:rPr sz="2800" spc="-5" dirty="0">
                <a:latin typeface="Comic Sans MS"/>
                <a:cs typeface="Comic Sans MS"/>
              </a:rPr>
              <a:t>Symmetries higher than 6-fold also not  possible</a:t>
            </a:r>
            <a:endParaRPr sz="2800">
              <a:latin typeface="Comic Sans MS"/>
              <a:cs typeface="Comic Sans MS"/>
            </a:endParaRPr>
          </a:p>
          <a:p>
            <a:pPr marL="47625">
              <a:lnSpc>
                <a:spcPct val="100000"/>
              </a:lnSpc>
              <a:spcBef>
                <a:spcPts val="3125"/>
              </a:spcBef>
            </a:pPr>
            <a:r>
              <a:rPr sz="2800" spc="-5" dirty="0">
                <a:latin typeface="Comic Sans MS"/>
                <a:cs typeface="Comic Sans MS"/>
              </a:rPr>
              <a:t>Only possible rotational symmetries for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lattices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390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  <a:spcBef>
                <a:spcPts val="3270"/>
              </a:spcBef>
              <a:tabLst>
                <a:tab pos="955040" algn="l"/>
                <a:tab pos="1869439" algn="l"/>
                <a:tab pos="2783840" algn="l"/>
                <a:tab pos="3698240" algn="l"/>
              </a:tabLst>
            </a:pPr>
            <a:r>
              <a:rPr sz="2800" dirty="0">
                <a:latin typeface="Comic Sans MS"/>
                <a:cs typeface="Comic Sans MS"/>
              </a:rPr>
              <a:t>2	3	4	5	6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03253" y="5718080"/>
            <a:ext cx="2286000" cy="495934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5"/>
              </a:spcBef>
              <a:tabLst>
                <a:tab pos="913765" algn="l"/>
                <a:tab pos="1828164" algn="l"/>
              </a:tabLst>
            </a:pPr>
            <a:r>
              <a:rPr sz="2800" dirty="0">
                <a:latin typeface="Comic Sans MS"/>
                <a:cs typeface="Comic Sans MS"/>
              </a:rPr>
              <a:t>7	8	</a:t>
            </a:r>
            <a:r>
              <a:rPr sz="2800" spc="-5" dirty="0">
                <a:latin typeface="Comic Sans MS"/>
                <a:cs typeface="Comic Sans MS"/>
              </a:rPr>
              <a:t>9…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83011" y="5513387"/>
            <a:ext cx="401955" cy="1040130"/>
          </a:xfrm>
          <a:custGeom>
            <a:avLst/>
            <a:gdLst/>
            <a:ahLst/>
            <a:cxnLst/>
            <a:rect l="l" t="t" r="r" b="b"/>
            <a:pathLst>
              <a:path w="401954" h="1040129">
                <a:moveTo>
                  <a:pt x="401637" y="0"/>
                </a:moveTo>
                <a:lnTo>
                  <a:pt x="0" y="1039811"/>
                </a:lnTo>
              </a:path>
            </a:pathLst>
          </a:custGeom>
          <a:ln w="38099">
            <a:solidFill>
              <a:srgbClr val="E82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1812" y="5943807"/>
            <a:ext cx="2593975" cy="14604"/>
          </a:xfrm>
          <a:custGeom>
            <a:avLst/>
            <a:gdLst/>
            <a:ahLst/>
            <a:cxnLst/>
            <a:rect l="l" t="t" r="r" b="b"/>
            <a:pathLst>
              <a:path w="2593975" h="14604">
                <a:moveTo>
                  <a:pt x="0" y="14080"/>
                </a:moveTo>
                <a:lnTo>
                  <a:pt x="2593975" y="0"/>
                </a:lnTo>
              </a:path>
            </a:pathLst>
          </a:custGeom>
          <a:ln w="38099">
            <a:solidFill>
              <a:srgbClr val="E82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29277" y="5887071"/>
            <a:ext cx="114935" cy="114300"/>
          </a:xfrm>
          <a:custGeom>
            <a:avLst/>
            <a:gdLst/>
            <a:ahLst/>
            <a:cxnLst/>
            <a:rect l="l" t="t" r="r" b="b"/>
            <a:pathLst>
              <a:path w="114934" h="114300">
                <a:moveTo>
                  <a:pt x="0" y="0"/>
                </a:moveTo>
                <a:lnTo>
                  <a:pt x="621" y="114298"/>
                </a:lnTo>
                <a:lnTo>
                  <a:pt x="114608" y="56528"/>
                </a:lnTo>
                <a:lnTo>
                  <a:pt x="0" y="0"/>
                </a:lnTo>
                <a:close/>
              </a:path>
            </a:pathLst>
          </a:custGeom>
          <a:solidFill>
            <a:srgbClr val="E821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0"/>
            <a:ext cx="4644390" cy="4048125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60"/>
              </a:spcBef>
            </a:pPr>
            <a:r>
              <a:rPr sz="3200" b="1" spc="-5" dirty="0">
                <a:latin typeface="Times New Roman"/>
                <a:cs typeface="Times New Roman"/>
              </a:rPr>
              <a:t>Symmetry </a:t>
            </a:r>
            <a:r>
              <a:rPr sz="3200" b="1" dirty="0">
                <a:latin typeface="Times New Roman"/>
                <a:cs typeface="Times New Roman"/>
              </a:rPr>
              <a:t>of</a:t>
            </a:r>
            <a:r>
              <a:rPr sz="3200" b="1" spc="-5" dirty="0">
                <a:latin typeface="Times New Roman"/>
                <a:cs typeface="Times New Roman"/>
              </a:rPr>
              <a:t> lattices</a:t>
            </a:r>
            <a:endParaRPr sz="32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2160"/>
              </a:spcBef>
            </a:pPr>
            <a:r>
              <a:rPr sz="3200" spc="-5" dirty="0">
                <a:latin typeface="Times New Roman"/>
                <a:cs typeface="Times New Roman"/>
              </a:rPr>
              <a:t>Lattices have</a:t>
            </a:r>
            <a:endParaRPr sz="3200">
              <a:latin typeface="Times New Roman"/>
              <a:cs typeface="Times New Roman"/>
            </a:endParaRPr>
          </a:p>
          <a:p>
            <a:pPr marL="774065" marR="5080">
              <a:lnSpc>
                <a:spcPct val="162400"/>
              </a:lnSpc>
              <a:spcBef>
                <a:spcPts val="960"/>
              </a:spcBef>
            </a:pPr>
            <a:r>
              <a:rPr sz="3200" spc="-15" dirty="0">
                <a:latin typeface="Times New Roman"/>
                <a:cs typeface="Times New Roman"/>
              </a:rPr>
              <a:t>Translational </a:t>
            </a:r>
            <a:r>
              <a:rPr sz="3200" spc="-5" dirty="0">
                <a:latin typeface="Times New Roman"/>
                <a:cs typeface="Times New Roman"/>
              </a:rPr>
              <a:t>symmetry  Rotational symmetry  Reflection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symmetry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86398" y="4370340"/>
            <a:ext cx="811530" cy="811530"/>
          </a:xfrm>
          <a:custGeom>
            <a:avLst/>
            <a:gdLst/>
            <a:ahLst/>
            <a:cxnLst/>
            <a:rect l="l" t="t" r="r" b="b"/>
            <a:pathLst>
              <a:path w="811529" h="811529">
                <a:moveTo>
                  <a:pt x="0" y="811259"/>
                </a:moveTo>
                <a:lnTo>
                  <a:pt x="811259" y="0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03365" y="4343400"/>
            <a:ext cx="121285" cy="121285"/>
          </a:xfrm>
          <a:custGeom>
            <a:avLst/>
            <a:gdLst/>
            <a:ahLst/>
            <a:cxnLst/>
            <a:rect l="l" t="t" r="r" b="b"/>
            <a:pathLst>
              <a:path w="121285" h="121285">
                <a:moveTo>
                  <a:pt x="121232" y="0"/>
                </a:moveTo>
                <a:lnTo>
                  <a:pt x="0" y="40411"/>
                </a:lnTo>
                <a:lnTo>
                  <a:pt x="80822" y="121232"/>
                </a:lnTo>
                <a:lnTo>
                  <a:pt x="121232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69123" y="2971800"/>
            <a:ext cx="793750" cy="0"/>
          </a:xfrm>
          <a:custGeom>
            <a:avLst/>
            <a:gdLst/>
            <a:ahLst/>
            <a:cxnLst/>
            <a:rect l="l" t="t" r="r" b="b"/>
            <a:pathLst>
              <a:path w="793750">
                <a:moveTo>
                  <a:pt x="0" y="0"/>
                </a:moveTo>
                <a:lnTo>
                  <a:pt x="793749" y="0"/>
                </a:lnTo>
              </a:path>
            </a:pathLst>
          </a:custGeom>
          <a:ln w="19051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3598" y="2971800"/>
            <a:ext cx="796925" cy="0"/>
          </a:xfrm>
          <a:custGeom>
            <a:avLst/>
            <a:gdLst/>
            <a:ahLst/>
            <a:cxnLst/>
            <a:rect l="l" t="t" r="r" b="b"/>
            <a:pathLst>
              <a:path w="796925">
                <a:moveTo>
                  <a:pt x="0" y="0"/>
                </a:moveTo>
                <a:lnTo>
                  <a:pt x="796924" y="0"/>
                </a:lnTo>
              </a:path>
            </a:pathLst>
          </a:custGeom>
          <a:ln w="19051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7999" y="2133601"/>
            <a:ext cx="0" cy="720725"/>
          </a:xfrm>
          <a:custGeom>
            <a:avLst/>
            <a:gdLst/>
            <a:ahLst/>
            <a:cxnLst/>
            <a:rect l="l" t="t" r="r" b="b"/>
            <a:pathLst>
              <a:path h="720725">
                <a:moveTo>
                  <a:pt x="0" y="0"/>
                </a:moveTo>
                <a:lnTo>
                  <a:pt x="0" y="720723"/>
                </a:lnTo>
              </a:path>
            </a:pathLst>
          </a:custGeom>
          <a:ln w="19050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7999" y="3082925"/>
            <a:ext cx="0" cy="869950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951"/>
                </a:lnTo>
              </a:path>
            </a:pathLst>
          </a:custGeom>
          <a:ln w="19050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13913" y="2088986"/>
            <a:ext cx="1558290" cy="1663064"/>
          </a:xfrm>
          <a:custGeom>
            <a:avLst/>
            <a:gdLst/>
            <a:ahLst/>
            <a:cxnLst/>
            <a:rect l="l" t="t" r="r" b="b"/>
            <a:pathLst>
              <a:path w="1558290" h="1663064">
                <a:moveTo>
                  <a:pt x="0" y="1662441"/>
                </a:moveTo>
                <a:lnTo>
                  <a:pt x="1558023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82303" y="1992005"/>
            <a:ext cx="1756410" cy="1786889"/>
          </a:xfrm>
          <a:custGeom>
            <a:avLst/>
            <a:gdLst/>
            <a:ahLst/>
            <a:cxnLst/>
            <a:rect l="l" t="t" r="r" b="b"/>
            <a:pathLst>
              <a:path w="1756409" h="1786889">
                <a:moveTo>
                  <a:pt x="1756129" y="1786552"/>
                </a:moveTo>
                <a:lnTo>
                  <a:pt x="0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05436" y="604839"/>
            <a:ext cx="111125" cy="1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05436" y="1519237"/>
            <a:ext cx="111125" cy="111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05436" y="2433637"/>
            <a:ext cx="111125" cy="1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05436" y="3348037"/>
            <a:ext cx="111125" cy="1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5436" y="4262437"/>
            <a:ext cx="111125" cy="1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05436" y="5176837"/>
            <a:ext cx="111125" cy="1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05436" y="6091237"/>
            <a:ext cx="111125" cy="1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34348" y="604839"/>
            <a:ext cx="111124" cy="111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34348" y="1519237"/>
            <a:ext cx="111124" cy="111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34348" y="2433637"/>
            <a:ext cx="111124" cy="111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34348" y="3348037"/>
            <a:ext cx="111124" cy="111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34348" y="4262437"/>
            <a:ext cx="111124" cy="111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34348" y="5176837"/>
            <a:ext cx="111124" cy="111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34348" y="6091237"/>
            <a:ext cx="111124" cy="111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24710" y="604839"/>
            <a:ext cx="111125" cy="111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24710" y="1519237"/>
            <a:ext cx="111125" cy="111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24710" y="2433637"/>
            <a:ext cx="111125" cy="111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24710" y="3348037"/>
            <a:ext cx="111125" cy="111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24710" y="4262437"/>
            <a:ext cx="111125" cy="111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24710" y="5176837"/>
            <a:ext cx="111125" cy="111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24710" y="6091237"/>
            <a:ext cx="111125" cy="111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15075" y="604839"/>
            <a:ext cx="111124" cy="1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15075" y="1519237"/>
            <a:ext cx="111124" cy="111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15075" y="2433637"/>
            <a:ext cx="111124" cy="1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15075" y="3348037"/>
            <a:ext cx="111124" cy="1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15075" y="4262437"/>
            <a:ext cx="111124" cy="1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15075" y="5176837"/>
            <a:ext cx="111124" cy="1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15075" y="6091237"/>
            <a:ext cx="111124" cy="1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40523" y="2854325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0"/>
                </a:moveTo>
                <a:lnTo>
                  <a:pt x="228600" y="0"/>
                </a:lnTo>
                <a:lnTo>
                  <a:pt x="2286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62698" y="2854325"/>
            <a:ext cx="74615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73923" y="2854325"/>
            <a:ext cx="74615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23073" y="2393950"/>
            <a:ext cx="74615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21487" y="3314700"/>
            <a:ext cx="74611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86398" y="52578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86498" y="52006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9803" y="2288858"/>
            <a:ext cx="7157084" cy="33972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0495" marR="165100" indent="-48260" algn="ctr">
              <a:lnSpc>
                <a:spcPct val="99700"/>
              </a:lnSpc>
              <a:spcBef>
                <a:spcPts val="110"/>
              </a:spcBef>
            </a:pPr>
            <a:r>
              <a:rPr sz="2800" spc="-5" dirty="0">
                <a:latin typeface="Comic Sans MS"/>
                <a:cs typeface="Comic Sans MS"/>
              </a:rPr>
              <a:t>The group </a:t>
            </a:r>
            <a:r>
              <a:rPr sz="2800" dirty="0">
                <a:latin typeface="Comic Sans MS"/>
                <a:cs typeface="Comic Sans MS"/>
              </a:rPr>
              <a:t>of </a:t>
            </a:r>
            <a:r>
              <a:rPr sz="2800" spc="-5" dirty="0">
                <a:latin typeface="Comic Sans MS"/>
                <a:cs typeface="Comic Sans MS"/>
              </a:rPr>
              <a:t>all </a:t>
            </a:r>
            <a:r>
              <a:rPr sz="2800" dirty="0">
                <a:latin typeface="Comic Sans MS"/>
                <a:cs typeface="Comic Sans MS"/>
              </a:rPr>
              <a:t>symmetry </a:t>
            </a:r>
            <a:r>
              <a:rPr sz="2800" spc="-5" dirty="0">
                <a:latin typeface="Comic Sans MS"/>
                <a:cs typeface="Comic Sans MS"/>
              </a:rPr>
              <a:t>elements </a:t>
            </a:r>
            <a:r>
              <a:rPr sz="2800" dirty="0">
                <a:latin typeface="Comic Sans MS"/>
                <a:cs typeface="Comic Sans MS"/>
              </a:rPr>
              <a:t>of a  </a:t>
            </a:r>
            <a:r>
              <a:rPr sz="2800" spc="-5" dirty="0">
                <a:latin typeface="Comic Sans MS"/>
                <a:cs typeface="Comic Sans MS"/>
              </a:rPr>
              <a:t>crystal except translations (e.g. rotation,  reflection etc.) </a:t>
            </a:r>
            <a:r>
              <a:rPr sz="2800" dirty="0">
                <a:latin typeface="Comic Sans MS"/>
                <a:cs typeface="Comic Sans MS"/>
              </a:rPr>
              <a:t>is </a:t>
            </a:r>
            <a:r>
              <a:rPr sz="2800" spc="-5" dirty="0">
                <a:latin typeface="Comic Sans MS"/>
                <a:cs typeface="Comic Sans MS"/>
              </a:rPr>
              <a:t>called </a:t>
            </a:r>
            <a:r>
              <a:rPr sz="2800" dirty="0">
                <a:latin typeface="Comic Sans MS"/>
                <a:cs typeface="Comic Sans MS"/>
              </a:rPr>
              <a:t>its</a:t>
            </a:r>
            <a:r>
              <a:rPr sz="2800" spc="-5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POINT</a:t>
            </a:r>
            <a:endParaRPr sz="2800">
              <a:latin typeface="Comic Sans MS"/>
              <a:cs typeface="Comic Sans MS"/>
            </a:endParaRPr>
          </a:p>
          <a:p>
            <a:pPr marL="35560" algn="ctr">
              <a:lnSpc>
                <a:spcPts val="3300"/>
              </a:lnSpc>
            </a:pPr>
            <a:r>
              <a:rPr sz="2800" b="1" spc="-5" dirty="0">
                <a:latin typeface="Comic Sans MS"/>
                <a:cs typeface="Comic Sans MS"/>
              </a:rPr>
              <a:t>GROUP</a:t>
            </a:r>
            <a:r>
              <a:rPr sz="2800" spc="-5" dirty="0">
                <a:latin typeface="Comic Sans MS"/>
                <a:cs typeface="Comic Sans MS"/>
              </a:rPr>
              <a:t>.</a:t>
            </a:r>
            <a:endParaRPr sz="2800">
              <a:latin typeface="Comic Sans MS"/>
              <a:cs typeface="Comic Sans MS"/>
            </a:endParaRPr>
          </a:p>
          <a:p>
            <a:pPr marL="12065" marR="5080" indent="-36830" algn="ctr">
              <a:lnSpc>
                <a:spcPct val="99700"/>
              </a:lnSpc>
              <a:spcBef>
                <a:spcPts val="3135"/>
              </a:spcBef>
            </a:pPr>
            <a:r>
              <a:rPr sz="2800" spc="-5" dirty="0">
                <a:latin typeface="Comic Sans MS"/>
                <a:cs typeface="Comic Sans MS"/>
              </a:rPr>
              <a:t>The complete group </a:t>
            </a:r>
            <a:r>
              <a:rPr sz="2800" dirty="0">
                <a:latin typeface="Comic Sans MS"/>
                <a:cs typeface="Comic Sans MS"/>
              </a:rPr>
              <a:t>of </a:t>
            </a:r>
            <a:r>
              <a:rPr sz="2800" spc="-5" dirty="0">
                <a:latin typeface="Comic Sans MS"/>
                <a:cs typeface="Comic Sans MS"/>
              </a:rPr>
              <a:t>all </a:t>
            </a:r>
            <a:r>
              <a:rPr sz="2800" dirty="0">
                <a:latin typeface="Comic Sans MS"/>
                <a:cs typeface="Comic Sans MS"/>
              </a:rPr>
              <a:t>symmetry  </a:t>
            </a:r>
            <a:r>
              <a:rPr sz="2800" spc="-5" dirty="0">
                <a:latin typeface="Comic Sans MS"/>
                <a:cs typeface="Comic Sans MS"/>
              </a:rPr>
              <a:t>elements including translations </a:t>
            </a:r>
            <a:r>
              <a:rPr sz="2800" dirty="0">
                <a:latin typeface="Comic Sans MS"/>
                <a:cs typeface="Comic Sans MS"/>
              </a:rPr>
              <a:t>of a </a:t>
            </a:r>
            <a:r>
              <a:rPr sz="2800" spc="-5" dirty="0">
                <a:latin typeface="Comic Sans MS"/>
                <a:cs typeface="Comic Sans MS"/>
              </a:rPr>
              <a:t>crystal  </a:t>
            </a:r>
            <a:r>
              <a:rPr sz="2800" dirty="0">
                <a:latin typeface="Comic Sans MS"/>
                <a:cs typeface="Comic Sans MS"/>
              </a:rPr>
              <a:t>is </a:t>
            </a:r>
            <a:r>
              <a:rPr sz="2800" spc="-5" dirty="0">
                <a:latin typeface="Comic Sans MS"/>
                <a:cs typeface="Comic Sans MS"/>
              </a:rPr>
              <a:t>called </a:t>
            </a:r>
            <a:r>
              <a:rPr sz="2800" dirty="0">
                <a:latin typeface="Comic Sans MS"/>
                <a:cs typeface="Comic Sans MS"/>
              </a:rPr>
              <a:t>its </a:t>
            </a:r>
            <a:r>
              <a:rPr sz="2800" b="1" spc="-5" dirty="0">
                <a:latin typeface="Comic Sans MS"/>
                <a:cs typeface="Comic Sans MS"/>
              </a:rPr>
              <a:t>SPACE</a:t>
            </a:r>
            <a:r>
              <a:rPr sz="2800" b="1" spc="-25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GROUP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7889" y="785496"/>
            <a:ext cx="71742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7955" algn="l"/>
                <a:tab pos="4097020" algn="l"/>
                <a:tab pos="5768975" algn="l"/>
              </a:tabLst>
            </a:pPr>
            <a:r>
              <a:rPr sz="4000" b="1" spc="-5" dirty="0">
                <a:latin typeface="Comic Sans MS"/>
                <a:cs typeface="Comic Sans MS"/>
              </a:rPr>
              <a:t>P</a:t>
            </a:r>
            <a:r>
              <a:rPr sz="4000" b="1" dirty="0">
                <a:latin typeface="Comic Sans MS"/>
                <a:cs typeface="Comic Sans MS"/>
              </a:rPr>
              <a:t>oi</a:t>
            </a:r>
            <a:r>
              <a:rPr sz="4000" b="1" spc="-5" dirty="0">
                <a:latin typeface="Comic Sans MS"/>
                <a:cs typeface="Comic Sans MS"/>
              </a:rPr>
              <a:t>n</a:t>
            </a:r>
            <a:r>
              <a:rPr sz="4000" b="1" dirty="0">
                <a:latin typeface="Comic Sans MS"/>
                <a:cs typeface="Comic Sans MS"/>
              </a:rPr>
              <a:t>t	Gro</a:t>
            </a:r>
            <a:r>
              <a:rPr sz="4000" b="1" spc="-5" dirty="0">
                <a:latin typeface="Comic Sans MS"/>
                <a:cs typeface="Comic Sans MS"/>
              </a:rPr>
              <a:t>u</a:t>
            </a:r>
            <a:r>
              <a:rPr sz="4000" b="1" dirty="0">
                <a:latin typeface="Comic Sans MS"/>
                <a:cs typeface="Comic Sans MS"/>
              </a:rPr>
              <a:t>p</a:t>
            </a:r>
            <a:r>
              <a:rPr sz="4000" b="1" spc="-5" dirty="0">
                <a:latin typeface="Comic Sans MS"/>
                <a:cs typeface="Comic Sans MS"/>
              </a:rPr>
              <a:t> </a:t>
            </a:r>
            <a:r>
              <a:rPr sz="4000" b="1" dirty="0">
                <a:latin typeface="Comic Sans MS"/>
                <a:cs typeface="Comic Sans MS"/>
              </a:rPr>
              <a:t>a</a:t>
            </a:r>
            <a:r>
              <a:rPr sz="4000" b="1" spc="-5" dirty="0">
                <a:latin typeface="Comic Sans MS"/>
                <a:cs typeface="Comic Sans MS"/>
              </a:rPr>
              <a:t>n</a:t>
            </a:r>
            <a:r>
              <a:rPr sz="4000" b="1" dirty="0">
                <a:latin typeface="Comic Sans MS"/>
                <a:cs typeface="Comic Sans MS"/>
              </a:rPr>
              <a:t>d	Space	Gro</a:t>
            </a:r>
            <a:r>
              <a:rPr sz="4000" b="1" spc="-5" dirty="0">
                <a:latin typeface="Comic Sans MS"/>
                <a:cs typeface="Comic Sans MS"/>
              </a:rPr>
              <a:t>up</a:t>
            </a:r>
            <a:endParaRPr sz="4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503" y="1189401"/>
            <a:ext cx="7354570" cy="5232400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5"/>
              </a:spcBef>
            </a:pPr>
            <a:r>
              <a:rPr sz="3200" b="1" spc="-5" dirty="0">
                <a:solidFill>
                  <a:srgbClr val="3333CC"/>
                </a:solidFill>
                <a:latin typeface="Comic Sans MS"/>
                <a:cs typeface="Comic Sans MS"/>
              </a:rPr>
              <a:t>Crystal systems </a:t>
            </a:r>
            <a:r>
              <a:rPr sz="3200" b="1" dirty="0">
                <a:solidFill>
                  <a:srgbClr val="3333CC"/>
                </a:solidFill>
                <a:latin typeface="Comic Sans MS"/>
                <a:cs typeface="Comic Sans MS"/>
              </a:rPr>
              <a:t>and Bravais</a:t>
            </a:r>
            <a:r>
              <a:rPr sz="3200" b="1" spc="-30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3333CC"/>
                </a:solidFill>
                <a:latin typeface="Comic Sans MS"/>
                <a:cs typeface="Comic Sans MS"/>
              </a:rPr>
              <a:t>Lattices</a:t>
            </a:r>
            <a:endParaRPr sz="3200">
              <a:latin typeface="Comic Sans MS"/>
              <a:cs typeface="Comic Sans MS"/>
            </a:endParaRPr>
          </a:p>
          <a:p>
            <a:pPr marL="494665">
              <a:lnSpc>
                <a:spcPts val="2980"/>
              </a:lnSpc>
              <a:spcBef>
                <a:spcPts val="1275"/>
              </a:spcBef>
            </a:pPr>
            <a:r>
              <a:rPr sz="2800" spc="-5" dirty="0">
                <a:latin typeface="Comic Sans MS"/>
                <a:cs typeface="Comic Sans MS"/>
              </a:rPr>
              <a:t>Based </a:t>
            </a:r>
            <a:r>
              <a:rPr sz="2800" dirty="0">
                <a:latin typeface="Comic Sans MS"/>
                <a:cs typeface="Comic Sans MS"/>
              </a:rPr>
              <a:t>on </a:t>
            </a:r>
            <a:r>
              <a:rPr sz="2800" spc="-5" dirty="0">
                <a:latin typeface="Comic Sans MS"/>
                <a:cs typeface="Comic Sans MS"/>
              </a:rPr>
              <a:t>the point group</a:t>
            </a:r>
            <a:r>
              <a:rPr sz="2800" spc="-1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symmetry</a:t>
            </a:r>
            <a:endParaRPr sz="2800">
              <a:latin typeface="Comic Sans MS"/>
              <a:cs typeface="Comic Sans MS"/>
            </a:endParaRPr>
          </a:p>
          <a:p>
            <a:pPr marL="837565" marR="1108710">
              <a:lnSpc>
                <a:spcPts val="2700"/>
              </a:lnSpc>
              <a:spcBef>
                <a:spcPts val="260"/>
              </a:spcBef>
            </a:pPr>
            <a:r>
              <a:rPr sz="2800" spc="-5" dirty="0">
                <a:latin typeface="Comic Sans MS"/>
                <a:cs typeface="Comic Sans MS"/>
              </a:rPr>
              <a:t>alone (i.e. excluding translational  </a:t>
            </a:r>
            <a:r>
              <a:rPr sz="2800" dirty="0">
                <a:latin typeface="Comic Sans MS"/>
                <a:cs typeface="Comic Sans MS"/>
              </a:rPr>
              <a:t>symmetry</a:t>
            </a:r>
            <a:endParaRPr sz="2800">
              <a:latin typeface="Comic Sans MS"/>
              <a:cs typeface="Comic Sans MS"/>
            </a:endParaRPr>
          </a:p>
          <a:p>
            <a:pPr marL="1294765" indent="-457834">
              <a:lnSpc>
                <a:spcPct val="100000"/>
              </a:lnSpc>
              <a:spcBef>
                <a:spcPts val="35"/>
              </a:spcBef>
              <a:buFont typeface="Symbol"/>
              <a:buChar char=""/>
              <a:tabLst>
                <a:tab pos="1295400" algn="l"/>
              </a:tabLst>
            </a:pPr>
            <a:r>
              <a:rPr sz="2800" dirty="0">
                <a:latin typeface="Comic Sans MS"/>
                <a:cs typeface="Comic Sans MS"/>
              </a:rPr>
              <a:t>7 </a:t>
            </a:r>
            <a:r>
              <a:rPr sz="2800" spc="-5" dirty="0">
                <a:latin typeface="Comic Sans MS"/>
                <a:cs typeface="Comic Sans MS"/>
              </a:rPr>
              <a:t>types of</a:t>
            </a:r>
            <a:r>
              <a:rPr sz="2800" spc="-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lattices</a:t>
            </a:r>
            <a:endParaRPr sz="2800">
              <a:latin typeface="Comic Sans MS"/>
              <a:cs typeface="Comic Sans MS"/>
            </a:endParaRPr>
          </a:p>
          <a:p>
            <a:pPr marL="1866264" lvl="1" indent="-457834">
              <a:lnSpc>
                <a:spcPct val="100000"/>
              </a:lnSpc>
              <a:spcBef>
                <a:spcPts val="40"/>
              </a:spcBef>
              <a:buFont typeface="Symbol"/>
              <a:buChar char=""/>
              <a:tabLst>
                <a:tab pos="1866900" algn="l"/>
              </a:tabLst>
            </a:pPr>
            <a:r>
              <a:rPr sz="2800" b="1" dirty="0">
                <a:latin typeface="Comic Sans MS"/>
                <a:cs typeface="Comic Sans MS"/>
              </a:rPr>
              <a:t>7 </a:t>
            </a:r>
            <a:r>
              <a:rPr sz="2800" b="1" spc="-5" dirty="0">
                <a:latin typeface="Comic Sans MS"/>
                <a:cs typeface="Comic Sans MS"/>
              </a:rPr>
              <a:t>crystal</a:t>
            </a:r>
            <a:r>
              <a:rPr sz="2800" b="1" spc="-20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systems</a:t>
            </a:r>
            <a:endParaRPr sz="2800">
              <a:latin typeface="Comic Sans MS"/>
              <a:cs typeface="Comic Sans MS"/>
            </a:endParaRPr>
          </a:p>
          <a:p>
            <a:pPr marL="494665" marR="147955">
              <a:lnSpc>
                <a:spcPts val="3000"/>
              </a:lnSpc>
              <a:spcBef>
                <a:spcPts val="2660"/>
              </a:spcBef>
            </a:pPr>
            <a:r>
              <a:rPr sz="2800" spc="-5" dirty="0">
                <a:latin typeface="Comic Sans MS"/>
                <a:cs typeface="Comic Sans MS"/>
              </a:rPr>
              <a:t>Based </a:t>
            </a:r>
            <a:r>
              <a:rPr sz="2800" dirty="0">
                <a:latin typeface="Comic Sans MS"/>
                <a:cs typeface="Comic Sans MS"/>
              </a:rPr>
              <a:t>on </a:t>
            </a:r>
            <a:r>
              <a:rPr sz="2800" spc="-5" dirty="0">
                <a:latin typeface="Comic Sans MS"/>
                <a:cs typeface="Comic Sans MS"/>
              </a:rPr>
              <a:t>the space group </a:t>
            </a:r>
            <a:r>
              <a:rPr sz="2800" dirty="0">
                <a:latin typeface="Comic Sans MS"/>
                <a:cs typeface="Comic Sans MS"/>
              </a:rPr>
              <a:t>symmetry, </a:t>
            </a:r>
            <a:r>
              <a:rPr sz="2800" spc="-5" dirty="0">
                <a:latin typeface="Comic Sans MS"/>
                <a:cs typeface="Comic Sans MS"/>
              </a:rPr>
              <a:t>i.e.,  rotational, reflection and translational  </a:t>
            </a:r>
            <a:r>
              <a:rPr sz="2800" dirty="0">
                <a:latin typeface="Comic Sans MS"/>
                <a:cs typeface="Comic Sans MS"/>
              </a:rPr>
              <a:t>symmetry</a:t>
            </a:r>
            <a:endParaRPr sz="2800">
              <a:latin typeface="Comic Sans MS"/>
              <a:cs typeface="Comic Sans MS"/>
            </a:endParaRPr>
          </a:p>
          <a:p>
            <a:pPr marL="1866264" lvl="1" indent="-457834">
              <a:lnSpc>
                <a:spcPct val="100000"/>
              </a:lnSpc>
              <a:spcBef>
                <a:spcPts val="270"/>
              </a:spcBef>
              <a:buFont typeface="Symbol"/>
              <a:buChar char=""/>
              <a:tabLst>
                <a:tab pos="1866900" algn="l"/>
              </a:tabLst>
            </a:pPr>
            <a:r>
              <a:rPr sz="2800" spc="-5" dirty="0">
                <a:latin typeface="Comic Sans MS"/>
                <a:cs typeface="Comic Sans MS"/>
              </a:rPr>
              <a:t>14 types of lattices</a:t>
            </a:r>
            <a:endParaRPr sz="2800">
              <a:latin typeface="Comic Sans MS"/>
              <a:cs typeface="Comic Sans MS"/>
            </a:endParaRPr>
          </a:p>
          <a:p>
            <a:pPr marL="2323465">
              <a:lnSpc>
                <a:spcPct val="100000"/>
              </a:lnSpc>
              <a:spcBef>
                <a:spcPts val="340"/>
              </a:spcBef>
            </a:pPr>
            <a:r>
              <a:rPr sz="2800" dirty="0">
                <a:latin typeface="Symbol"/>
                <a:cs typeface="Symbol"/>
              </a:rPr>
              <a:t>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14 Bravais</a:t>
            </a:r>
            <a:r>
              <a:rPr sz="2800" b="1" spc="114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lattices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9166" y="264795"/>
            <a:ext cx="62020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3333CC"/>
                </a:solidFill>
                <a:latin typeface="Comic Sans MS"/>
                <a:cs typeface="Comic Sans MS"/>
              </a:rPr>
              <a:t>Classification of</a:t>
            </a:r>
            <a:r>
              <a:rPr sz="4000" b="1" spc="5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sz="4000" b="1" spc="-5" dirty="0">
                <a:solidFill>
                  <a:srgbClr val="3333CC"/>
                </a:solidFill>
                <a:latin typeface="Comic Sans MS"/>
                <a:cs typeface="Comic Sans MS"/>
              </a:rPr>
              <a:t>Lattices</a:t>
            </a:r>
            <a:endParaRPr sz="4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9653" y="33020"/>
            <a:ext cx="54108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Comic Sans MS"/>
                <a:cs typeface="Comic Sans MS"/>
              </a:rPr>
              <a:t>7 </a:t>
            </a:r>
            <a:r>
              <a:rPr sz="4800" b="1" spc="-5" dirty="0">
                <a:latin typeface="Comic Sans MS"/>
                <a:cs typeface="Comic Sans MS"/>
              </a:rPr>
              <a:t>crystal</a:t>
            </a:r>
            <a:r>
              <a:rPr sz="4800" b="1" spc="-85" dirty="0">
                <a:latin typeface="Comic Sans MS"/>
                <a:cs typeface="Comic Sans MS"/>
              </a:rPr>
              <a:t> </a:t>
            </a:r>
            <a:r>
              <a:rPr sz="4800" b="1" spc="-5" dirty="0">
                <a:latin typeface="Comic Sans MS"/>
                <a:cs typeface="Comic Sans MS"/>
              </a:rPr>
              <a:t>Systems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353" y="1042670"/>
            <a:ext cx="1422400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60"/>
              </a:spcBef>
            </a:pPr>
            <a:r>
              <a:rPr sz="2400" dirty="0">
                <a:solidFill>
                  <a:srgbClr val="E90101"/>
                </a:solidFill>
                <a:latin typeface="Comic Sans MS"/>
                <a:cs typeface="Comic Sans MS"/>
              </a:rPr>
              <a:t>Defining  symmetry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0849" y="1042670"/>
            <a:ext cx="1119505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3505" marR="5080" indent="-91440">
              <a:lnSpc>
                <a:spcPts val="2800"/>
              </a:lnSpc>
              <a:spcBef>
                <a:spcPts val="260"/>
              </a:spcBef>
            </a:pPr>
            <a:r>
              <a:rPr sz="2400" dirty="0">
                <a:latin typeface="Comic Sans MS"/>
                <a:cs typeface="Comic Sans MS"/>
              </a:rPr>
              <a:t>Crystal  system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63265" y="2160270"/>
            <a:ext cx="1567815" cy="1043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Cubic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255"/>
              </a:spcBef>
            </a:pPr>
            <a:r>
              <a:rPr sz="2400" dirty="0">
                <a:latin typeface="Comic Sans MS"/>
                <a:cs typeface="Comic Sans MS"/>
              </a:rPr>
              <a:t>Tetragonal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63265" y="4260533"/>
            <a:ext cx="1483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Hexagonal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63265" y="5660707"/>
            <a:ext cx="1502410" cy="1038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Monoclinic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220"/>
              </a:spcBef>
            </a:pPr>
            <a:r>
              <a:rPr sz="2400" dirty="0">
                <a:latin typeface="Comic Sans MS"/>
                <a:cs typeface="Comic Sans MS"/>
              </a:rPr>
              <a:t>Triclinic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79415" y="1042670"/>
            <a:ext cx="2462530" cy="208724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37210" marR="514350" indent="-364490">
              <a:lnSpc>
                <a:spcPts val="2800"/>
              </a:lnSpc>
              <a:spcBef>
                <a:spcPts val="260"/>
              </a:spcBef>
            </a:pP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Co</a:t>
            </a:r>
            <a:r>
              <a:rPr sz="2400" dirty="0">
                <a:solidFill>
                  <a:srgbClr val="3333CC"/>
                </a:solidFill>
                <a:latin typeface="Comic Sans MS"/>
                <a:cs typeface="Comic Sans MS"/>
              </a:rPr>
              <a:t>nv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e</a:t>
            </a:r>
            <a:r>
              <a:rPr sz="2400" dirty="0">
                <a:solidFill>
                  <a:srgbClr val="3333CC"/>
                </a:solidFill>
                <a:latin typeface="Comic Sans MS"/>
                <a:cs typeface="Comic Sans MS"/>
              </a:rPr>
              <a:t>nti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o</a:t>
            </a:r>
            <a:r>
              <a:rPr sz="2400" dirty="0">
                <a:solidFill>
                  <a:srgbClr val="3333CC"/>
                </a:solidFill>
                <a:latin typeface="Comic Sans MS"/>
                <a:cs typeface="Comic Sans MS"/>
              </a:rPr>
              <a:t>n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al  </a:t>
            </a:r>
            <a:r>
              <a:rPr sz="2400" dirty="0">
                <a:solidFill>
                  <a:srgbClr val="3333CC"/>
                </a:solidFill>
                <a:latin typeface="Comic Sans MS"/>
                <a:cs typeface="Comic Sans MS"/>
              </a:rPr>
              <a:t>unit</a:t>
            </a:r>
            <a:r>
              <a:rPr sz="2400" spc="-25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cell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390"/>
              </a:spcBef>
            </a:pPr>
            <a:r>
              <a:rPr sz="2450" i="1" spc="-15" dirty="0">
                <a:solidFill>
                  <a:srgbClr val="3333CC"/>
                </a:solidFill>
                <a:latin typeface="Comic Sans MS"/>
                <a:cs typeface="Comic Sans MS"/>
              </a:rPr>
              <a:t>a</a:t>
            </a:r>
            <a:r>
              <a:rPr sz="2400" spc="-15" dirty="0">
                <a:solidFill>
                  <a:srgbClr val="3333CC"/>
                </a:solidFill>
                <a:latin typeface="Comic Sans MS"/>
                <a:cs typeface="Comic Sans MS"/>
              </a:rPr>
              <a:t>=</a:t>
            </a:r>
            <a:r>
              <a:rPr sz="2450" i="1" spc="-15" dirty="0">
                <a:solidFill>
                  <a:srgbClr val="3333CC"/>
                </a:solidFill>
                <a:latin typeface="Comic Sans MS"/>
                <a:cs typeface="Comic Sans MS"/>
              </a:rPr>
              <a:t>b</a:t>
            </a:r>
            <a:r>
              <a:rPr sz="2400" spc="-15" dirty="0">
                <a:solidFill>
                  <a:srgbClr val="3333CC"/>
                </a:solidFill>
                <a:latin typeface="Comic Sans MS"/>
                <a:cs typeface="Comic Sans MS"/>
              </a:rPr>
              <a:t>=</a:t>
            </a:r>
            <a:r>
              <a:rPr sz="2450" i="1" spc="-15" dirty="0">
                <a:solidFill>
                  <a:srgbClr val="3333CC"/>
                </a:solidFill>
                <a:latin typeface="Comic Sans MS"/>
                <a:cs typeface="Comic Sans MS"/>
              </a:rPr>
              <a:t>c</a:t>
            </a:r>
            <a:r>
              <a:rPr sz="2400" spc="-15" dirty="0">
                <a:solidFill>
                  <a:srgbClr val="3333CC"/>
                </a:solidFill>
                <a:latin typeface="Comic Sans MS"/>
                <a:cs typeface="Comic Sans MS"/>
              </a:rPr>
              <a:t>,</a:t>
            </a:r>
            <a:r>
              <a:rPr sz="2400" spc="-55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34DD6"/>
                </a:solidFill>
                <a:latin typeface="Symbol"/>
                <a:cs typeface="Symbol"/>
              </a:rPr>
              <a:t>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=</a:t>
            </a:r>
            <a:r>
              <a:rPr sz="2400" spc="-5" dirty="0">
                <a:solidFill>
                  <a:srgbClr val="434DD6"/>
                </a:solidFill>
                <a:latin typeface="Symbol"/>
                <a:cs typeface="Symbol"/>
              </a:rPr>
              <a:t>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=</a:t>
            </a:r>
            <a:r>
              <a:rPr sz="2400" spc="-5" dirty="0">
                <a:solidFill>
                  <a:srgbClr val="434DD6"/>
                </a:solidFill>
                <a:latin typeface="Symbol"/>
                <a:cs typeface="Symbol"/>
              </a:rPr>
              <a:t>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=90</a:t>
            </a:r>
            <a:r>
              <a:rPr sz="2400" spc="-5" dirty="0">
                <a:solidFill>
                  <a:srgbClr val="434DD6"/>
                </a:solidFill>
                <a:latin typeface="Symbol"/>
                <a:cs typeface="Symbol"/>
              </a:rPr>
              <a:t></a:t>
            </a:r>
            <a:endParaRPr sz="2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2195"/>
              </a:spcBef>
            </a:pPr>
            <a:r>
              <a:rPr sz="2450" i="1" spc="-30" dirty="0">
                <a:solidFill>
                  <a:srgbClr val="3333CC"/>
                </a:solidFill>
                <a:latin typeface="Comic Sans MS"/>
                <a:cs typeface="Comic Sans MS"/>
              </a:rPr>
              <a:t>a=b</a:t>
            </a:r>
            <a:r>
              <a:rPr sz="2450" i="1" spc="-30" dirty="0">
                <a:solidFill>
                  <a:srgbClr val="434DD6"/>
                </a:solidFill>
                <a:latin typeface="Symbol"/>
                <a:cs typeface="Symbol"/>
              </a:rPr>
              <a:t></a:t>
            </a:r>
            <a:r>
              <a:rPr sz="2450" i="1" spc="-30" dirty="0">
                <a:solidFill>
                  <a:srgbClr val="3333CC"/>
                </a:solidFill>
                <a:latin typeface="Comic Sans MS"/>
                <a:cs typeface="Comic Sans MS"/>
              </a:rPr>
              <a:t>c,</a:t>
            </a:r>
            <a:r>
              <a:rPr sz="2450" i="1" spc="-50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34DD6"/>
                </a:solidFill>
                <a:latin typeface="Symbol"/>
                <a:cs typeface="Symbol"/>
              </a:rPr>
              <a:t>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=</a:t>
            </a:r>
            <a:r>
              <a:rPr sz="2400" spc="-5" dirty="0">
                <a:solidFill>
                  <a:srgbClr val="434DD6"/>
                </a:solidFill>
                <a:latin typeface="Symbol"/>
                <a:cs typeface="Symbol"/>
              </a:rPr>
              <a:t>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=</a:t>
            </a:r>
            <a:r>
              <a:rPr sz="2400" spc="-5" dirty="0">
                <a:solidFill>
                  <a:srgbClr val="434DD6"/>
                </a:solidFill>
                <a:latin typeface="Symbol"/>
                <a:cs typeface="Symbol"/>
              </a:rPr>
              <a:t>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=90</a:t>
            </a:r>
            <a:r>
              <a:rPr sz="2400" spc="-5" dirty="0">
                <a:solidFill>
                  <a:srgbClr val="434DD6"/>
                </a:solidFill>
                <a:latin typeface="Symbol"/>
                <a:cs typeface="Symbol"/>
              </a:rPr>
              <a:t>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37864" y="3443114"/>
            <a:ext cx="474154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2253615" algn="l"/>
              </a:tabLst>
            </a:pPr>
            <a:r>
              <a:rPr sz="3600" spc="-7" baseline="-13888" dirty="0">
                <a:latin typeface="Comic Sans MS"/>
                <a:cs typeface="Comic Sans MS"/>
              </a:rPr>
              <a:t>Orthorhombic	</a:t>
            </a:r>
            <a:r>
              <a:rPr sz="2450" i="1" spc="-15" dirty="0">
                <a:solidFill>
                  <a:srgbClr val="3333CC"/>
                </a:solidFill>
                <a:latin typeface="Comic Sans MS"/>
                <a:cs typeface="Comic Sans MS"/>
              </a:rPr>
              <a:t>a</a:t>
            </a:r>
            <a:r>
              <a:rPr sz="2400" spc="-15" dirty="0">
                <a:solidFill>
                  <a:srgbClr val="434DD6"/>
                </a:solidFill>
                <a:latin typeface="Symbol"/>
                <a:cs typeface="Symbol"/>
              </a:rPr>
              <a:t></a:t>
            </a:r>
            <a:r>
              <a:rPr sz="2450" i="1" spc="-15" dirty="0">
                <a:solidFill>
                  <a:srgbClr val="3333CC"/>
                </a:solidFill>
                <a:latin typeface="Comic Sans MS"/>
                <a:cs typeface="Comic Sans MS"/>
              </a:rPr>
              <a:t>b</a:t>
            </a:r>
            <a:r>
              <a:rPr sz="2400" spc="-15" dirty="0">
                <a:solidFill>
                  <a:srgbClr val="434DD6"/>
                </a:solidFill>
                <a:latin typeface="Symbol"/>
                <a:cs typeface="Symbol"/>
              </a:rPr>
              <a:t></a:t>
            </a:r>
            <a:r>
              <a:rPr sz="2450" i="1" spc="-15" dirty="0">
                <a:solidFill>
                  <a:srgbClr val="3333CC"/>
                </a:solidFill>
                <a:latin typeface="Comic Sans MS"/>
                <a:cs typeface="Comic Sans MS"/>
              </a:rPr>
              <a:t>c</a:t>
            </a:r>
            <a:r>
              <a:rPr sz="2400" spc="-15" dirty="0">
                <a:solidFill>
                  <a:srgbClr val="3333CC"/>
                </a:solidFill>
                <a:latin typeface="Comic Sans MS"/>
                <a:cs typeface="Comic Sans MS"/>
              </a:rPr>
              <a:t>,</a:t>
            </a:r>
            <a:r>
              <a:rPr sz="2400" spc="-40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34DD6"/>
                </a:solidFill>
                <a:latin typeface="Symbol"/>
                <a:cs typeface="Symbol"/>
              </a:rPr>
              <a:t>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=</a:t>
            </a:r>
            <a:r>
              <a:rPr sz="2400" spc="-5" dirty="0">
                <a:solidFill>
                  <a:srgbClr val="434DD6"/>
                </a:solidFill>
                <a:latin typeface="Symbol"/>
                <a:cs typeface="Symbol"/>
              </a:rPr>
              <a:t>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=</a:t>
            </a:r>
            <a:r>
              <a:rPr sz="2400" spc="-5" dirty="0">
                <a:solidFill>
                  <a:srgbClr val="434DD6"/>
                </a:solidFill>
                <a:latin typeface="Symbol"/>
                <a:cs typeface="Symbol"/>
              </a:rPr>
              <a:t>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=90</a:t>
            </a:r>
            <a:r>
              <a:rPr sz="2400" spc="-5" dirty="0">
                <a:solidFill>
                  <a:srgbClr val="434DD6"/>
                </a:solidFill>
                <a:latin typeface="Symbol"/>
                <a:cs typeface="Symbol"/>
              </a:rPr>
              <a:t>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79415" y="4174952"/>
            <a:ext cx="336042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i="1" spc="-15" dirty="0">
                <a:solidFill>
                  <a:srgbClr val="3333CC"/>
                </a:solidFill>
                <a:latin typeface="Comic Sans MS"/>
                <a:cs typeface="Comic Sans MS"/>
              </a:rPr>
              <a:t>a</a:t>
            </a:r>
            <a:r>
              <a:rPr sz="2400" spc="-15" dirty="0">
                <a:solidFill>
                  <a:srgbClr val="3333CC"/>
                </a:solidFill>
                <a:latin typeface="Comic Sans MS"/>
                <a:cs typeface="Comic Sans MS"/>
              </a:rPr>
              <a:t>=</a:t>
            </a:r>
            <a:r>
              <a:rPr sz="2450" i="1" spc="-15" dirty="0">
                <a:solidFill>
                  <a:srgbClr val="3333CC"/>
                </a:solidFill>
                <a:latin typeface="Comic Sans MS"/>
                <a:cs typeface="Comic Sans MS"/>
              </a:rPr>
              <a:t>b</a:t>
            </a:r>
            <a:r>
              <a:rPr sz="2400" spc="-15" dirty="0">
                <a:solidFill>
                  <a:srgbClr val="434DD6"/>
                </a:solidFill>
                <a:latin typeface="Symbol"/>
                <a:cs typeface="Symbol"/>
              </a:rPr>
              <a:t></a:t>
            </a:r>
            <a:r>
              <a:rPr sz="2450" i="1" spc="-15" dirty="0">
                <a:solidFill>
                  <a:srgbClr val="3333CC"/>
                </a:solidFill>
                <a:latin typeface="Comic Sans MS"/>
                <a:cs typeface="Comic Sans MS"/>
              </a:rPr>
              <a:t>c</a:t>
            </a:r>
            <a:r>
              <a:rPr sz="2400" spc="-15" dirty="0">
                <a:solidFill>
                  <a:srgbClr val="3333CC"/>
                </a:solidFill>
                <a:latin typeface="Comic Sans MS"/>
                <a:cs typeface="Comic Sans MS"/>
              </a:rPr>
              <a:t>, </a:t>
            </a:r>
            <a:r>
              <a:rPr sz="2400" dirty="0">
                <a:solidFill>
                  <a:srgbClr val="434DD6"/>
                </a:solidFill>
                <a:latin typeface="Symbol"/>
                <a:cs typeface="Symbol"/>
              </a:rPr>
              <a:t></a:t>
            </a:r>
            <a:r>
              <a:rPr sz="2400" dirty="0">
                <a:solidFill>
                  <a:srgbClr val="3333CC"/>
                </a:solidFill>
                <a:latin typeface="Comic Sans MS"/>
                <a:cs typeface="Comic Sans MS"/>
              </a:rPr>
              <a:t>=</a:t>
            </a:r>
            <a:r>
              <a:rPr sz="2400" dirty="0">
                <a:solidFill>
                  <a:srgbClr val="434DD6"/>
                </a:solidFill>
                <a:latin typeface="Symbol"/>
                <a:cs typeface="Symbol"/>
              </a:rPr>
              <a:t></a:t>
            </a:r>
            <a:r>
              <a:rPr sz="2400" dirty="0">
                <a:solidFill>
                  <a:srgbClr val="3333CC"/>
                </a:solidFill>
                <a:latin typeface="Comic Sans MS"/>
                <a:cs typeface="Comic Sans MS"/>
              </a:rPr>
              <a:t>= 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90</a:t>
            </a:r>
            <a:r>
              <a:rPr sz="2400" spc="-5" dirty="0">
                <a:solidFill>
                  <a:srgbClr val="434DD6"/>
                </a:solidFill>
                <a:latin typeface="Symbol"/>
                <a:cs typeface="Symbol"/>
              </a:rPr>
              <a:t>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,</a:t>
            </a:r>
            <a:r>
              <a:rPr sz="2400" spc="-40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34DD6"/>
                </a:solidFill>
                <a:latin typeface="Symbol"/>
                <a:cs typeface="Symbol"/>
              </a:rPr>
              <a:t>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=120</a:t>
            </a:r>
            <a:r>
              <a:rPr sz="2400" spc="-5" dirty="0">
                <a:solidFill>
                  <a:srgbClr val="434DD6"/>
                </a:solidFill>
                <a:latin typeface="Symbol"/>
                <a:cs typeface="Symbol"/>
              </a:rPr>
              <a:t>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37864" y="4881389"/>
            <a:ext cx="472948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2253615" algn="l"/>
              </a:tabLst>
            </a:pPr>
            <a:r>
              <a:rPr sz="3600" spc="-7" baseline="-13888" dirty="0">
                <a:latin typeface="Comic Sans MS"/>
                <a:cs typeface="Comic Sans MS"/>
              </a:rPr>
              <a:t>Rhombohedral	</a:t>
            </a:r>
            <a:r>
              <a:rPr sz="2450" i="1" spc="-15" dirty="0">
                <a:solidFill>
                  <a:srgbClr val="3333CC"/>
                </a:solidFill>
                <a:latin typeface="Comic Sans MS"/>
                <a:cs typeface="Comic Sans MS"/>
              </a:rPr>
              <a:t>a</a:t>
            </a:r>
            <a:r>
              <a:rPr sz="2400" spc="-15" dirty="0">
                <a:solidFill>
                  <a:srgbClr val="3333CC"/>
                </a:solidFill>
                <a:latin typeface="Comic Sans MS"/>
                <a:cs typeface="Comic Sans MS"/>
              </a:rPr>
              <a:t>=</a:t>
            </a:r>
            <a:r>
              <a:rPr sz="2450" i="1" spc="-15" dirty="0">
                <a:solidFill>
                  <a:srgbClr val="3333CC"/>
                </a:solidFill>
                <a:latin typeface="Comic Sans MS"/>
                <a:cs typeface="Comic Sans MS"/>
              </a:rPr>
              <a:t>b</a:t>
            </a:r>
            <a:r>
              <a:rPr sz="2400" spc="-15" dirty="0">
                <a:solidFill>
                  <a:srgbClr val="3333CC"/>
                </a:solidFill>
                <a:latin typeface="Comic Sans MS"/>
                <a:cs typeface="Comic Sans MS"/>
              </a:rPr>
              <a:t>=</a:t>
            </a:r>
            <a:r>
              <a:rPr sz="2450" i="1" spc="-15" dirty="0">
                <a:solidFill>
                  <a:srgbClr val="3333CC"/>
                </a:solidFill>
                <a:latin typeface="Comic Sans MS"/>
                <a:cs typeface="Comic Sans MS"/>
              </a:rPr>
              <a:t>c</a:t>
            </a:r>
            <a:r>
              <a:rPr sz="2400" spc="-15" dirty="0">
                <a:solidFill>
                  <a:srgbClr val="3333CC"/>
                </a:solidFill>
                <a:latin typeface="Comic Sans MS"/>
                <a:cs typeface="Comic Sans MS"/>
              </a:rPr>
              <a:t>,</a:t>
            </a:r>
            <a:r>
              <a:rPr sz="2400" spc="-40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34DD6"/>
                </a:solidFill>
                <a:latin typeface="Symbol"/>
                <a:cs typeface="Symbol"/>
              </a:rPr>
              <a:t>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=</a:t>
            </a:r>
            <a:r>
              <a:rPr sz="2400" spc="-5" dirty="0">
                <a:solidFill>
                  <a:srgbClr val="434DD6"/>
                </a:solidFill>
                <a:latin typeface="Symbol"/>
                <a:cs typeface="Symbol"/>
              </a:rPr>
              <a:t>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=</a:t>
            </a:r>
            <a:r>
              <a:rPr sz="2400" spc="-5" dirty="0">
                <a:solidFill>
                  <a:srgbClr val="434DD6"/>
                </a:solidFill>
                <a:latin typeface="Symbol"/>
                <a:cs typeface="Symbol"/>
              </a:rPr>
              <a:t>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90</a:t>
            </a:r>
            <a:r>
              <a:rPr sz="2400" spc="-5" dirty="0">
                <a:solidFill>
                  <a:srgbClr val="434DD6"/>
                </a:solidFill>
                <a:latin typeface="Symbol"/>
                <a:cs typeface="Symbol"/>
              </a:rPr>
              <a:t>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79415" y="5575127"/>
            <a:ext cx="2486025" cy="1050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i="1" spc="-15" dirty="0">
                <a:solidFill>
                  <a:srgbClr val="3333CC"/>
                </a:solidFill>
                <a:latin typeface="Comic Sans MS"/>
                <a:cs typeface="Comic Sans MS"/>
              </a:rPr>
              <a:t>a</a:t>
            </a:r>
            <a:r>
              <a:rPr sz="2400" spc="-15" dirty="0">
                <a:solidFill>
                  <a:srgbClr val="434DD6"/>
                </a:solidFill>
                <a:latin typeface="Symbol"/>
                <a:cs typeface="Symbol"/>
              </a:rPr>
              <a:t></a:t>
            </a:r>
            <a:r>
              <a:rPr sz="2450" i="1" spc="-15" dirty="0">
                <a:solidFill>
                  <a:srgbClr val="3333CC"/>
                </a:solidFill>
                <a:latin typeface="Comic Sans MS"/>
                <a:cs typeface="Comic Sans MS"/>
              </a:rPr>
              <a:t>b</a:t>
            </a:r>
            <a:r>
              <a:rPr sz="2400" spc="-15" dirty="0">
                <a:solidFill>
                  <a:srgbClr val="434DD6"/>
                </a:solidFill>
                <a:latin typeface="Symbol"/>
                <a:cs typeface="Symbol"/>
              </a:rPr>
              <a:t></a:t>
            </a:r>
            <a:r>
              <a:rPr sz="2450" i="1" spc="-15" dirty="0">
                <a:solidFill>
                  <a:srgbClr val="3333CC"/>
                </a:solidFill>
                <a:latin typeface="Comic Sans MS"/>
                <a:cs typeface="Comic Sans MS"/>
              </a:rPr>
              <a:t>c</a:t>
            </a:r>
            <a:r>
              <a:rPr sz="2400" spc="-15" dirty="0">
                <a:solidFill>
                  <a:srgbClr val="3333CC"/>
                </a:solidFill>
                <a:latin typeface="Comic Sans MS"/>
                <a:cs typeface="Comic Sans MS"/>
              </a:rPr>
              <a:t>,</a:t>
            </a:r>
            <a:r>
              <a:rPr sz="2400" spc="-45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34DD6"/>
                </a:solidFill>
                <a:latin typeface="Symbol"/>
                <a:cs typeface="Symbol"/>
              </a:rPr>
              <a:t>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=</a:t>
            </a:r>
            <a:r>
              <a:rPr sz="2400" spc="-5" dirty="0">
                <a:solidFill>
                  <a:srgbClr val="434DD6"/>
                </a:solidFill>
                <a:latin typeface="Symbol"/>
                <a:cs typeface="Symbol"/>
              </a:rPr>
              <a:t>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=90</a:t>
            </a:r>
            <a:r>
              <a:rPr sz="2400" spc="-5" dirty="0">
                <a:solidFill>
                  <a:srgbClr val="434DD6"/>
                </a:solidFill>
                <a:latin typeface="Symbol"/>
                <a:cs typeface="Symbol"/>
              </a:rPr>
              <a:t></a:t>
            </a:r>
            <a:endParaRPr sz="2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2450" i="1" spc="-20" dirty="0">
                <a:solidFill>
                  <a:srgbClr val="3333CC"/>
                </a:solidFill>
                <a:latin typeface="Comic Sans MS"/>
                <a:cs typeface="Comic Sans MS"/>
              </a:rPr>
              <a:t>a</a:t>
            </a:r>
            <a:r>
              <a:rPr sz="2400" spc="-20" dirty="0">
                <a:solidFill>
                  <a:srgbClr val="434DD6"/>
                </a:solidFill>
                <a:latin typeface="Symbol"/>
                <a:cs typeface="Symbol"/>
              </a:rPr>
              <a:t></a:t>
            </a:r>
            <a:r>
              <a:rPr sz="2450" i="1" spc="-20" dirty="0">
                <a:solidFill>
                  <a:srgbClr val="3333CC"/>
                </a:solidFill>
                <a:latin typeface="Comic Sans MS"/>
                <a:cs typeface="Comic Sans MS"/>
              </a:rPr>
              <a:t>b</a:t>
            </a:r>
            <a:r>
              <a:rPr sz="2400" spc="-20" dirty="0">
                <a:solidFill>
                  <a:srgbClr val="434DD6"/>
                </a:solidFill>
                <a:latin typeface="Symbol"/>
                <a:cs typeface="Symbol"/>
              </a:rPr>
              <a:t></a:t>
            </a:r>
            <a:r>
              <a:rPr sz="2450" i="1" spc="-20" dirty="0">
                <a:solidFill>
                  <a:srgbClr val="3333CC"/>
                </a:solidFill>
                <a:latin typeface="Comic Sans MS"/>
                <a:cs typeface="Comic Sans MS"/>
              </a:rPr>
              <a:t>c,</a:t>
            </a:r>
            <a:r>
              <a:rPr sz="2450" i="1" spc="-30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34DD6"/>
                </a:solidFill>
                <a:latin typeface="Symbol"/>
                <a:cs typeface="Symbol"/>
              </a:rPr>
              <a:t>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98725" y="1303338"/>
            <a:ext cx="412750" cy="189230"/>
          </a:xfrm>
          <a:custGeom>
            <a:avLst/>
            <a:gdLst/>
            <a:ahLst/>
            <a:cxnLst/>
            <a:rect l="l" t="t" r="r" b="b"/>
            <a:pathLst>
              <a:path w="412750" h="189230">
                <a:moveTo>
                  <a:pt x="309561" y="0"/>
                </a:moveTo>
                <a:lnTo>
                  <a:pt x="309561" y="47227"/>
                </a:lnTo>
                <a:lnTo>
                  <a:pt x="0" y="47227"/>
                </a:lnTo>
                <a:lnTo>
                  <a:pt x="0" y="141683"/>
                </a:lnTo>
                <a:lnTo>
                  <a:pt x="309561" y="141683"/>
                </a:lnTo>
                <a:lnTo>
                  <a:pt x="309561" y="188912"/>
                </a:lnTo>
                <a:lnTo>
                  <a:pt x="412750" y="94456"/>
                </a:lnTo>
                <a:lnTo>
                  <a:pt x="309561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98725" y="1303339"/>
            <a:ext cx="412750" cy="189230"/>
          </a:xfrm>
          <a:custGeom>
            <a:avLst/>
            <a:gdLst/>
            <a:ahLst/>
            <a:cxnLst/>
            <a:rect l="l" t="t" r="r" b="b"/>
            <a:pathLst>
              <a:path w="412750" h="189230">
                <a:moveTo>
                  <a:pt x="0" y="47228"/>
                </a:moveTo>
                <a:lnTo>
                  <a:pt x="309561" y="47228"/>
                </a:lnTo>
                <a:lnTo>
                  <a:pt x="309561" y="0"/>
                </a:lnTo>
                <a:lnTo>
                  <a:pt x="412749" y="94455"/>
                </a:lnTo>
                <a:lnTo>
                  <a:pt x="309561" y="188912"/>
                </a:lnTo>
                <a:lnTo>
                  <a:pt x="309561" y="141683"/>
                </a:lnTo>
                <a:lnTo>
                  <a:pt x="0" y="141683"/>
                </a:lnTo>
                <a:lnTo>
                  <a:pt x="0" y="47228"/>
                </a:lnTo>
                <a:close/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59362" y="1181100"/>
            <a:ext cx="328930" cy="189230"/>
          </a:xfrm>
          <a:custGeom>
            <a:avLst/>
            <a:gdLst/>
            <a:ahLst/>
            <a:cxnLst/>
            <a:rect l="l" t="t" r="r" b="b"/>
            <a:pathLst>
              <a:path w="328929" h="189230">
                <a:moveTo>
                  <a:pt x="246458" y="0"/>
                </a:moveTo>
                <a:lnTo>
                  <a:pt x="246458" y="47228"/>
                </a:lnTo>
                <a:lnTo>
                  <a:pt x="0" y="47228"/>
                </a:lnTo>
                <a:lnTo>
                  <a:pt x="0" y="141685"/>
                </a:lnTo>
                <a:lnTo>
                  <a:pt x="246458" y="141685"/>
                </a:lnTo>
                <a:lnTo>
                  <a:pt x="246458" y="188913"/>
                </a:lnTo>
                <a:lnTo>
                  <a:pt x="328612" y="94457"/>
                </a:lnTo>
                <a:lnTo>
                  <a:pt x="24645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59362" y="1181100"/>
            <a:ext cx="328930" cy="189230"/>
          </a:xfrm>
          <a:custGeom>
            <a:avLst/>
            <a:gdLst/>
            <a:ahLst/>
            <a:cxnLst/>
            <a:rect l="l" t="t" r="r" b="b"/>
            <a:pathLst>
              <a:path w="328929" h="189230">
                <a:moveTo>
                  <a:pt x="0" y="47228"/>
                </a:moveTo>
                <a:lnTo>
                  <a:pt x="246458" y="47228"/>
                </a:lnTo>
                <a:lnTo>
                  <a:pt x="246458" y="0"/>
                </a:lnTo>
                <a:lnTo>
                  <a:pt x="328612" y="94457"/>
                </a:lnTo>
                <a:lnTo>
                  <a:pt x="246458" y="188912"/>
                </a:lnTo>
                <a:lnTo>
                  <a:pt x="246458" y="141685"/>
                </a:lnTo>
                <a:lnTo>
                  <a:pt x="0" y="141685"/>
                </a:lnTo>
                <a:lnTo>
                  <a:pt x="0" y="47228"/>
                </a:lnTo>
                <a:close/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03362" y="2212975"/>
            <a:ext cx="415925" cy="360680"/>
          </a:xfrm>
          <a:custGeom>
            <a:avLst/>
            <a:gdLst/>
            <a:ahLst/>
            <a:cxnLst/>
            <a:rect l="l" t="t" r="r" b="b"/>
            <a:pathLst>
              <a:path w="415925" h="360680">
                <a:moveTo>
                  <a:pt x="207963" y="0"/>
                </a:moveTo>
                <a:lnTo>
                  <a:pt x="0" y="360363"/>
                </a:lnTo>
                <a:lnTo>
                  <a:pt x="415925" y="360363"/>
                </a:lnTo>
                <a:lnTo>
                  <a:pt x="207963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70037" y="28733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35112" y="4311650"/>
            <a:ext cx="374650" cy="323850"/>
          </a:xfrm>
          <a:custGeom>
            <a:avLst/>
            <a:gdLst/>
            <a:ahLst/>
            <a:cxnLst/>
            <a:rect l="l" t="t" r="r" b="b"/>
            <a:pathLst>
              <a:path w="374650" h="323850">
                <a:moveTo>
                  <a:pt x="280986" y="0"/>
                </a:moveTo>
                <a:lnTo>
                  <a:pt x="93663" y="0"/>
                </a:lnTo>
                <a:lnTo>
                  <a:pt x="0" y="161925"/>
                </a:lnTo>
                <a:lnTo>
                  <a:pt x="93663" y="323850"/>
                </a:lnTo>
                <a:lnTo>
                  <a:pt x="280986" y="323850"/>
                </a:lnTo>
                <a:lnTo>
                  <a:pt x="374650" y="161925"/>
                </a:lnTo>
                <a:lnTo>
                  <a:pt x="280986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52587" y="3513138"/>
            <a:ext cx="138430" cy="457200"/>
          </a:xfrm>
          <a:custGeom>
            <a:avLst/>
            <a:gdLst/>
            <a:ahLst/>
            <a:cxnLst/>
            <a:rect l="l" t="t" r="r" b="b"/>
            <a:pathLst>
              <a:path w="138430" h="457200">
                <a:moveTo>
                  <a:pt x="69056" y="0"/>
                </a:moveTo>
                <a:lnTo>
                  <a:pt x="28272" y="44106"/>
                </a:lnTo>
                <a:lnTo>
                  <a:pt x="13324" y="93591"/>
                </a:lnTo>
                <a:lnTo>
                  <a:pt x="3520" y="156344"/>
                </a:lnTo>
                <a:lnTo>
                  <a:pt x="0" y="228600"/>
                </a:lnTo>
                <a:lnTo>
                  <a:pt x="3520" y="300855"/>
                </a:lnTo>
                <a:lnTo>
                  <a:pt x="13324" y="363608"/>
                </a:lnTo>
                <a:lnTo>
                  <a:pt x="28272" y="413093"/>
                </a:lnTo>
                <a:lnTo>
                  <a:pt x="47229" y="445545"/>
                </a:lnTo>
                <a:lnTo>
                  <a:pt x="69056" y="457200"/>
                </a:lnTo>
                <a:lnTo>
                  <a:pt x="90883" y="445545"/>
                </a:lnTo>
                <a:lnTo>
                  <a:pt x="109839" y="413093"/>
                </a:lnTo>
                <a:lnTo>
                  <a:pt x="124788" y="363608"/>
                </a:lnTo>
                <a:lnTo>
                  <a:pt x="134591" y="300855"/>
                </a:lnTo>
                <a:lnTo>
                  <a:pt x="138112" y="228600"/>
                </a:lnTo>
                <a:lnTo>
                  <a:pt x="134591" y="156344"/>
                </a:lnTo>
                <a:lnTo>
                  <a:pt x="124788" y="93591"/>
                </a:lnTo>
                <a:lnTo>
                  <a:pt x="109839" y="44106"/>
                </a:lnTo>
                <a:lnTo>
                  <a:pt x="90883" y="11654"/>
                </a:lnTo>
                <a:lnTo>
                  <a:pt x="69056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55850" y="2181225"/>
            <a:ext cx="415925" cy="360680"/>
          </a:xfrm>
          <a:custGeom>
            <a:avLst/>
            <a:gdLst/>
            <a:ahLst/>
            <a:cxnLst/>
            <a:rect l="l" t="t" r="r" b="b"/>
            <a:pathLst>
              <a:path w="415925" h="360680">
                <a:moveTo>
                  <a:pt x="207962" y="0"/>
                </a:moveTo>
                <a:lnTo>
                  <a:pt x="0" y="360363"/>
                </a:lnTo>
                <a:lnTo>
                  <a:pt x="415925" y="360363"/>
                </a:lnTo>
                <a:lnTo>
                  <a:pt x="207962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74575" y="2318503"/>
            <a:ext cx="181519" cy="181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13708" y="2860675"/>
            <a:ext cx="305435" cy="304800"/>
          </a:xfrm>
          <a:custGeom>
            <a:avLst/>
            <a:gdLst/>
            <a:ahLst/>
            <a:cxnLst/>
            <a:rect l="l" t="t" r="r" b="b"/>
            <a:pathLst>
              <a:path w="305435" h="304800">
                <a:moveTo>
                  <a:pt x="0" y="0"/>
                </a:moveTo>
                <a:lnTo>
                  <a:pt x="304911" y="0"/>
                </a:lnTo>
                <a:lnTo>
                  <a:pt x="304911" y="304799"/>
                </a:lnTo>
                <a:lnTo>
                  <a:pt x="0" y="304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14391" y="2863649"/>
            <a:ext cx="299085" cy="298450"/>
          </a:xfrm>
          <a:custGeom>
            <a:avLst/>
            <a:gdLst/>
            <a:ahLst/>
            <a:cxnLst/>
            <a:rect l="l" t="t" r="r" b="b"/>
            <a:pathLst>
              <a:path w="299085" h="298450">
                <a:moveTo>
                  <a:pt x="275215" y="0"/>
                </a:moveTo>
                <a:lnTo>
                  <a:pt x="204892" y="33435"/>
                </a:lnTo>
                <a:lnTo>
                  <a:pt x="159782" y="67813"/>
                </a:lnTo>
                <a:lnTo>
                  <a:pt x="112045" y="111612"/>
                </a:lnTo>
                <a:lnTo>
                  <a:pt x="68120" y="159231"/>
                </a:lnTo>
                <a:lnTo>
                  <a:pt x="33622" y="204249"/>
                </a:lnTo>
                <a:lnTo>
                  <a:pt x="10324" y="243666"/>
                </a:lnTo>
                <a:lnTo>
                  <a:pt x="0" y="274482"/>
                </a:lnTo>
                <a:lnTo>
                  <a:pt x="4421" y="293699"/>
                </a:lnTo>
                <a:lnTo>
                  <a:pt x="23626" y="298172"/>
                </a:lnTo>
                <a:lnTo>
                  <a:pt x="54470" y="287930"/>
                </a:lnTo>
                <a:lnTo>
                  <a:pt x="93949" y="264737"/>
                </a:lnTo>
                <a:lnTo>
                  <a:pt x="139059" y="230359"/>
                </a:lnTo>
                <a:lnTo>
                  <a:pt x="186795" y="186560"/>
                </a:lnTo>
                <a:lnTo>
                  <a:pt x="230721" y="138940"/>
                </a:lnTo>
                <a:lnTo>
                  <a:pt x="265219" y="93922"/>
                </a:lnTo>
                <a:lnTo>
                  <a:pt x="288516" y="54506"/>
                </a:lnTo>
                <a:lnTo>
                  <a:pt x="298841" y="23689"/>
                </a:lnTo>
                <a:lnTo>
                  <a:pt x="294420" y="4472"/>
                </a:lnTo>
                <a:lnTo>
                  <a:pt x="275215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76487" y="4298172"/>
            <a:ext cx="374650" cy="325120"/>
          </a:xfrm>
          <a:custGeom>
            <a:avLst/>
            <a:gdLst/>
            <a:ahLst/>
            <a:cxnLst/>
            <a:rect l="l" t="t" r="r" b="b"/>
            <a:pathLst>
              <a:path w="374650" h="325120">
                <a:moveTo>
                  <a:pt x="0" y="162313"/>
                </a:moveTo>
                <a:lnTo>
                  <a:pt x="93889" y="0"/>
                </a:lnTo>
                <a:lnTo>
                  <a:pt x="280760" y="0"/>
                </a:lnTo>
                <a:lnTo>
                  <a:pt x="374649" y="162313"/>
                </a:lnTo>
                <a:lnTo>
                  <a:pt x="280760" y="324627"/>
                </a:lnTo>
                <a:lnTo>
                  <a:pt x="93889" y="324627"/>
                </a:lnTo>
                <a:lnTo>
                  <a:pt x="0" y="162313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71494" y="4302437"/>
            <a:ext cx="281940" cy="321945"/>
          </a:xfrm>
          <a:custGeom>
            <a:avLst/>
            <a:gdLst/>
            <a:ahLst/>
            <a:cxnLst/>
            <a:rect l="l" t="t" r="r" b="b"/>
            <a:pathLst>
              <a:path w="281939" h="321945">
                <a:moveTo>
                  <a:pt x="0" y="0"/>
                </a:moveTo>
                <a:lnTo>
                  <a:pt x="1386" y="321537"/>
                </a:lnTo>
                <a:lnTo>
                  <a:pt x="281318" y="155717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14475" y="4964113"/>
            <a:ext cx="415925" cy="360680"/>
          </a:xfrm>
          <a:custGeom>
            <a:avLst/>
            <a:gdLst/>
            <a:ahLst/>
            <a:cxnLst/>
            <a:rect l="l" t="t" r="r" b="b"/>
            <a:pathLst>
              <a:path w="415925" h="360679">
                <a:moveTo>
                  <a:pt x="207962" y="0"/>
                </a:moveTo>
                <a:lnTo>
                  <a:pt x="0" y="360361"/>
                </a:lnTo>
                <a:lnTo>
                  <a:pt x="415925" y="360361"/>
                </a:lnTo>
                <a:lnTo>
                  <a:pt x="207962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55850" y="4951412"/>
            <a:ext cx="415925" cy="360680"/>
          </a:xfrm>
          <a:custGeom>
            <a:avLst/>
            <a:gdLst/>
            <a:ahLst/>
            <a:cxnLst/>
            <a:rect l="l" t="t" r="r" b="b"/>
            <a:pathLst>
              <a:path w="415925" h="360679">
                <a:moveTo>
                  <a:pt x="207962" y="0"/>
                </a:moveTo>
                <a:lnTo>
                  <a:pt x="0" y="360362"/>
                </a:lnTo>
                <a:lnTo>
                  <a:pt x="415925" y="360362"/>
                </a:lnTo>
                <a:lnTo>
                  <a:pt x="207962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74575" y="5088690"/>
            <a:ext cx="181519" cy="181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52587" y="5632450"/>
            <a:ext cx="138430" cy="457200"/>
          </a:xfrm>
          <a:custGeom>
            <a:avLst/>
            <a:gdLst/>
            <a:ahLst/>
            <a:cxnLst/>
            <a:rect l="l" t="t" r="r" b="b"/>
            <a:pathLst>
              <a:path w="138430" h="457200">
                <a:moveTo>
                  <a:pt x="69056" y="0"/>
                </a:moveTo>
                <a:lnTo>
                  <a:pt x="28272" y="44106"/>
                </a:lnTo>
                <a:lnTo>
                  <a:pt x="13324" y="93591"/>
                </a:lnTo>
                <a:lnTo>
                  <a:pt x="3520" y="156344"/>
                </a:lnTo>
                <a:lnTo>
                  <a:pt x="0" y="228600"/>
                </a:lnTo>
                <a:lnTo>
                  <a:pt x="3520" y="300855"/>
                </a:lnTo>
                <a:lnTo>
                  <a:pt x="13324" y="363608"/>
                </a:lnTo>
                <a:lnTo>
                  <a:pt x="28272" y="413093"/>
                </a:lnTo>
                <a:lnTo>
                  <a:pt x="47229" y="445545"/>
                </a:lnTo>
                <a:lnTo>
                  <a:pt x="69056" y="457199"/>
                </a:lnTo>
                <a:lnTo>
                  <a:pt x="90883" y="445545"/>
                </a:lnTo>
                <a:lnTo>
                  <a:pt x="109839" y="413093"/>
                </a:lnTo>
                <a:lnTo>
                  <a:pt x="124788" y="363608"/>
                </a:lnTo>
                <a:lnTo>
                  <a:pt x="134591" y="300855"/>
                </a:lnTo>
                <a:lnTo>
                  <a:pt x="138112" y="228600"/>
                </a:lnTo>
                <a:lnTo>
                  <a:pt x="134591" y="156344"/>
                </a:lnTo>
                <a:lnTo>
                  <a:pt x="124788" y="93591"/>
                </a:lnTo>
                <a:lnTo>
                  <a:pt x="109839" y="44106"/>
                </a:lnTo>
                <a:lnTo>
                  <a:pt x="90883" y="11654"/>
                </a:lnTo>
                <a:lnTo>
                  <a:pt x="69056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984979" y="2245995"/>
            <a:ext cx="342265" cy="991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or</a:t>
            </a:r>
            <a:endParaRPr sz="2400">
              <a:latin typeface="Comic Sans MS"/>
              <a:cs typeface="Comic Sans MS"/>
            </a:endParaRPr>
          </a:p>
          <a:p>
            <a:pPr marL="22225">
              <a:lnSpc>
                <a:spcPct val="100000"/>
              </a:lnSpc>
              <a:spcBef>
                <a:spcPts val="1845"/>
              </a:spcBef>
            </a:pPr>
            <a:r>
              <a:rPr sz="2400" dirty="0">
                <a:latin typeface="Comic Sans MS"/>
                <a:cs typeface="Comic Sans MS"/>
              </a:rPr>
              <a:t>or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0674" y="2231708"/>
            <a:ext cx="816610" cy="1705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4</a:t>
            </a:r>
            <a:endParaRPr sz="2400">
              <a:latin typeface="Comic Sans MS"/>
              <a:cs typeface="Comic Sans MS"/>
            </a:endParaRPr>
          </a:p>
          <a:p>
            <a:pPr marR="5080" algn="r">
              <a:lnSpc>
                <a:spcPct val="100000"/>
              </a:lnSpc>
              <a:spcBef>
                <a:spcPts val="1870"/>
              </a:spcBef>
            </a:pPr>
            <a:r>
              <a:rPr sz="2400" dirty="0">
                <a:latin typeface="Comic Sans MS"/>
                <a:cs typeface="Comic Sans MS"/>
              </a:rPr>
              <a:t>only</a:t>
            </a:r>
            <a:r>
              <a:rPr sz="2400" spc="-10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  <a:p>
            <a:pPr marR="5080" algn="r">
              <a:lnSpc>
                <a:spcPct val="100000"/>
              </a:lnSpc>
              <a:spcBef>
                <a:spcPts val="2720"/>
              </a:spcBef>
            </a:pPr>
            <a:r>
              <a:rPr sz="2400" dirty="0">
                <a:latin typeface="Comic Sans MS"/>
                <a:cs typeface="Comic Sans MS"/>
              </a:rPr>
              <a:t>3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5274" y="3517727"/>
            <a:ext cx="2349500" cy="3155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96520" algn="r">
              <a:lnSpc>
                <a:spcPct val="100000"/>
              </a:lnSpc>
              <a:spcBef>
                <a:spcPts val="120"/>
              </a:spcBef>
              <a:tabLst>
                <a:tab pos="464820" algn="l"/>
              </a:tabLst>
            </a:pPr>
            <a:r>
              <a:rPr sz="2400" dirty="0">
                <a:latin typeface="Comic Sans MS"/>
                <a:cs typeface="Comic Sans MS"/>
              </a:rPr>
              <a:t>or	</a:t>
            </a:r>
            <a:r>
              <a:rPr sz="3675" i="1" spc="-60" baseline="-3401" dirty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endParaRPr sz="3675" baseline="-3401">
              <a:latin typeface="Comic Sans MS"/>
              <a:cs typeface="Comic Sans MS"/>
            </a:endParaRPr>
          </a:p>
          <a:p>
            <a:pPr marL="690880">
              <a:lnSpc>
                <a:spcPct val="100000"/>
              </a:lnSpc>
              <a:spcBef>
                <a:spcPts val="2835"/>
              </a:spcBef>
              <a:tabLst>
                <a:tab pos="1560830" algn="l"/>
              </a:tabLst>
            </a:pPr>
            <a:r>
              <a:rPr sz="3600" baseline="-13888" dirty="0">
                <a:latin typeface="Comic Sans MS"/>
                <a:cs typeface="Comic Sans MS"/>
              </a:rPr>
              <a:t>1	</a:t>
            </a:r>
            <a:r>
              <a:rPr sz="2400" dirty="0">
                <a:latin typeface="Comic Sans MS"/>
                <a:cs typeface="Comic Sans MS"/>
              </a:rPr>
              <a:t>or</a:t>
            </a:r>
            <a:endParaRPr sz="2400">
              <a:latin typeface="Comic Sans MS"/>
              <a:cs typeface="Comic Sans MS"/>
            </a:endParaRPr>
          </a:p>
          <a:p>
            <a:pPr marL="38100">
              <a:lnSpc>
                <a:spcPct val="100000"/>
              </a:lnSpc>
              <a:spcBef>
                <a:spcPts val="2970"/>
              </a:spcBef>
              <a:tabLst>
                <a:tab pos="1588135" algn="l"/>
              </a:tabLst>
            </a:pPr>
            <a:r>
              <a:rPr sz="2400" dirty="0">
                <a:latin typeface="Comic Sans MS"/>
                <a:cs typeface="Comic Sans MS"/>
              </a:rPr>
              <a:t>only 1	</a:t>
            </a:r>
            <a:r>
              <a:rPr sz="3600" baseline="1157" dirty="0">
                <a:latin typeface="Comic Sans MS"/>
                <a:cs typeface="Comic Sans MS"/>
              </a:rPr>
              <a:t>or</a:t>
            </a:r>
            <a:endParaRPr sz="3600" baseline="1157">
              <a:latin typeface="Comic Sans MS"/>
              <a:cs typeface="Comic Sans MS"/>
            </a:endParaRPr>
          </a:p>
          <a:p>
            <a:pPr marL="38100">
              <a:lnSpc>
                <a:spcPct val="100000"/>
              </a:lnSpc>
              <a:spcBef>
                <a:spcPts val="2335"/>
              </a:spcBef>
              <a:tabLst>
                <a:tab pos="1588135" algn="l"/>
              </a:tabLst>
            </a:pPr>
            <a:r>
              <a:rPr sz="2400" dirty="0">
                <a:latin typeface="Comic Sans MS"/>
                <a:cs typeface="Comic Sans MS"/>
              </a:rPr>
              <a:t>only 1	</a:t>
            </a:r>
            <a:r>
              <a:rPr sz="3600" baseline="1157" dirty="0">
                <a:latin typeface="Comic Sans MS"/>
                <a:cs typeface="Comic Sans MS"/>
              </a:rPr>
              <a:t>or</a:t>
            </a:r>
            <a:r>
              <a:rPr sz="3600" spc="97" baseline="1157" dirty="0">
                <a:latin typeface="Comic Sans MS"/>
                <a:cs typeface="Comic Sans MS"/>
              </a:rPr>
              <a:t> </a:t>
            </a:r>
            <a:r>
              <a:rPr sz="2450" i="1" spc="-40" dirty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endParaRPr sz="2450">
              <a:latin typeface="Comic Sans MS"/>
              <a:cs typeface="Comic Sans MS"/>
            </a:endParaRPr>
          </a:p>
          <a:p>
            <a:pPr marR="30480" algn="r">
              <a:lnSpc>
                <a:spcPct val="100000"/>
              </a:lnSpc>
              <a:spcBef>
                <a:spcPts val="1960"/>
              </a:spcBef>
            </a:pPr>
            <a:r>
              <a:rPr sz="2400" dirty="0">
                <a:latin typeface="Comic Sans MS"/>
                <a:cs typeface="Comic Sans MS"/>
              </a:rPr>
              <a:t>None or</a:t>
            </a:r>
            <a:r>
              <a:rPr sz="2400" spc="-10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i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6662" y="2708275"/>
            <a:ext cx="3454400" cy="1358900"/>
          </a:xfrm>
          <a:custGeom>
            <a:avLst/>
            <a:gdLst/>
            <a:ahLst/>
            <a:cxnLst/>
            <a:rect l="l" t="t" r="r" b="b"/>
            <a:pathLst>
              <a:path w="3454400" h="1358900">
                <a:moveTo>
                  <a:pt x="0" y="1358899"/>
                </a:moveTo>
                <a:lnTo>
                  <a:pt x="3454399" y="0"/>
                </a:lnTo>
              </a:path>
            </a:pathLst>
          </a:custGeom>
          <a:ln w="38099">
            <a:solidFill>
              <a:srgbClr val="FF8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2913" y="3557985"/>
            <a:ext cx="690245" cy="1354455"/>
          </a:xfrm>
          <a:custGeom>
            <a:avLst/>
            <a:gdLst/>
            <a:ahLst/>
            <a:cxnLst/>
            <a:rect l="l" t="t" r="r" b="b"/>
            <a:pathLst>
              <a:path w="690245" h="1354454">
                <a:moveTo>
                  <a:pt x="690240" y="0"/>
                </a:moveTo>
                <a:lnTo>
                  <a:pt x="0" y="135439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2220" y="3532367"/>
            <a:ext cx="690245" cy="1354455"/>
          </a:xfrm>
          <a:custGeom>
            <a:avLst/>
            <a:gdLst/>
            <a:ahLst/>
            <a:cxnLst/>
            <a:rect l="l" t="t" r="r" b="b"/>
            <a:pathLst>
              <a:path w="690244" h="1354454">
                <a:moveTo>
                  <a:pt x="690240" y="0"/>
                </a:moveTo>
                <a:lnTo>
                  <a:pt x="0" y="135439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52913" y="1608817"/>
            <a:ext cx="690245" cy="1354455"/>
          </a:xfrm>
          <a:custGeom>
            <a:avLst/>
            <a:gdLst/>
            <a:ahLst/>
            <a:cxnLst/>
            <a:rect l="l" t="t" r="r" b="b"/>
            <a:pathLst>
              <a:path w="690245" h="1354455">
                <a:moveTo>
                  <a:pt x="690240" y="0"/>
                </a:moveTo>
                <a:lnTo>
                  <a:pt x="0" y="135439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22220" y="1608817"/>
            <a:ext cx="690245" cy="1354455"/>
          </a:xfrm>
          <a:custGeom>
            <a:avLst/>
            <a:gdLst/>
            <a:ahLst/>
            <a:cxnLst/>
            <a:rect l="l" t="t" r="r" b="b"/>
            <a:pathLst>
              <a:path w="690244" h="1354455">
                <a:moveTo>
                  <a:pt x="690240" y="0"/>
                </a:moveTo>
                <a:lnTo>
                  <a:pt x="0" y="135439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12461" y="1622182"/>
            <a:ext cx="0" cy="1936114"/>
          </a:xfrm>
          <a:custGeom>
            <a:avLst/>
            <a:gdLst/>
            <a:ahLst/>
            <a:cxnLst/>
            <a:rect l="l" t="t" r="r" b="b"/>
            <a:pathLst>
              <a:path h="1936114">
                <a:moveTo>
                  <a:pt x="0" y="0"/>
                </a:moveTo>
                <a:lnTo>
                  <a:pt x="0" y="1935802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43154" y="1622182"/>
            <a:ext cx="0" cy="1949450"/>
          </a:xfrm>
          <a:custGeom>
            <a:avLst/>
            <a:gdLst/>
            <a:ahLst/>
            <a:cxnLst/>
            <a:rect l="l" t="t" r="r" b="b"/>
            <a:pathLst>
              <a:path h="1949450">
                <a:moveTo>
                  <a:pt x="0" y="0"/>
                </a:moveTo>
                <a:lnTo>
                  <a:pt x="1" y="194916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52912" y="2976576"/>
            <a:ext cx="0" cy="1910714"/>
          </a:xfrm>
          <a:custGeom>
            <a:avLst/>
            <a:gdLst/>
            <a:ahLst/>
            <a:cxnLst/>
            <a:rect l="l" t="t" r="r" b="b"/>
            <a:pathLst>
              <a:path h="1910714">
                <a:moveTo>
                  <a:pt x="0" y="0"/>
                </a:moveTo>
                <a:lnTo>
                  <a:pt x="1" y="191018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22220" y="2976576"/>
            <a:ext cx="0" cy="1910714"/>
          </a:xfrm>
          <a:custGeom>
            <a:avLst/>
            <a:gdLst/>
            <a:ahLst/>
            <a:cxnLst/>
            <a:rect l="l" t="t" r="r" b="b"/>
            <a:pathLst>
              <a:path h="1910714">
                <a:moveTo>
                  <a:pt x="0" y="0"/>
                </a:moveTo>
                <a:lnTo>
                  <a:pt x="0" y="191018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310" y="3557985"/>
            <a:ext cx="2837180" cy="1349375"/>
          </a:xfrm>
          <a:custGeom>
            <a:avLst/>
            <a:gdLst/>
            <a:ahLst/>
            <a:cxnLst/>
            <a:rect l="l" t="t" r="r" b="b"/>
            <a:pathLst>
              <a:path w="2837179" h="1349375">
                <a:moveTo>
                  <a:pt x="0" y="1348824"/>
                </a:moveTo>
                <a:lnTo>
                  <a:pt x="2836842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12461" y="3544619"/>
            <a:ext cx="1471295" cy="1367790"/>
          </a:xfrm>
          <a:custGeom>
            <a:avLst/>
            <a:gdLst/>
            <a:ahLst/>
            <a:cxnLst/>
            <a:rect l="l" t="t" r="r" b="b"/>
            <a:pathLst>
              <a:path w="1471295" h="1367789">
                <a:moveTo>
                  <a:pt x="0" y="0"/>
                </a:moveTo>
                <a:lnTo>
                  <a:pt x="1471045" y="136775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12461" y="1627751"/>
            <a:ext cx="1471295" cy="1367790"/>
          </a:xfrm>
          <a:custGeom>
            <a:avLst/>
            <a:gdLst/>
            <a:ahLst/>
            <a:cxnLst/>
            <a:rect l="l" t="t" r="r" b="b"/>
            <a:pathLst>
              <a:path w="1471295" h="1367789">
                <a:moveTo>
                  <a:pt x="0" y="0"/>
                </a:moveTo>
                <a:lnTo>
                  <a:pt x="1471045" y="136775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6310" y="1627751"/>
            <a:ext cx="2837180" cy="1349375"/>
          </a:xfrm>
          <a:custGeom>
            <a:avLst/>
            <a:gdLst/>
            <a:ahLst/>
            <a:cxnLst/>
            <a:rect l="l" t="t" r="r" b="b"/>
            <a:pathLst>
              <a:path w="2837179" h="1349375">
                <a:moveTo>
                  <a:pt x="0" y="1348824"/>
                </a:moveTo>
                <a:lnTo>
                  <a:pt x="2836842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51466" y="4777300"/>
            <a:ext cx="201667" cy="184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41707" y="3478596"/>
            <a:ext cx="201667" cy="184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41707" y="1555046"/>
            <a:ext cx="201667" cy="184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11016" y="1516062"/>
            <a:ext cx="201666" cy="1843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20775" y="2870456"/>
            <a:ext cx="201666" cy="1843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51466" y="2883822"/>
            <a:ext cx="201667" cy="1843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30629" y="2204397"/>
            <a:ext cx="201666" cy="1843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0775" y="4794007"/>
            <a:ext cx="201666" cy="1843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30629" y="4140201"/>
            <a:ext cx="201666" cy="184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11016" y="3451865"/>
            <a:ext cx="201666" cy="1843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06310" y="4886760"/>
            <a:ext cx="2146935" cy="0"/>
          </a:xfrm>
          <a:custGeom>
            <a:avLst/>
            <a:gdLst/>
            <a:ahLst/>
            <a:cxnLst/>
            <a:rect l="l" t="t" r="r" b="b"/>
            <a:pathLst>
              <a:path w="2146935">
                <a:moveTo>
                  <a:pt x="0" y="0"/>
                </a:moveTo>
                <a:lnTo>
                  <a:pt x="2146601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96551" y="1608817"/>
            <a:ext cx="2146935" cy="0"/>
          </a:xfrm>
          <a:custGeom>
            <a:avLst/>
            <a:gdLst/>
            <a:ahLst/>
            <a:cxnLst/>
            <a:rect l="l" t="t" r="r" b="b"/>
            <a:pathLst>
              <a:path w="2146935">
                <a:moveTo>
                  <a:pt x="0" y="0"/>
                </a:moveTo>
                <a:lnTo>
                  <a:pt x="2146601" y="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36906" y="2995510"/>
            <a:ext cx="2146935" cy="0"/>
          </a:xfrm>
          <a:custGeom>
            <a:avLst/>
            <a:gdLst/>
            <a:ahLst/>
            <a:cxnLst/>
            <a:rect l="l" t="t" r="r" b="b"/>
            <a:pathLst>
              <a:path w="2146935">
                <a:moveTo>
                  <a:pt x="0" y="0"/>
                </a:moveTo>
                <a:lnTo>
                  <a:pt x="2146601" y="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12461" y="3544619"/>
            <a:ext cx="2146935" cy="0"/>
          </a:xfrm>
          <a:custGeom>
            <a:avLst/>
            <a:gdLst/>
            <a:ahLst/>
            <a:cxnLst/>
            <a:rect l="l" t="t" r="r" b="b"/>
            <a:pathLst>
              <a:path w="2146935">
                <a:moveTo>
                  <a:pt x="0" y="0"/>
                </a:moveTo>
                <a:lnTo>
                  <a:pt x="2146601" y="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17787" y="987426"/>
            <a:ext cx="0" cy="4343400"/>
          </a:xfrm>
          <a:custGeom>
            <a:avLst/>
            <a:gdLst/>
            <a:ahLst/>
            <a:cxnLst/>
            <a:rect l="l" t="t" r="r" b="b"/>
            <a:pathLst>
              <a:path h="4343400">
                <a:moveTo>
                  <a:pt x="0" y="0"/>
                </a:moveTo>
                <a:lnTo>
                  <a:pt x="0" y="4343398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76475" y="987426"/>
            <a:ext cx="719455" cy="304800"/>
          </a:xfrm>
          <a:custGeom>
            <a:avLst/>
            <a:gdLst/>
            <a:ahLst/>
            <a:cxnLst/>
            <a:rect l="l" t="t" r="r" b="b"/>
            <a:pathLst>
              <a:path w="719455" h="304800">
                <a:moveTo>
                  <a:pt x="719137" y="0"/>
                </a:moveTo>
                <a:lnTo>
                  <a:pt x="179782" y="0"/>
                </a:lnTo>
                <a:lnTo>
                  <a:pt x="0" y="304800"/>
                </a:lnTo>
                <a:lnTo>
                  <a:pt x="539355" y="304800"/>
                </a:lnTo>
                <a:lnTo>
                  <a:pt x="719137" y="0"/>
                </a:lnTo>
                <a:close/>
              </a:path>
            </a:pathLst>
          </a:custGeom>
          <a:solidFill>
            <a:srgbClr val="FFA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76475" y="987426"/>
            <a:ext cx="719455" cy="304800"/>
          </a:xfrm>
          <a:custGeom>
            <a:avLst/>
            <a:gdLst/>
            <a:ahLst/>
            <a:cxnLst/>
            <a:rect l="l" t="t" r="r" b="b"/>
            <a:pathLst>
              <a:path w="719455" h="304800">
                <a:moveTo>
                  <a:pt x="0" y="304799"/>
                </a:moveTo>
                <a:lnTo>
                  <a:pt x="179782" y="0"/>
                </a:lnTo>
                <a:lnTo>
                  <a:pt x="719137" y="0"/>
                </a:lnTo>
                <a:lnTo>
                  <a:pt x="539354" y="304799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57425" y="5330825"/>
            <a:ext cx="719455" cy="304800"/>
          </a:xfrm>
          <a:custGeom>
            <a:avLst/>
            <a:gdLst/>
            <a:ahLst/>
            <a:cxnLst/>
            <a:rect l="l" t="t" r="r" b="b"/>
            <a:pathLst>
              <a:path w="719455" h="304800">
                <a:moveTo>
                  <a:pt x="719137" y="0"/>
                </a:moveTo>
                <a:lnTo>
                  <a:pt x="179782" y="0"/>
                </a:lnTo>
                <a:lnTo>
                  <a:pt x="0" y="304800"/>
                </a:lnTo>
                <a:lnTo>
                  <a:pt x="539355" y="304800"/>
                </a:lnTo>
                <a:lnTo>
                  <a:pt x="719137" y="0"/>
                </a:lnTo>
                <a:close/>
              </a:path>
            </a:pathLst>
          </a:custGeom>
          <a:solidFill>
            <a:srgbClr val="FFA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57425" y="5330825"/>
            <a:ext cx="719455" cy="304800"/>
          </a:xfrm>
          <a:custGeom>
            <a:avLst/>
            <a:gdLst/>
            <a:ahLst/>
            <a:cxnLst/>
            <a:rect l="l" t="t" r="r" b="b"/>
            <a:pathLst>
              <a:path w="719455" h="304800">
                <a:moveTo>
                  <a:pt x="0" y="304799"/>
                </a:moveTo>
                <a:lnTo>
                  <a:pt x="179782" y="0"/>
                </a:lnTo>
                <a:lnTo>
                  <a:pt x="719137" y="0"/>
                </a:lnTo>
                <a:lnTo>
                  <a:pt x="539354" y="304799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3274" y="3200400"/>
            <a:ext cx="3640454" cy="6350"/>
          </a:xfrm>
          <a:custGeom>
            <a:avLst/>
            <a:gdLst/>
            <a:ahLst/>
            <a:cxnLst/>
            <a:rect l="l" t="t" r="r" b="b"/>
            <a:pathLst>
              <a:path w="3640454" h="6350">
                <a:moveTo>
                  <a:pt x="0" y="0"/>
                </a:moveTo>
                <a:lnTo>
                  <a:pt x="3640137" y="6349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67212" y="2895600"/>
            <a:ext cx="152400" cy="644525"/>
          </a:xfrm>
          <a:custGeom>
            <a:avLst/>
            <a:gdLst/>
            <a:ahLst/>
            <a:cxnLst/>
            <a:rect l="l" t="t" r="r" b="b"/>
            <a:pathLst>
              <a:path w="152400" h="644525">
                <a:moveTo>
                  <a:pt x="76200" y="0"/>
                </a:moveTo>
                <a:lnTo>
                  <a:pt x="42688" y="32755"/>
                </a:lnTo>
                <a:lnTo>
                  <a:pt x="28540" y="70797"/>
                </a:lnTo>
                <a:lnTo>
                  <a:pt x="16739" y="120704"/>
                </a:lnTo>
                <a:lnTo>
                  <a:pt x="7744" y="180540"/>
                </a:lnTo>
                <a:lnTo>
                  <a:pt x="2012" y="248371"/>
                </a:lnTo>
                <a:lnTo>
                  <a:pt x="0" y="322263"/>
                </a:lnTo>
                <a:lnTo>
                  <a:pt x="2012" y="396155"/>
                </a:lnTo>
                <a:lnTo>
                  <a:pt x="7744" y="463986"/>
                </a:lnTo>
                <a:lnTo>
                  <a:pt x="16739" y="523822"/>
                </a:lnTo>
                <a:lnTo>
                  <a:pt x="28540" y="573728"/>
                </a:lnTo>
                <a:lnTo>
                  <a:pt x="42688" y="611771"/>
                </a:lnTo>
                <a:lnTo>
                  <a:pt x="76200" y="644526"/>
                </a:lnTo>
                <a:lnTo>
                  <a:pt x="93671" y="636015"/>
                </a:lnTo>
                <a:lnTo>
                  <a:pt x="123859" y="573728"/>
                </a:lnTo>
                <a:lnTo>
                  <a:pt x="135659" y="523822"/>
                </a:lnTo>
                <a:lnTo>
                  <a:pt x="144654" y="463986"/>
                </a:lnTo>
                <a:lnTo>
                  <a:pt x="150387" y="396155"/>
                </a:lnTo>
                <a:lnTo>
                  <a:pt x="152400" y="322263"/>
                </a:lnTo>
                <a:lnTo>
                  <a:pt x="150387" y="248371"/>
                </a:lnTo>
                <a:lnTo>
                  <a:pt x="144654" y="180540"/>
                </a:lnTo>
                <a:lnTo>
                  <a:pt x="135659" y="120704"/>
                </a:lnTo>
                <a:lnTo>
                  <a:pt x="123859" y="70797"/>
                </a:lnTo>
                <a:lnTo>
                  <a:pt x="109710" y="32755"/>
                </a:lnTo>
                <a:lnTo>
                  <a:pt x="76200" y="0"/>
                </a:lnTo>
                <a:close/>
              </a:path>
            </a:pathLst>
          </a:custGeom>
          <a:solidFill>
            <a:srgbClr val="FFA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67212" y="2895600"/>
            <a:ext cx="152400" cy="644525"/>
          </a:xfrm>
          <a:custGeom>
            <a:avLst/>
            <a:gdLst/>
            <a:ahLst/>
            <a:cxnLst/>
            <a:rect l="l" t="t" r="r" b="b"/>
            <a:pathLst>
              <a:path w="152400" h="644525">
                <a:moveTo>
                  <a:pt x="0" y="322262"/>
                </a:moveTo>
                <a:lnTo>
                  <a:pt x="2012" y="248370"/>
                </a:lnTo>
                <a:lnTo>
                  <a:pt x="7745" y="180539"/>
                </a:lnTo>
                <a:lnTo>
                  <a:pt x="16740" y="120703"/>
                </a:lnTo>
                <a:lnTo>
                  <a:pt x="28540" y="70797"/>
                </a:lnTo>
                <a:lnTo>
                  <a:pt x="42689" y="32755"/>
                </a:lnTo>
                <a:lnTo>
                  <a:pt x="76199" y="0"/>
                </a:lnTo>
                <a:lnTo>
                  <a:pt x="93672" y="8511"/>
                </a:lnTo>
                <a:lnTo>
                  <a:pt x="123859" y="70797"/>
                </a:lnTo>
                <a:lnTo>
                  <a:pt x="135659" y="120703"/>
                </a:lnTo>
                <a:lnTo>
                  <a:pt x="144654" y="180539"/>
                </a:lnTo>
                <a:lnTo>
                  <a:pt x="150387" y="248370"/>
                </a:lnTo>
                <a:lnTo>
                  <a:pt x="152399" y="322262"/>
                </a:lnTo>
                <a:lnTo>
                  <a:pt x="150387" y="396154"/>
                </a:lnTo>
                <a:lnTo>
                  <a:pt x="144654" y="463985"/>
                </a:lnTo>
                <a:lnTo>
                  <a:pt x="135659" y="523821"/>
                </a:lnTo>
                <a:lnTo>
                  <a:pt x="123859" y="573728"/>
                </a:lnTo>
                <a:lnTo>
                  <a:pt x="109710" y="611770"/>
                </a:lnTo>
                <a:lnTo>
                  <a:pt x="76199" y="644525"/>
                </a:lnTo>
                <a:lnTo>
                  <a:pt x="58727" y="636014"/>
                </a:lnTo>
                <a:lnTo>
                  <a:pt x="28540" y="573728"/>
                </a:lnTo>
                <a:lnTo>
                  <a:pt x="16740" y="523821"/>
                </a:lnTo>
                <a:lnTo>
                  <a:pt x="7745" y="463985"/>
                </a:lnTo>
                <a:lnTo>
                  <a:pt x="2012" y="396154"/>
                </a:lnTo>
                <a:lnTo>
                  <a:pt x="0" y="32226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7074" y="2895600"/>
            <a:ext cx="152400" cy="644525"/>
          </a:xfrm>
          <a:custGeom>
            <a:avLst/>
            <a:gdLst/>
            <a:ahLst/>
            <a:cxnLst/>
            <a:rect l="l" t="t" r="r" b="b"/>
            <a:pathLst>
              <a:path w="152400" h="644525">
                <a:moveTo>
                  <a:pt x="76200" y="0"/>
                </a:moveTo>
                <a:lnTo>
                  <a:pt x="42689" y="32755"/>
                </a:lnTo>
                <a:lnTo>
                  <a:pt x="28540" y="70797"/>
                </a:lnTo>
                <a:lnTo>
                  <a:pt x="16740" y="120704"/>
                </a:lnTo>
                <a:lnTo>
                  <a:pt x="7745" y="180540"/>
                </a:lnTo>
                <a:lnTo>
                  <a:pt x="2012" y="248371"/>
                </a:lnTo>
                <a:lnTo>
                  <a:pt x="0" y="322263"/>
                </a:lnTo>
                <a:lnTo>
                  <a:pt x="2012" y="396155"/>
                </a:lnTo>
                <a:lnTo>
                  <a:pt x="7745" y="463986"/>
                </a:lnTo>
                <a:lnTo>
                  <a:pt x="16740" y="523822"/>
                </a:lnTo>
                <a:lnTo>
                  <a:pt x="28540" y="573728"/>
                </a:lnTo>
                <a:lnTo>
                  <a:pt x="42689" y="611771"/>
                </a:lnTo>
                <a:lnTo>
                  <a:pt x="76200" y="644526"/>
                </a:lnTo>
                <a:lnTo>
                  <a:pt x="93671" y="636015"/>
                </a:lnTo>
                <a:lnTo>
                  <a:pt x="123859" y="573728"/>
                </a:lnTo>
                <a:lnTo>
                  <a:pt x="135659" y="523822"/>
                </a:lnTo>
                <a:lnTo>
                  <a:pt x="144654" y="463986"/>
                </a:lnTo>
                <a:lnTo>
                  <a:pt x="150387" y="396155"/>
                </a:lnTo>
                <a:lnTo>
                  <a:pt x="152400" y="322263"/>
                </a:lnTo>
                <a:lnTo>
                  <a:pt x="150387" y="248371"/>
                </a:lnTo>
                <a:lnTo>
                  <a:pt x="144654" y="180540"/>
                </a:lnTo>
                <a:lnTo>
                  <a:pt x="135659" y="120704"/>
                </a:lnTo>
                <a:lnTo>
                  <a:pt x="123859" y="70797"/>
                </a:lnTo>
                <a:lnTo>
                  <a:pt x="109710" y="32755"/>
                </a:lnTo>
                <a:lnTo>
                  <a:pt x="76200" y="0"/>
                </a:lnTo>
                <a:close/>
              </a:path>
            </a:pathLst>
          </a:custGeom>
          <a:solidFill>
            <a:srgbClr val="FFA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7074" y="2895600"/>
            <a:ext cx="152400" cy="644525"/>
          </a:xfrm>
          <a:custGeom>
            <a:avLst/>
            <a:gdLst/>
            <a:ahLst/>
            <a:cxnLst/>
            <a:rect l="l" t="t" r="r" b="b"/>
            <a:pathLst>
              <a:path w="152400" h="644525">
                <a:moveTo>
                  <a:pt x="0" y="322262"/>
                </a:moveTo>
                <a:lnTo>
                  <a:pt x="2012" y="248370"/>
                </a:lnTo>
                <a:lnTo>
                  <a:pt x="7745" y="180539"/>
                </a:lnTo>
                <a:lnTo>
                  <a:pt x="16740" y="120703"/>
                </a:lnTo>
                <a:lnTo>
                  <a:pt x="28540" y="70797"/>
                </a:lnTo>
                <a:lnTo>
                  <a:pt x="42689" y="32755"/>
                </a:lnTo>
                <a:lnTo>
                  <a:pt x="76199" y="0"/>
                </a:lnTo>
                <a:lnTo>
                  <a:pt x="93671" y="8511"/>
                </a:lnTo>
                <a:lnTo>
                  <a:pt x="123859" y="70797"/>
                </a:lnTo>
                <a:lnTo>
                  <a:pt x="135659" y="120703"/>
                </a:lnTo>
                <a:lnTo>
                  <a:pt x="144654" y="180539"/>
                </a:lnTo>
                <a:lnTo>
                  <a:pt x="150387" y="248370"/>
                </a:lnTo>
                <a:lnTo>
                  <a:pt x="152399" y="322262"/>
                </a:lnTo>
                <a:lnTo>
                  <a:pt x="150387" y="396154"/>
                </a:lnTo>
                <a:lnTo>
                  <a:pt x="144654" y="463985"/>
                </a:lnTo>
                <a:lnTo>
                  <a:pt x="135659" y="523821"/>
                </a:lnTo>
                <a:lnTo>
                  <a:pt x="123859" y="573728"/>
                </a:lnTo>
                <a:lnTo>
                  <a:pt x="109710" y="611770"/>
                </a:lnTo>
                <a:lnTo>
                  <a:pt x="76199" y="644525"/>
                </a:lnTo>
                <a:lnTo>
                  <a:pt x="58728" y="636014"/>
                </a:lnTo>
                <a:lnTo>
                  <a:pt x="28540" y="573728"/>
                </a:lnTo>
                <a:lnTo>
                  <a:pt x="16740" y="523821"/>
                </a:lnTo>
                <a:lnTo>
                  <a:pt x="7745" y="463985"/>
                </a:lnTo>
                <a:lnTo>
                  <a:pt x="2012" y="396154"/>
                </a:lnTo>
                <a:lnTo>
                  <a:pt x="0" y="32226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97000" y="835026"/>
            <a:ext cx="2440305" cy="4800600"/>
          </a:xfrm>
          <a:custGeom>
            <a:avLst/>
            <a:gdLst/>
            <a:ahLst/>
            <a:cxnLst/>
            <a:rect l="l" t="t" r="r" b="b"/>
            <a:pathLst>
              <a:path w="2440304" h="4800600">
                <a:moveTo>
                  <a:pt x="2439987" y="0"/>
                </a:moveTo>
                <a:lnTo>
                  <a:pt x="0" y="4800598"/>
                </a:lnTo>
              </a:path>
            </a:pathLst>
          </a:custGeom>
          <a:ln w="3809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20800" y="5330825"/>
            <a:ext cx="152400" cy="644525"/>
          </a:xfrm>
          <a:custGeom>
            <a:avLst/>
            <a:gdLst/>
            <a:ahLst/>
            <a:cxnLst/>
            <a:rect l="l" t="t" r="r" b="b"/>
            <a:pathLst>
              <a:path w="152400" h="644525">
                <a:moveTo>
                  <a:pt x="76200" y="0"/>
                </a:moveTo>
                <a:lnTo>
                  <a:pt x="42689" y="32755"/>
                </a:lnTo>
                <a:lnTo>
                  <a:pt x="28540" y="70797"/>
                </a:lnTo>
                <a:lnTo>
                  <a:pt x="16740" y="120703"/>
                </a:lnTo>
                <a:lnTo>
                  <a:pt x="7745" y="180539"/>
                </a:lnTo>
                <a:lnTo>
                  <a:pt x="2012" y="248371"/>
                </a:lnTo>
                <a:lnTo>
                  <a:pt x="0" y="322263"/>
                </a:lnTo>
                <a:lnTo>
                  <a:pt x="2012" y="396155"/>
                </a:lnTo>
                <a:lnTo>
                  <a:pt x="7745" y="463986"/>
                </a:lnTo>
                <a:lnTo>
                  <a:pt x="16740" y="523822"/>
                </a:lnTo>
                <a:lnTo>
                  <a:pt x="28540" y="573728"/>
                </a:lnTo>
                <a:lnTo>
                  <a:pt x="42689" y="611770"/>
                </a:lnTo>
                <a:lnTo>
                  <a:pt x="76200" y="644526"/>
                </a:lnTo>
                <a:lnTo>
                  <a:pt x="93671" y="636014"/>
                </a:lnTo>
                <a:lnTo>
                  <a:pt x="123859" y="573728"/>
                </a:lnTo>
                <a:lnTo>
                  <a:pt x="135659" y="523822"/>
                </a:lnTo>
                <a:lnTo>
                  <a:pt x="144654" y="463986"/>
                </a:lnTo>
                <a:lnTo>
                  <a:pt x="150387" y="396155"/>
                </a:lnTo>
                <a:lnTo>
                  <a:pt x="152400" y="322263"/>
                </a:lnTo>
                <a:lnTo>
                  <a:pt x="150387" y="248371"/>
                </a:lnTo>
                <a:lnTo>
                  <a:pt x="144654" y="180539"/>
                </a:lnTo>
                <a:lnTo>
                  <a:pt x="135659" y="120703"/>
                </a:lnTo>
                <a:lnTo>
                  <a:pt x="123859" y="70797"/>
                </a:lnTo>
                <a:lnTo>
                  <a:pt x="109710" y="32755"/>
                </a:lnTo>
                <a:lnTo>
                  <a:pt x="76200" y="0"/>
                </a:lnTo>
                <a:close/>
              </a:path>
            </a:pathLst>
          </a:custGeom>
          <a:solidFill>
            <a:srgbClr val="FFA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20800" y="5330825"/>
            <a:ext cx="152400" cy="644525"/>
          </a:xfrm>
          <a:custGeom>
            <a:avLst/>
            <a:gdLst/>
            <a:ahLst/>
            <a:cxnLst/>
            <a:rect l="l" t="t" r="r" b="b"/>
            <a:pathLst>
              <a:path w="152400" h="644525">
                <a:moveTo>
                  <a:pt x="0" y="322262"/>
                </a:moveTo>
                <a:lnTo>
                  <a:pt x="2012" y="248371"/>
                </a:lnTo>
                <a:lnTo>
                  <a:pt x="7745" y="180539"/>
                </a:lnTo>
                <a:lnTo>
                  <a:pt x="16740" y="120703"/>
                </a:lnTo>
                <a:lnTo>
                  <a:pt x="28540" y="70797"/>
                </a:lnTo>
                <a:lnTo>
                  <a:pt x="42689" y="32755"/>
                </a:lnTo>
                <a:lnTo>
                  <a:pt x="76199" y="0"/>
                </a:lnTo>
                <a:lnTo>
                  <a:pt x="93671" y="8511"/>
                </a:lnTo>
                <a:lnTo>
                  <a:pt x="123859" y="70797"/>
                </a:lnTo>
                <a:lnTo>
                  <a:pt x="135659" y="120703"/>
                </a:lnTo>
                <a:lnTo>
                  <a:pt x="144654" y="180539"/>
                </a:lnTo>
                <a:lnTo>
                  <a:pt x="150387" y="248371"/>
                </a:lnTo>
                <a:lnTo>
                  <a:pt x="152399" y="322262"/>
                </a:lnTo>
                <a:lnTo>
                  <a:pt x="150387" y="396154"/>
                </a:lnTo>
                <a:lnTo>
                  <a:pt x="144654" y="463985"/>
                </a:lnTo>
                <a:lnTo>
                  <a:pt x="135659" y="523821"/>
                </a:lnTo>
                <a:lnTo>
                  <a:pt x="123859" y="573728"/>
                </a:lnTo>
                <a:lnTo>
                  <a:pt x="109710" y="611770"/>
                </a:lnTo>
                <a:lnTo>
                  <a:pt x="76199" y="644525"/>
                </a:lnTo>
                <a:lnTo>
                  <a:pt x="58728" y="636014"/>
                </a:lnTo>
                <a:lnTo>
                  <a:pt x="28540" y="573728"/>
                </a:lnTo>
                <a:lnTo>
                  <a:pt x="16740" y="523821"/>
                </a:lnTo>
                <a:lnTo>
                  <a:pt x="7745" y="463985"/>
                </a:lnTo>
                <a:lnTo>
                  <a:pt x="2012" y="396154"/>
                </a:lnTo>
                <a:lnTo>
                  <a:pt x="0" y="32226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60787" y="514351"/>
            <a:ext cx="152400" cy="644525"/>
          </a:xfrm>
          <a:custGeom>
            <a:avLst/>
            <a:gdLst/>
            <a:ahLst/>
            <a:cxnLst/>
            <a:rect l="l" t="t" r="r" b="b"/>
            <a:pathLst>
              <a:path w="152400" h="644525">
                <a:moveTo>
                  <a:pt x="76200" y="0"/>
                </a:moveTo>
                <a:lnTo>
                  <a:pt x="42689" y="32754"/>
                </a:lnTo>
                <a:lnTo>
                  <a:pt x="28540" y="70797"/>
                </a:lnTo>
                <a:lnTo>
                  <a:pt x="16740" y="120703"/>
                </a:lnTo>
                <a:lnTo>
                  <a:pt x="7745" y="180539"/>
                </a:lnTo>
                <a:lnTo>
                  <a:pt x="2012" y="248370"/>
                </a:lnTo>
                <a:lnTo>
                  <a:pt x="0" y="322262"/>
                </a:lnTo>
                <a:lnTo>
                  <a:pt x="2012" y="396154"/>
                </a:lnTo>
                <a:lnTo>
                  <a:pt x="7745" y="463985"/>
                </a:lnTo>
                <a:lnTo>
                  <a:pt x="16740" y="523821"/>
                </a:lnTo>
                <a:lnTo>
                  <a:pt x="28540" y="573727"/>
                </a:lnTo>
                <a:lnTo>
                  <a:pt x="42689" y="611769"/>
                </a:lnTo>
                <a:lnTo>
                  <a:pt x="76200" y="644525"/>
                </a:lnTo>
                <a:lnTo>
                  <a:pt x="93671" y="636013"/>
                </a:lnTo>
                <a:lnTo>
                  <a:pt x="123859" y="573727"/>
                </a:lnTo>
                <a:lnTo>
                  <a:pt x="135659" y="523821"/>
                </a:lnTo>
                <a:lnTo>
                  <a:pt x="144654" y="463985"/>
                </a:lnTo>
                <a:lnTo>
                  <a:pt x="150387" y="396154"/>
                </a:lnTo>
                <a:lnTo>
                  <a:pt x="152400" y="322262"/>
                </a:lnTo>
                <a:lnTo>
                  <a:pt x="150387" y="248370"/>
                </a:lnTo>
                <a:lnTo>
                  <a:pt x="144654" y="180539"/>
                </a:lnTo>
                <a:lnTo>
                  <a:pt x="135659" y="120703"/>
                </a:lnTo>
                <a:lnTo>
                  <a:pt x="123859" y="70797"/>
                </a:lnTo>
                <a:lnTo>
                  <a:pt x="109710" y="32754"/>
                </a:lnTo>
                <a:lnTo>
                  <a:pt x="76200" y="0"/>
                </a:lnTo>
                <a:close/>
              </a:path>
            </a:pathLst>
          </a:custGeom>
          <a:solidFill>
            <a:srgbClr val="FFA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60787" y="514351"/>
            <a:ext cx="152400" cy="644525"/>
          </a:xfrm>
          <a:custGeom>
            <a:avLst/>
            <a:gdLst/>
            <a:ahLst/>
            <a:cxnLst/>
            <a:rect l="l" t="t" r="r" b="b"/>
            <a:pathLst>
              <a:path w="152400" h="644525">
                <a:moveTo>
                  <a:pt x="0" y="322262"/>
                </a:moveTo>
                <a:lnTo>
                  <a:pt x="2012" y="248370"/>
                </a:lnTo>
                <a:lnTo>
                  <a:pt x="7745" y="180539"/>
                </a:lnTo>
                <a:lnTo>
                  <a:pt x="16740" y="120703"/>
                </a:lnTo>
                <a:lnTo>
                  <a:pt x="28540" y="70797"/>
                </a:lnTo>
                <a:lnTo>
                  <a:pt x="42689" y="32755"/>
                </a:lnTo>
                <a:lnTo>
                  <a:pt x="76199" y="0"/>
                </a:lnTo>
                <a:lnTo>
                  <a:pt x="93672" y="8511"/>
                </a:lnTo>
                <a:lnTo>
                  <a:pt x="123859" y="70797"/>
                </a:lnTo>
                <a:lnTo>
                  <a:pt x="135659" y="120703"/>
                </a:lnTo>
                <a:lnTo>
                  <a:pt x="144654" y="180539"/>
                </a:lnTo>
                <a:lnTo>
                  <a:pt x="150387" y="248370"/>
                </a:lnTo>
                <a:lnTo>
                  <a:pt x="152400" y="322262"/>
                </a:lnTo>
                <a:lnTo>
                  <a:pt x="150387" y="396154"/>
                </a:lnTo>
                <a:lnTo>
                  <a:pt x="144654" y="463985"/>
                </a:lnTo>
                <a:lnTo>
                  <a:pt x="135659" y="523821"/>
                </a:lnTo>
                <a:lnTo>
                  <a:pt x="123859" y="573728"/>
                </a:lnTo>
                <a:lnTo>
                  <a:pt x="109710" y="611770"/>
                </a:lnTo>
                <a:lnTo>
                  <a:pt x="76199" y="644525"/>
                </a:lnTo>
                <a:lnTo>
                  <a:pt x="58727" y="636014"/>
                </a:lnTo>
                <a:lnTo>
                  <a:pt x="28540" y="573728"/>
                </a:lnTo>
                <a:lnTo>
                  <a:pt x="16740" y="523821"/>
                </a:lnTo>
                <a:lnTo>
                  <a:pt x="7745" y="463985"/>
                </a:lnTo>
                <a:lnTo>
                  <a:pt x="2012" y="396154"/>
                </a:lnTo>
                <a:lnTo>
                  <a:pt x="0" y="32226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11196" y="1359397"/>
            <a:ext cx="1765300" cy="3987165"/>
          </a:xfrm>
          <a:custGeom>
            <a:avLst/>
            <a:gdLst/>
            <a:ahLst/>
            <a:cxnLst/>
            <a:rect l="l" t="t" r="r" b="b"/>
            <a:pathLst>
              <a:path w="1765300" h="3987165">
                <a:moveTo>
                  <a:pt x="0" y="0"/>
                </a:moveTo>
                <a:lnTo>
                  <a:pt x="1764992" y="3986807"/>
                </a:lnTo>
              </a:path>
            </a:pathLst>
          </a:custGeom>
          <a:ln w="38099">
            <a:solidFill>
              <a:srgbClr val="FF8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38712" y="3063875"/>
            <a:ext cx="3508375" cy="688975"/>
          </a:xfrm>
          <a:custGeom>
            <a:avLst/>
            <a:gdLst/>
            <a:ahLst/>
            <a:cxnLst/>
            <a:rect l="l" t="t" r="r" b="b"/>
            <a:pathLst>
              <a:path w="3508375" h="688975">
                <a:moveTo>
                  <a:pt x="0" y="0"/>
                </a:moveTo>
                <a:lnTo>
                  <a:pt x="3508374" y="688974"/>
                </a:lnTo>
              </a:path>
            </a:pathLst>
          </a:custGeom>
          <a:ln w="38099">
            <a:solidFill>
              <a:srgbClr val="FF8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46662" y="1452564"/>
            <a:ext cx="3364229" cy="3878579"/>
          </a:xfrm>
          <a:custGeom>
            <a:avLst/>
            <a:gdLst/>
            <a:ahLst/>
            <a:cxnLst/>
            <a:rect l="l" t="t" r="r" b="b"/>
            <a:pathLst>
              <a:path w="3364229" h="3878579">
                <a:moveTo>
                  <a:pt x="3363910" y="0"/>
                </a:moveTo>
                <a:lnTo>
                  <a:pt x="0" y="3878260"/>
                </a:lnTo>
              </a:path>
            </a:pathLst>
          </a:custGeom>
          <a:ln w="38099">
            <a:solidFill>
              <a:srgbClr val="FF8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43787" y="3709988"/>
            <a:ext cx="690880" cy="1354455"/>
          </a:xfrm>
          <a:custGeom>
            <a:avLst/>
            <a:gdLst/>
            <a:ahLst/>
            <a:cxnLst/>
            <a:rect l="l" t="t" r="r" b="b"/>
            <a:pathLst>
              <a:path w="690879" h="1354454">
                <a:moveTo>
                  <a:pt x="690562" y="0"/>
                </a:moveTo>
                <a:lnTo>
                  <a:pt x="0" y="135413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13362" y="3684588"/>
            <a:ext cx="690880" cy="1354455"/>
          </a:xfrm>
          <a:custGeom>
            <a:avLst/>
            <a:gdLst/>
            <a:ahLst/>
            <a:cxnLst/>
            <a:rect l="l" t="t" r="r" b="b"/>
            <a:pathLst>
              <a:path w="690879" h="1354454">
                <a:moveTo>
                  <a:pt x="690562" y="0"/>
                </a:moveTo>
                <a:lnTo>
                  <a:pt x="0" y="135413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43787" y="1760538"/>
            <a:ext cx="690880" cy="1355725"/>
          </a:xfrm>
          <a:custGeom>
            <a:avLst/>
            <a:gdLst/>
            <a:ahLst/>
            <a:cxnLst/>
            <a:rect l="l" t="t" r="r" b="b"/>
            <a:pathLst>
              <a:path w="690879" h="1355725">
                <a:moveTo>
                  <a:pt x="690562" y="0"/>
                </a:moveTo>
                <a:lnTo>
                  <a:pt x="0" y="135572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13362" y="1760538"/>
            <a:ext cx="690880" cy="1355725"/>
          </a:xfrm>
          <a:custGeom>
            <a:avLst/>
            <a:gdLst/>
            <a:ahLst/>
            <a:cxnLst/>
            <a:rect l="l" t="t" r="r" b="b"/>
            <a:pathLst>
              <a:path w="690879" h="1355725">
                <a:moveTo>
                  <a:pt x="690562" y="0"/>
                </a:moveTo>
                <a:lnTo>
                  <a:pt x="0" y="135572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03923" y="1774825"/>
            <a:ext cx="0" cy="1935480"/>
          </a:xfrm>
          <a:custGeom>
            <a:avLst/>
            <a:gdLst/>
            <a:ahLst/>
            <a:cxnLst/>
            <a:rect l="l" t="t" r="r" b="b"/>
            <a:pathLst>
              <a:path h="1935479">
                <a:moveTo>
                  <a:pt x="0" y="0"/>
                </a:moveTo>
                <a:lnTo>
                  <a:pt x="1" y="1935162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134348" y="1774825"/>
            <a:ext cx="0" cy="1949450"/>
          </a:xfrm>
          <a:custGeom>
            <a:avLst/>
            <a:gdLst/>
            <a:ahLst/>
            <a:cxnLst/>
            <a:rect l="l" t="t" r="r" b="b"/>
            <a:pathLst>
              <a:path h="1949450">
                <a:moveTo>
                  <a:pt x="0" y="0"/>
                </a:moveTo>
                <a:lnTo>
                  <a:pt x="0" y="194944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43785" y="3128963"/>
            <a:ext cx="0" cy="1910080"/>
          </a:xfrm>
          <a:custGeom>
            <a:avLst/>
            <a:gdLst/>
            <a:ahLst/>
            <a:cxnLst/>
            <a:rect l="l" t="t" r="r" b="b"/>
            <a:pathLst>
              <a:path h="1910079">
                <a:moveTo>
                  <a:pt x="0" y="0"/>
                </a:moveTo>
                <a:lnTo>
                  <a:pt x="0" y="1909762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13362" y="3128963"/>
            <a:ext cx="0" cy="1910080"/>
          </a:xfrm>
          <a:custGeom>
            <a:avLst/>
            <a:gdLst/>
            <a:ahLst/>
            <a:cxnLst/>
            <a:rect l="l" t="t" r="r" b="b"/>
            <a:pathLst>
              <a:path h="1910079">
                <a:moveTo>
                  <a:pt x="0" y="0"/>
                </a:moveTo>
                <a:lnTo>
                  <a:pt x="1" y="1909762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97487" y="3709987"/>
            <a:ext cx="2837180" cy="1349375"/>
          </a:xfrm>
          <a:custGeom>
            <a:avLst/>
            <a:gdLst/>
            <a:ahLst/>
            <a:cxnLst/>
            <a:rect l="l" t="t" r="r" b="b"/>
            <a:pathLst>
              <a:path w="2837179" h="1349375">
                <a:moveTo>
                  <a:pt x="0" y="1349374"/>
                </a:moveTo>
                <a:lnTo>
                  <a:pt x="2836862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03923" y="3697287"/>
            <a:ext cx="1470025" cy="1367155"/>
          </a:xfrm>
          <a:custGeom>
            <a:avLst/>
            <a:gdLst/>
            <a:ahLst/>
            <a:cxnLst/>
            <a:rect l="l" t="t" r="r" b="b"/>
            <a:pathLst>
              <a:path w="1470025" h="1367154">
                <a:moveTo>
                  <a:pt x="0" y="0"/>
                </a:moveTo>
                <a:lnTo>
                  <a:pt x="1470024" y="136683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03923" y="1779588"/>
            <a:ext cx="1470025" cy="1368425"/>
          </a:xfrm>
          <a:custGeom>
            <a:avLst/>
            <a:gdLst/>
            <a:ahLst/>
            <a:cxnLst/>
            <a:rect l="l" t="t" r="r" b="b"/>
            <a:pathLst>
              <a:path w="1470025" h="1368425">
                <a:moveTo>
                  <a:pt x="0" y="0"/>
                </a:moveTo>
                <a:lnTo>
                  <a:pt x="1470024" y="136842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97487" y="1779589"/>
            <a:ext cx="2837180" cy="1349375"/>
          </a:xfrm>
          <a:custGeom>
            <a:avLst/>
            <a:gdLst/>
            <a:ahLst/>
            <a:cxnLst/>
            <a:rect l="l" t="t" r="r" b="b"/>
            <a:pathLst>
              <a:path w="2837179" h="1349375">
                <a:moveTo>
                  <a:pt x="0" y="1349374"/>
                </a:moveTo>
                <a:lnTo>
                  <a:pt x="2836862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42185" y="4929187"/>
            <a:ext cx="201613" cy="1841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32748" y="3630612"/>
            <a:ext cx="201613" cy="1841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32748" y="1708151"/>
            <a:ext cx="201613" cy="1841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902325" y="1668463"/>
            <a:ext cx="201612" cy="1841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11761" y="3022601"/>
            <a:ext cx="201612" cy="1841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42185" y="3036887"/>
            <a:ext cx="201613" cy="1841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621460" y="2357437"/>
            <a:ext cx="201613" cy="1841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211761" y="4946650"/>
            <a:ext cx="201612" cy="1841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21460" y="4292600"/>
            <a:ext cx="201613" cy="1841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02325" y="3603626"/>
            <a:ext cx="201612" cy="1857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297487" y="5038725"/>
            <a:ext cx="2146300" cy="0"/>
          </a:xfrm>
          <a:custGeom>
            <a:avLst/>
            <a:gdLst/>
            <a:ahLst/>
            <a:cxnLst/>
            <a:rect l="l" t="t" r="r" b="b"/>
            <a:pathLst>
              <a:path w="2146300">
                <a:moveTo>
                  <a:pt x="0" y="0"/>
                </a:moveTo>
                <a:lnTo>
                  <a:pt x="21462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988048" y="1760538"/>
            <a:ext cx="2146300" cy="0"/>
          </a:xfrm>
          <a:custGeom>
            <a:avLst/>
            <a:gdLst/>
            <a:ahLst/>
            <a:cxnLst/>
            <a:rect l="l" t="t" r="r" b="b"/>
            <a:pathLst>
              <a:path w="2146300">
                <a:moveTo>
                  <a:pt x="0" y="0"/>
                </a:moveTo>
                <a:lnTo>
                  <a:pt x="2146299" y="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327648" y="3148013"/>
            <a:ext cx="2146300" cy="0"/>
          </a:xfrm>
          <a:custGeom>
            <a:avLst/>
            <a:gdLst/>
            <a:ahLst/>
            <a:cxnLst/>
            <a:rect l="l" t="t" r="r" b="b"/>
            <a:pathLst>
              <a:path w="2146300">
                <a:moveTo>
                  <a:pt x="0" y="0"/>
                </a:moveTo>
                <a:lnTo>
                  <a:pt x="2146299" y="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003923" y="3697287"/>
            <a:ext cx="2146300" cy="0"/>
          </a:xfrm>
          <a:custGeom>
            <a:avLst/>
            <a:gdLst/>
            <a:ahLst/>
            <a:cxnLst/>
            <a:rect l="l" t="t" r="r" b="b"/>
            <a:pathLst>
              <a:path w="2146300">
                <a:moveTo>
                  <a:pt x="0" y="0"/>
                </a:moveTo>
                <a:lnTo>
                  <a:pt x="21462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97525" y="3330576"/>
            <a:ext cx="201612" cy="1841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646985" y="3341687"/>
            <a:ext cx="201613" cy="1841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246810" y="3965576"/>
            <a:ext cx="201612" cy="1841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945310" y="2633662"/>
            <a:ext cx="201613" cy="1841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>
            <a:spLocks noGrp="1"/>
          </p:cNvSpPr>
          <p:nvPr>
            <p:ph type="title"/>
          </p:nvPr>
        </p:nvSpPr>
        <p:spPr>
          <a:xfrm>
            <a:off x="1418540" y="261620"/>
            <a:ext cx="2619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imes New Roman"/>
                <a:cs typeface="Times New Roman"/>
              </a:rPr>
              <a:t>Tetragonal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symmetry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666318" y="318770"/>
            <a:ext cx="2049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Cubic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symmetry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05814" y="6008370"/>
            <a:ext cx="2896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Cubic </a:t>
            </a:r>
            <a:r>
              <a:rPr sz="2400" dirty="0">
                <a:latin typeface="Times New Roman"/>
                <a:cs typeface="Times New Roman"/>
              </a:rPr>
              <a:t>C = </a:t>
            </a:r>
            <a:r>
              <a:rPr sz="2400" spc="-20" dirty="0">
                <a:latin typeface="Times New Roman"/>
                <a:cs typeface="Times New Roman"/>
              </a:rPr>
              <a:t>Tetragonal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873113" y="6008370"/>
            <a:ext cx="2790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Cubic </a:t>
            </a:r>
            <a:r>
              <a:rPr sz="2400" dirty="0">
                <a:latin typeface="Times New Roman"/>
                <a:cs typeface="Times New Roman"/>
              </a:rPr>
              <a:t>F </a:t>
            </a:r>
            <a:r>
              <a:rPr sz="2400" b="1" spc="-5" dirty="0">
                <a:latin typeface="Symbol"/>
                <a:cs typeface="Symbol"/>
              </a:rPr>
              <a:t>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Tetragonal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698500" y="1125448"/>
            <a:ext cx="354965" cy="427990"/>
          </a:xfrm>
          <a:custGeom>
            <a:avLst/>
            <a:gdLst/>
            <a:ahLst/>
            <a:cxnLst/>
            <a:rect l="l" t="t" r="r" b="b"/>
            <a:pathLst>
              <a:path w="354964" h="427990">
                <a:moveTo>
                  <a:pt x="0" y="0"/>
                </a:moveTo>
                <a:lnTo>
                  <a:pt x="171" y="427876"/>
                </a:lnTo>
                <a:lnTo>
                  <a:pt x="354750" y="239232"/>
                </a:lnTo>
                <a:lnTo>
                  <a:pt x="0" y="0"/>
                </a:lnTo>
                <a:close/>
              </a:path>
            </a:pathLst>
          </a:custGeom>
          <a:solidFill>
            <a:srgbClr val="D83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698501" y="1125447"/>
            <a:ext cx="354965" cy="427990"/>
          </a:xfrm>
          <a:custGeom>
            <a:avLst/>
            <a:gdLst/>
            <a:ahLst/>
            <a:cxnLst/>
            <a:rect l="l" t="t" r="r" b="b"/>
            <a:pathLst>
              <a:path w="354964" h="427990">
                <a:moveTo>
                  <a:pt x="171" y="427878"/>
                </a:moveTo>
                <a:lnTo>
                  <a:pt x="0" y="0"/>
                </a:lnTo>
                <a:lnTo>
                  <a:pt x="354749" y="239233"/>
                </a:lnTo>
                <a:lnTo>
                  <a:pt x="171" y="42787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506662" y="5176747"/>
            <a:ext cx="354965" cy="427990"/>
          </a:xfrm>
          <a:custGeom>
            <a:avLst/>
            <a:gdLst/>
            <a:ahLst/>
            <a:cxnLst/>
            <a:rect l="l" t="t" r="r" b="b"/>
            <a:pathLst>
              <a:path w="354965" h="427989">
                <a:moveTo>
                  <a:pt x="0" y="0"/>
                </a:moveTo>
                <a:lnTo>
                  <a:pt x="171" y="427878"/>
                </a:lnTo>
                <a:lnTo>
                  <a:pt x="354750" y="239233"/>
                </a:lnTo>
                <a:lnTo>
                  <a:pt x="0" y="0"/>
                </a:lnTo>
                <a:close/>
              </a:path>
            </a:pathLst>
          </a:custGeom>
          <a:solidFill>
            <a:srgbClr val="D83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506661" y="5176747"/>
            <a:ext cx="354965" cy="427990"/>
          </a:xfrm>
          <a:custGeom>
            <a:avLst/>
            <a:gdLst/>
            <a:ahLst/>
            <a:cxnLst/>
            <a:rect l="l" t="t" r="r" b="b"/>
            <a:pathLst>
              <a:path w="354965" h="427989">
                <a:moveTo>
                  <a:pt x="171" y="427878"/>
                </a:moveTo>
                <a:lnTo>
                  <a:pt x="0" y="0"/>
                </a:lnTo>
                <a:lnTo>
                  <a:pt x="354749" y="239233"/>
                </a:lnTo>
                <a:lnTo>
                  <a:pt x="171" y="42787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321050" y="1181009"/>
            <a:ext cx="354965" cy="427990"/>
          </a:xfrm>
          <a:custGeom>
            <a:avLst/>
            <a:gdLst/>
            <a:ahLst/>
            <a:cxnLst/>
            <a:rect l="l" t="t" r="r" b="b"/>
            <a:pathLst>
              <a:path w="354965" h="427990">
                <a:moveTo>
                  <a:pt x="0" y="0"/>
                </a:moveTo>
                <a:lnTo>
                  <a:pt x="171" y="427878"/>
                </a:lnTo>
                <a:lnTo>
                  <a:pt x="354749" y="239233"/>
                </a:lnTo>
                <a:lnTo>
                  <a:pt x="0" y="0"/>
                </a:lnTo>
                <a:close/>
              </a:path>
            </a:pathLst>
          </a:custGeom>
          <a:solidFill>
            <a:srgbClr val="D83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321050" y="1181009"/>
            <a:ext cx="354965" cy="427990"/>
          </a:xfrm>
          <a:custGeom>
            <a:avLst/>
            <a:gdLst/>
            <a:ahLst/>
            <a:cxnLst/>
            <a:rect l="l" t="t" r="r" b="b"/>
            <a:pathLst>
              <a:path w="354965" h="427990">
                <a:moveTo>
                  <a:pt x="171" y="427878"/>
                </a:moveTo>
                <a:lnTo>
                  <a:pt x="0" y="0"/>
                </a:lnTo>
                <a:lnTo>
                  <a:pt x="354749" y="239233"/>
                </a:lnTo>
                <a:lnTo>
                  <a:pt x="171" y="42787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953962" y="5130709"/>
            <a:ext cx="354965" cy="427990"/>
          </a:xfrm>
          <a:custGeom>
            <a:avLst/>
            <a:gdLst/>
            <a:ahLst/>
            <a:cxnLst/>
            <a:rect l="l" t="t" r="r" b="b"/>
            <a:pathLst>
              <a:path w="354964" h="427989">
                <a:moveTo>
                  <a:pt x="0" y="0"/>
                </a:moveTo>
                <a:lnTo>
                  <a:pt x="171" y="427878"/>
                </a:lnTo>
                <a:lnTo>
                  <a:pt x="354750" y="239232"/>
                </a:lnTo>
                <a:lnTo>
                  <a:pt x="0" y="0"/>
                </a:lnTo>
                <a:close/>
              </a:path>
            </a:pathLst>
          </a:custGeom>
          <a:solidFill>
            <a:srgbClr val="D83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953963" y="5130709"/>
            <a:ext cx="354965" cy="427990"/>
          </a:xfrm>
          <a:custGeom>
            <a:avLst/>
            <a:gdLst/>
            <a:ahLst/>
            <a:cxnLst/>
            <a:rect l="l" t="t" r="r" b="b"/>
            <a:pathLst>
              <a:path w="354964" h="427989">
                <a:moveTo>
                  <a:pt x="171" y="427878"/>
                </a:moveTo>
                <a:lnTo>
                  <a:pt x="0" y="0"/>
                </a:lnTo>
                <a:lnTo>
                  <a:pt x="354750" y="239233"/>
                </a:lnTo>
                <a:lnTo>
                  <a:pt x="171" y="42787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357561" y="3532098"/>
            <a:ext cx="354965" cy="427990"/>
          </a:xfrm>
          <a:custGeom>
            <a:avLst/>
            <a:gdLst/>
            <a:ahLst/>
            <a:cxnLst/>
            <a:rect l="l" t="t" r="r" b="b"/>
            <a:pathLst>
              <a:path w="354965" h="427989">
                <a:moveTo>
                  <a:pt x="0" y="0"/>
                </a:moveTo>
                <a:lnTo>
                  <a:pt x="171" y="427878"/>
                </a:lnTo>
                <a:lnTo>
                  <a:pt x="354750" y="239232"/>
                </a:lnTo>
                <a:lnTo>
                  <a:pt x="0" y="0"/>
                </a:lnTo>
                <a:close/>
              </a:path>
            </a:pathLst>
          </a:custGeom>
          <a:solidFill>
            <a:srgbClr val="D83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357562" y="3532097"/>
            <a:ext cx="354965" cy="427990"/>
          </a:xfrm>
          <a:custGeom>
            <a:avLst/>
            <a:gdLst/>
            <a:ahLst/>
            <a:cxnLst/>
            <a:rect l="l" t="t" r="r" b="b"/>
            <a:pathLst>
              <a:path w="354965" h="427989">
                <a:moveTo>
                  <a:pt x="171" y="427878"/>
                </a:moveTo>
                <a:lnTo>
                  <a:pt x="0" y="0"/>
                </a:lnTo>
                <a:lnTo>
                  <a:pt x="354749" y="239233"/>
                </a:lnTo>
                <a:lnTo>
                  <a:pt x="171" y="42787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752351" y="2809784"/>
            <a:ext cx="354965" cy="427990"/>
          </a:xfrm>
          <a:custGeom>
            <a:avLst/>
            <a:gdLst/>
            <a:ahLst/>
            <a:cxnLst/>
            <a:rect l="l" t="t" r="r" b="b"/>
            <a:pathLst>
              <a:path w="354964" h="427989">
                <a:moveTo>
                  <a:pt x="0" y="0"/>
                </a:moveTo>
                <a:lnTo>
                  <a:pt x="171" y="427878"/>
                </a:lnTo>
                <a:lnTo>
                  <a:pt x="354749" y="239233"/>
                </a:lnTo>
                <a:lnTo>
                  <a:pt x="0" y="0"/>
                </a:lnTo>
                <a:close/>
              </a:path>
            </a:pathLst>
          </a:custGeom>
          <a:solidFill>
            <a:srgbClr val="D83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752351" y="2809785"/>
            <a:ext cx="354965" cy="427990"/>
          </a:xfrm>
          <a:custGeom>
            <a:avLst/>
            <a:gdLst/>
            <a:ahLst/>
            <a:cxnLst/>
            <a:rect l="l" t="t" r="r" b="b"/>
            <a:pathLst>
              <a:path w="354964" h="427989">
                <a:moveTo>
                  <a:pt x="171" y="427878"/>
                </a:moveTo>
                <a:lnTo>
                  <a:pt x="0" y="0"/>
                </a:lnTo>
                <a:lnTo>
                  <a:pt x="354749" y="239233"/>
                </a:lnTo>
                <a:lnTo>
                  <a:pt x="171" y="42787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357561" y="2519273"/>
            <a:ext cx="354965" cy="427990"/>
          </a:xfrm>
          <a:custGeom>
            <a:avLst/>
            <a:gdLst/>
            <a:ahLst/>
            <a:cxnLst/>
            <a:rect l="l" t="t" r="r" b="b"/>
            <a:pathLst>
              <a:path w="354965" h="427989">
                <a:moveTo>
                  <a:pt x="0" y="0"/>
                </a:moveTo>
                <a:lnTo>
                  <a:pt x="171" y="427876"/>
                </a:lnTo>
                <a:lnTo>
                  <a:pt x="354750" y="239232"/>
                </a:lnTo>
                <a:lnTo>
                  <a:pt x="0" y="0"/>
                </a:lnTo>
                <a:close/>
              </a:path>
            </a:pathLst>
          </a:custGeom>
          <a:solidFill>
            <a:srgbClr val="D83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357562" y="2519272"/>
            <a:ext cx="354965" cy="427990"/>
          </a:xfrm>
          <a:custGeom>
            <a:avLst/>
            <a:gdLst/>
            <a:ahLst/>
            <a:cxnLst/>
            <a:rect l="l" t="t" r="r" b="b"/>
            <a:pathLst>
              <a:path w="354965" h="427989">
                <a:moveTo>
                  <a:pt x="171" y="427878"/>
                </a:moveTo>
                <a:lnTo>
                  <a:pt x="0" y="0"/>
                </a:lnTo>
                <a:lnTo>
                  <a:pt x="354749" y="239233"/>
                </a:lnTo>
                <a:lnTo>
                  <a:pt x="171" y="42787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882526" y="3806734"/>
            <a:ext cx="354965" cy="427990"/>
          </a:xfrm>
          <a:custGeom>
            <a:avLst/>
            <a:gdLst/>
            <a:ahLst/>
            <a:cxnLst/>
            <a:rect l="l" t="t" r="r" b="b"/>
            <a:pathLst>
              <a:path w="354964" h="427989">
                <a:moveTo>
                  <a:pt x="0" y="0"/>
                </a:moveTo>
                <a:lnTo>
                  <a:pt x="171" y="427878"/>
                </a:lnTo>
                <a:lnTo>
                  <a:pt x="354749" y="239233"/>
                </a:lnTo>
                <a:lnTo>
                  <a:pt x="0" y="0"/>
                </a:lnTo>
                <a:close/>
              </a:path>
            </a:pathLst>
          </a:custGeom>
          <a:solidFill>
            <a:srgbClr val="D83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82526" y="3806734"/>
            <a:ext cx="354965" cy="427990"/>
          </a:xfrm>
          <a:custGeom>
            <a:avLst/>
            <a:gdLst/>
            <a:ahLst/>
            <a:cxnLst/>
            <a:rect l="l" t="t" r="r" b="b"/>
            <a:pathLst>
              <a:path w="354964" h="427989">
                <a:moveTo>
                  <a:pt x="171" y="427878"/>
                </a:moveTo>
                <a:lnTo>
                  <a:pt x="0" y="0"/>
                </a:lnTo>
                <a:lnTo>
                  <a:pt x="354749" y="239233"/>
                </a:lnTo>
                <a:lnTo>
                  <a:pt x="171" y="42787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304800"/>
            <a:ext cx="2092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Crystalline State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668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dirty="0" smtClean="0"/>
              <a:t> Lattice = How/ Where to repeat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 </a:t>
            </a:r>
            <a:r>
              <a:rPr lang="en-GB" dirty="0" smtClean="0"/>
              <a:t>Motif = What to repeat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 </a:t>
            </a:r>
            <a:r>
              <a:rPr lang="en-GB" dirty="0" smtClean="0"/>
              <a:t>Crystal = Lattice + Motif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 </a:t>
            </a:r>
            <a:r>
              <a:rPr lang="en-GB" dirty="0" smtClean="0"/>
              <a:t>Seven Crystal System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 </a:t>
            </a:r>
            <a:r>
              <a:rPr lang="en-GB" dirty="0" smtClean="0"/>
              <a:t>Fourteen </a:t>
            </a:r>
            <a:r>
              <a:rPr lang="en-GB" dirty="0" err="1" smtClean="0"/>
              <a:t>Bravais</a:t>
            </a:r>
            <a:r>
              <a:rPr lang="en-GB" dirty="0" smtClean="0"/>
              <a:t> Lattice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 </a:t>
            </a:r>
            <a:r>
              <a:rPr lang="en-GB" dirty="0" smtClean="0"/>
              <a:t>Miller Indices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6577" y="214139"/>
            <a:ext cx="246253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i="1" spc="-30" dirty="0">
                <a:solidFill>
                  <a:srgbClr val="3333CC"/>
                </a:solidFill>
                <a:latin typeface="Comic Sans MS"/>
                <a:cs typeface="Comic Sans MS"/>
              </a:rPr>
              <a:t>a=b</a:t>
            </a:r>
            <a:r>
              <a:rPr sz="2450" i="1" spc="-30" dirty="0">
                <a:solidFill>
                  <a:srgbClr val="434DD6"/>
                </a:solidFill>
                <a:latin typeface="Symbol"/>
                <a:cs typeface="Symbol"/>
              </a:rPr>
              <a:t></a:t>
            </a:r>
            <a:r>
              <a:rPr sz="2450" i="1" spc="-30" dirty="0">
                <a:solidFill>
                  <a:srgbClr val="3333CC"/>
                </a:solidFill>
                <a:latin typeface="Comic Sans MS"/>
                <a:cs typeface="Comic Sans MS"/>
              </a:rPr>
              <a:t>c,</a:t>
            </a:r>
            <a:r>
              <a:rPr sz="2450" i="1" spc="-45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34DD6"/>
                </a:solidFill>
                <a:latin typeface="Symbol"/>
                <a:cs typeface="Symbol"/>
              </a:rPr>
              <a:t></a:t>
            </a:r>
            <a:r>
              <a:rPr sz="2400" spc="-5" dirty="0">
                <a:solidFill>
                  <a:srgbClr val="3333CC"/>
                </a:solidFill>
              </a:rPr>
              <a:t>=</a:t>
            </a:r>
            <a:r>
              <a:rPr sz="2400" spc="-5" dirty="0">
                <a:solidFill>
                  <a:srgbClr val="434DD6"/>
                </a:solidFill>
                <a:latin typeface="Symbol"/>
                <a:cs typeface="Symbol"/>
              </a:rPr>
              <a:t></a:t>
            </a:r>
            <a:r>
              <a:rPr sz="2400" spc="-5" dirty="0">
                <a:solidFill>
                  <a:srgbClr val="3333CC"/>
                </a:solidFill>
              </a:rPr>
              <a:t>=</a:t>
            </a:r>
            <a:r>
              <a:rPr sz="2400" spc="-5" dirty="0">
                <a:solidFill>
                  <a:srgbClr val="434DD6"/>
                </a:solidFill>
                <a:latin typeface="Symbol"/>
                <a:cs typeface="Symbol"/>
              </a:rPr>
              <a:t></a:t>
            </a:r>
            <a:r>
              <a:rPr sz="2400" spc="-5" dirty="0">
                <a:solidFill>
                  <a:srgbClr val="3333CC"/>
                </a:solidFill>
              </a:rPr>
              <a:t>=90</a:t>
            </a:r>
            <a:r>
              <a:rPr sz="2400" spc="-5" dirty="0">
                <a:solidFill>
                  <a:srgbClr val="434DD6"/>
                </a:solidFill>
                <a:latin typeface="Symbol"/>
                <a:cs typeface="Symbol"/>
              </a:rPr>
              <a:t>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27748" y="982664"/>
            <a:ext cx="0" cy="2759075"/>
          </a:xfrm>
          <a:custGeom>
            <a:avLst/>
            <a:gdLst/>
            <a:ahLst/>
            <a:cxnLst/>
            <a:rect l="l" t="t" r="r" b="b"/>
            <a:pathLst>
              <a:path h="2759075">
                <a:moveTo>
                  <a:pt x="0" y="0"/>
                </a:moveTo>
                <a:lnTo>
                  <a:pt x="1" y="2759074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32398" y="4727575"/>
            <a:ext cx="1819275" cy="949325"/>
          </a:xfrm>
          <a:custGeom>
            <a:avLst/>
            <a:gdLst/>
            <a:ahLst/>
            <a:cxnLst/>
            <a:rect l="l" t="t" r="r" b="b"/>
            <a:pathLst>
              <a:path w="1819275" h="949325">
                <a:moveTo>
                  <a:pt x="0" y="949324"/>
                </a:moveTo>
                <a:lnTo>
                  <a:pt x="1819274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27748" y="1003301"/>
            <a:ext cx="932180" cy="954405"/>
          </a:xfrm>
          <a:custGeom>
            <a:avLst/>
            <a:gdLst/>
            <a:ahLst/>
            <a:cxnLst/>
            <a:rect l="l" t="t" r="r" b="b"/>
            <a:pathLst>
              <a:path w="932179" h="954405">
                <a:moveTo>
                  <a:pt x="0" y="0"/>
                </a:moveTo>
                <a:lnTo>
                  <a:pt x="931862" y="954086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32398" y="2925763"/>
            <a:ext cx="0" cy="2792730"/>
          </a:xfrm>
          <a:custGeom>
            <a:avLst/>
            <a:gdLst/>
            <a:ahLst/>
            <a:cxnLst/>
            <a:rect l="l" t="t" r="r" b="b"/>
            <a:pathLst>
              <a:path h="2792729">
                <a:moveTo>
                  <a:pt x="0" y="0"/>
                </a:moveTo>
                <a:lnTo>
                  <a:pt x="1" y="2792411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42148" y="1973263"/>
            <a:ext cx="0" cy="2759075"/>
          </a:xfrm>
          <a:custGeom>
            <a:avLst/>
            <a:gdLst/>
            <a:ahLst/>
            <a:cxnLst/>
            <a:rect l="l" t="t" r="r" b="b"/>
            <a:pathLst>
              <a:path h="2759075">
                <a:moveTo>
                  <a:pt x="0" y="0"/>
                </a:moveTo>
                <a:lnTo>
                  <a:pt x="0" y="2759074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98948" y="2014538"/>
            <a:ext cx="0" cy="2759075"/>
          </a:xfrm>
          <a:custGeom>
            <a:avLst/>
            <a:gdLst/>
            <a:ahLst/>
            <a:cxnLst/>
            <a:rect l="l" t="t" r="r" b="b"/>
            <a:pathLst>
              <a:path h="2759075">
                <a:moveTo>
                  <a:pt x="0" y="0"/>
                </a:moveTo>
                <a:lnTo>
                  <a:pt x="1" y="2759074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32398" y="1973264"/>
            <a:ext cx="1819275" cy="949325"/>
          </a:xfrm>
          <a:custGeom>
            <a:avLst/>
            <a:gdLst/>
            <a:ahLst/>
            <a:cxnLst/>
            <a:rect l="l" t="t" r="r" b="b"/>
            <a:pathLst>
              <a:path w="1819275" h="949325">
                <a:moveTo>
                  <a:pt x="0" y="949324"/>
                </a:moveTo>
                <a:lnTo>
                  <a:pt x="1819274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08473" y="1001713"/>
            <a:ext cx="1819275" cy="949325"/>
          </a:xfrm>
          <a:custGeom>
            <a:avLst/>
            <a:gdLst/>
            <a:ahLst/>
            <a:cxnLst/>
            <a:rect l="l" t="t" r="r" b="b"/>
            <a:pathLst>
              <a:path w="1819275" h="949325">
                <a:moveTo>
                  <a:pt x="0" y="949324"/>
                </a:moveTo>
                <a:lnTo>
                  <a:pt x="1819274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22762" y="3732212"/>
            <a:ext cx="1819275" cy="949325"/>
          </a:xfrm>
          <a:custGeom>
            <a:avLst/>
            <a:gdLst/>
            <a:ahLst/>
            <a:cxnLst/>
            <a:rect l="l" t="t" r="r" b="b"/>
            <a:pathLst>
              <a:path w="1819275" h="949325">
                <a:moveTo>
                  <a:pt x="0" y="949324"/>
                </a:moveTo>
                <a:lnTo>
                  <a:pt x="1819274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10298" y="3819525"/>
            <a:ext cx="932180" cy="954405"/>
          </a:xfrm>
          <a:custGeom>
            <a:avLst/>
            <a:gdLst/>
            <a:ahLst/>
            <a:cxnLst/>
            <a:rect l="l" t="t" r="r" b="b"/>
            <a:pathLst>
              <a:path w="932179" h="954404">
                <a:moveTo>
                  <a:pt x="0" y="0"/>
                </a:moveTo>
                <a:lnTo>
                  <a:pt x="931862" y="954086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0537" y="1973263"/>
            <a:ext cx="932180" cy="954405"/>
          </a:xfrm>
          <a:custGeom>
            <a:avLst/>
            <a:gdLst/>
            <a:ahLst/>
            <a:cxnLst/>
            <a:rect l="l" t="t" r="r" b="b"/>
            <a:pathLst>
              <a:path w="932179" h="954405">
                <a:moveTo>
                  <a:pt x="0" y="0"/>
                </a:moveTo>
                <a:lnTo>
                  <a:pt x="931862" y="954086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22762" y="4754562"/>
            <a:ext cx="932180" cy="954405"/>
          </a:xfrm>
          <a:custGeom>
            <a:avLst/>
            <a:gdLst/>
            <a:ahLst/>
            <a:cxnLst/>
            <a:rect l="l" t="t" r="r" b="b"/>
            <a:pathLst>
              <a:path w="932179" h="954404">
                <a:moveTo>
                  <a:pt x="0" y="0"/>
                </a:moveTo>
                <a:lnTo>
                  <a:pt x="931862" y="954086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75125" y="4578350"/>
            <a:ext cx="249237" cy="249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75125" y="4578350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4">
                <a:moveTo>
                  <a:pt x="0" y="124618"/>
                </a:moveTo>
                <a:lnTo>
                  <a:pt x="9793" y="76111"/>
                </a:lnTo>
                <a:lnTo>
                  <a:pt x="36500" y="36500"/>
                </a:lnTo>
                <a:lnTo>
                  <a:pt x="76111" y="9793"/>
                </a:lnTo>
                <a:lnTo>
                  <a:pt x="124619" y="0"/>
                </a:lnTo>
                <a:lnTo>
                  <a:pt x="173126" y="9793"/>
                </a:lnTo>
                <a:lnTo>
                  <a:pt x="212737" y="36500"/>
                </a:lnTo>
                <a:lnTo>
                  <a:pt x="239444" y="76111"/>
                </a:lnTo>
                <a:lnTo>
                  <a:pt x="249237" y="124618"/>
                </a:lnTo>
                <a:lnTo>
                  <a:pt x="239444" y="173126"/>
                </a:lnTo>
                <a:lnTo>
                  <a:pt x="212737" y="212737"/>
                </a:lnTo>
                <a:lnTo>
                  <a:pt x="173126" y="239444"/>
                </a:lnTo>
                <a:lnTo>
                  <a:pt x="124619" y="249237"/>
                </a:lnTo>
                <a:lnTo>
                  <a:pt x="76111" y="239444"/>
                </a:lnTo>
                <a:lnTo>
                  <a:pt x="36500" y="212737"/>
                </a:lnTo>
                <a:lnTo>
                  <a:pt x="9793" y="173126"/>
                </a:lnTo>
                <a:lnTo>
                  <a:pt x="0" y="1246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94398" y="838201"/>
            <a:ext cx="249237" cy="2492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94398" y="838201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5">
                <a:moveTo>
                  <a:pt x="0" y="124619"/>
                </a:moveTo>
                <a:lnTo>
                  <a:pt x="9793" y="76111"/>
                </a:lnTo>
                <a:lnTo>
                  <a:pt x="36500" y="36500"/>
                </a:lnTo>
                <a:lnTo>
                  <a:pt x="76111" y="9793"/>
                </a:lnTo>
                <a:lnTo>
                  <a:pt x="124619" y="0"/>
                </a:lnTo>
                <a:lnTo>
                  <a:pt x="173126" y="9793"/>
                </a:lnTo>
                <a:lnTo>
                  <a:pt x="212737" y="36500"/>
                </a:lnTo>
                <a:lnTo>
                  <a:pt x="239444" y="76111"/>
                </a:lnTo>
                <a:lnTo>
                  <a:pt x="249237" y="124619"/>
                </a:lnTo>
                <a:lnTo>
                  <a:pt x="239444" y="173126"/>
                </a:lnTo>
                <a:lnTo>
                  <a:pt x="212737" y="212737"/>
                </a:lnTo>
                <a:lnTo>
                  <a:pt x="173126" y="239444"/>
                </a:lnTo>
                <a:lnTo>
                  <a:pt x="124619" y="249237"/>
                </a:lnTo>
                <a:lnTo>
                  <a:pt x="76111" y="239444"/>
                </a:lnTo>
                <a:lnTo>
                  <a:pt x="36500" y="212737"/>
                </a:lnTo>
                <a:lnTo>
                  <a:pt x="9793" y="173126"/>
                </a:lnTo>
                <a:lnTo>
                  <a:pt x="0" y="12461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99048" y="2768600"/>
            <a:ext cx="249238" cy="2492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99048" y="2768600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5">
                <a:moveTo>
                  <a:pt x="0" y="124619"/>
                </a:moveTo>
                <a:lnTo>
                  <a:pt x="9793" y="76111"/>
                </a:lnTo>
                <a:lnTo>
                  <a:pt x="36500" y="36500"/>
                </a:lnTo>
                <a:lnTo>
                  <a:pt x="76111" y="9793"/>
                </a:lnTo>
                <a:lnTo>
                  <a:pt x="124619" y="0"/>
                </a:lnTo>
                <a:lnTo>
                  <a:pt x="173126" y="9793"/>
                </a:lnTo>
                <a:lnTo>
                  <a:pt x="212737" y="36500"/>
                </a:lnTo>
                <a:lnTo>
                  <a:pt x="239444" y="76111"/>
                </a:lnTo>
                <a:lnTo>
                  <a:pt x="249237" y="124619"/>
                </a:lnTo>
                <a:lnTo>
                  <a:pt x="239444" y="173126"/>
                </a:lnTo>
                <a:lnTo>
                  <a:pt x="212737" y="212737"/>
                </a:lnTo>
                <a:lnTo>
                  <a:pt x="173126" y="239444"/>
                </a:lnTo>
                <a:lnTo>
                  <a:pt x="124619" y="249237"/>
                </a:lnTo>
                <a:lnTo>
                  <a:pt x="76111" y="239444"/>
                </a:lnTo>
                <a:lnTo>
                  <a:pt x="36500" y="212737"/>
                </a:lnTo>
                <a:lnTo>
                  <a:pt x="9793" y="173126"/>
                </a:lnTo>
                <a:lnTo>
                  <a:pt x="0" y="12461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27848" y="1819275"/>
            <a:ext cx="249238" cy="2492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27848" y="1819275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5">
                <a:moveTo>
                  <a:pt x="0" y="124619"/>
                </a:moveTo>
                <a:lnTo>
                  <a:pt x="9793" y="76111"/>
                </a:lnTo>
                <a:lnTo>
                  <a:pt x="36499" y="36500"/>
                </a:lnTo>
                <a:lnTo>
                  <a:pt x="76111" y="9793"/>
                </a:lnTo>
                <a:lnTo>
                  <a:pt x="124618" y="0"/>
                </a:lnTo>
                <a:lnTo>
                  <a:pt x="173126" y="9793"/>
                </a:lnTo>
                <a:lnTo>
                  <a:pt x="212737" y="36500"/>
                </a:lnTo>
                <a:lnTo>
                  <a:pt x="239444" y="76111"/>
                </a:lnTo>
                <a:lnTo>
                  <a:pt x="249238" y="124619"/>
                </a:lnTo>
                <a:lnTo>
                  <a:pt x="239444" y="173126"/>
                </a:lnTo>
                <a:lnTo>
                  <a:pt x="212737" y="212737"/>
                </a:lnTo>
                <a:lnTo>
                  <a:pt x="173126" y="239444"/>
                </a:lnTo>
                <a:lnTo>
                  <a:pt x="124618" y="249237"/>
                </a:lnTo>
                <a:lnTo>
                  <a:pt x="76111" y="239444"/>
                </a:lnTo>
                <a:lnTo>
                  <a:pt x="36499" y="212737"/>
                </a:lnTo>
                <a:lnTo>
                  <a:pt x="9793" y="173126"/>
                </a:lnTo>
                <a:lnTo>
                  <a:pt x="0" y="12461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99048" y="5510212"/>
            <a:ext cx="249238" cy="2492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99048" y="5510212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4">
                <a:moveTo>
                  <a:pt x="0" y="124618"/>
                </a:moveTo>
                <a:lnTo>
                  <a:pt x="9793" y="76111"/>
                </a:lnTo>
                <a:lnTo>
                  <a:pt x="36500" y="36500"/>
                </a:lnTo>
                <a:lnTo>
                  <a:pt x="76111" y="9793"/>
                </a:lnTo>
                <a:lnTo>
                  <a:pt x="124619" y="0"/>
                </a:lnTo>
                <a:lnTo>
                  <a:pt x="173126" y="9793"/>
                </a:lnTo>
                <a:lnTo>
                  <a:pt x="212737" y="36500"/>
                </a:lnTo>
                <a:lnTo>
                  <a:pt x="239444" y="76111"/>
                </a:lnTo>
                <a:lnTo>
                  <a:pt x="249237" y="124618"/>
                </a:lnTo>
                <a:lnTo>
                  <a:pt x="239444" y="173126"/>
                </a:lnTo>
                <a:lnTo>
                  <a:pt x="212737" y="212737"/>
                </a:lnTo>
                <a:lnTo>
                  <a:pt x="173126" y="239444"/>
                </a:lnTo>
                <a:lnTo>
                  <a:pt x="124619" y="249237"/>
                </a:lnTo>
                <a:lnTo>
                  <a:pt x="76111" y="239444"/>
                </a:lnTo>
                <a:lnTo>
                  <a:pt x="36500" y="212737"/>
                </a:lnTo>
                <a:lnTo>
                  <a:pt x="9793" y="173126"/>
                </a:lnTo>
                <a:lnTo>
                  <a:pt x="0" y="1246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27848" y="4578350"/>
            <a:ext cx="249238" cy="249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27848" y="4578350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4">
                <a:moveTo>
                  <a:pt x="0" y="124618"/>
                </a:moveTo>
                <a:lnTo>
                  <a:pt x="9793" y="76111"/>
                </a:lnTo>
                <a:lnTo>
                  <a:pt x="36499" y="36500"/>
                </a:lnTo>
                <a:lnTo>
                  <a:pt x="76111" y="9793"/>
                </a:lnTo>
                <a:lnTo>
                  <a:pt x="124618" y="0"/>
                </a:lnTo>
                <a:lnTo>
                  <a:pt x="173126" y="9793"/>
                </a:lnTo>
                <a:lnTo>
                  <a:pt x="212737" y="36500"/>
                </a:lnTo>
                <a:lnTo>
                  <a:pt x="239444" y="76111"/>
                </a:lnTo>
                <a:lnTo>
                  <a:pt x="249238" y="124618"/>
                </a:lnTo>
                <a:lnTo>
                  <a:pt x="239444" y="173126"/>
                </a:lnTo>
                <a:lnTo>
                  <a:pt x="212737" y="212737"/>
                </a:lnTo>
                <a:lnTo>
                  <a:pt x="173126" y="239444"/>
                </a:lnTo>
                <a:lnTo>
                  <a:pt x="124618" y="249237"/>
                </a:lnTo>
                <a:lnTo>
                  <a:pt x="76111" y="239444"/>
                </a:lnTo>
                <a:lnTo>
                  <a:pt x="36499" y="212737"/>
                </a:lnTo>
                <a:lnTo>
                  <a:pt x="9793" y="173126"/>
                </a:lnTo>
                <a:lnTo>
                  <a:pt x="0" y="1246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46550" y="1828800"/>
            <a:ext cx="249237" cy="2492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46550" y="1828800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5">
                <a:moveTo>
                  <a:pt x="0" y="124619"/>
                </a:moveTo>
                <a:lnTo>
                  <a:pt x="9793" y="76111"/>
                </a:lnTo>
                <a:lnTo>
                  <a:pt x="36500" y="36500"/>
                </a:lnTo>
                <a:lnTo>
                  <a:pt x="76111" y="9793"/>
                </a:lnTo>
                <a:lnTo>
                  <a:pt x="124619" y="0"/>
                </a:lnTo>
                <a:lnTo>
                  <a:pt x="173126" y="9793"/>
                </a:lnTo>
                <a:lnTo>
                  <a:pt x="212737" y="36500"/>
                </a:lnTo>
                <a:lnTo>
                  <a:pt x="239444" y="76111"/>
                </a:lnTo>
                <a:lnTo>
                  <a:pt x="249237" y="124619"/>
                </a:lnTo>
                <a:lnTo>
                  <a:pt x="239444" y="173126"/>
                </a:lnTo>
                <a:lnTo>
                  <a:pt x="212737" y="212737"/>
                </a:lnTo>
                <a:lnTo>
                  <a:pt x="173126" y="239444"/>
                </a:lnTo>
                <a:lnTo>
                  <a:pt x="124619" y="249237"/>
                </a:lnTo>
                <a:lnTo>
                  <a:pt x="76111" y="239444"/>
                </a:lnTo>
                <a:lnTo>
                  <a:pt x="36500" y="212737"/>
                </a:lnTo>
                <a:lnTo>
                  <a:pt x="9793" y="173126"/>
                </a:lnTo>
                <a:lnTo>
                  <a:pt x="0" y="12461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94398" y="3597275"/>
            <a:ext cx="249237" cy="249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94398" y="3597275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4">
                <a:moveTo>
                  <a:pt x="0" y="124618"/>
                </a:moveTo>
                <a:lnTo>
                  <a:pt x="9793" y="76111"/>
                </a:lnTo>
                <a:lnTo>
                  <a:pt x="36500" y="36500"/>
                </a:lnTo>
                <a:lnTo>
                  <a:pt x="76111" y="9793"/>
                </a:lnTo>
                <a:lnTo>
                  <a:pt x="124619" y="0"/>
                </a:lnTo>
                <a:lnTo>
                  <a:pt x="173126" y="9793"/>
                </a:lnTo>
                <a:lnTo>
                  <a:pt x="212737" y="36500"/>
                </a:lnTo>
                <a:lnTo>
                  <a:pt x="239444" y="76111"/>
                </a:lnTo>
                <a:lnTo>
                  <a:pt x="249237" y="124618"/>
                </a:lnTo>
                <a:lnTo>
                  <a:pt x="239444" y="173126"/>
                </a:lnTo>
                <a:lnTo>
                  <a:pt x="212737" y="212737"/>
                </a:lnTo>
                <a:lnTo>
                  <a:pt x="173126" y="239444"/>
                </a:lnTo>
                <a:lnTo>
                  <a:pt x="124619" y="249237"/>
                </a:lnTo>
                <a:lnTo>
                  <a:pt x="76111" y="239444"/>
                </a:lnTo>
                <a:lnTo>
                  <a:pt x="36500" y="212737"/>
                </a:lnTo>
                <a:lnTo>
                  <a:pt x="9793" y="173126"/>
                </a:lnTo>
                <a:lnTo>
                  <a:pt x="0" y="1246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57723" y="3708400"/>
            <a:ext cx="249238" cy="2492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57723" y="3708400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4">
                <a:moveTo>
                  <a:pt x="0" y="124618"/>
                </a:moveTo>
                <a:lnTo>
                  <a:pt x="9793" y="76111"/>
                </a:lnTo>
                <a:lnTo>
                  <a:pt x="36500" y="36500"/>
                </a:lnTo>
                <a:lnTo>
                  <a:pt x="76111" y="9793"/>
                </a:lnTo>
                <a:lnTo>
                  <a:pt x="124619" y="0"/>
                </a:lnTo>
                <a:lnTo>
                  <a:pt x="173126" y="9793"/>
                </a:lnTo>
                <a:lnTo>
                  <a:pt x="212737" y="36500"/>
                </a:lnTo>
                <a:lnTo>
                  <a:pt x="239444" y="76111"/>
                </a:lnTo>
                <a:lnTo>
                  <a:pt x="249237" y="124618"/>
                </a:lnTo>
                <a:lnTo>
                  <a:pt x="239444" y="173126"/>
                </a:lnTo>
                <a:lnTo>
                  <a:pt x="212737" y="212737"/>
                </a:lnTo>
                <a:lnTo>
                  <a:pt x="173126" y="239444"/>
                </a:lnTo>
                <a:lnTo>
                  <a:pt x="124619" y="249237"/>
                </a:lnTo>
                <a:lnTo>
                  <a:pt x="76111" y="239444"/>
                </a:lnTo>
                <a:lnTo>
                  <a:pt x="36500" y="212737"/>
                </a:lnTo>
                <a:lnTo>
                  <a:pt x="9793" y="173126"/>
                </a:lnTo>
                <a:lnTo>
                  <a:pt x="0" y="1246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45248" y="2798763"/>
            <a:ext cx="249238" cy="2492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45248" y="2798763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5">
                <a:moveTo>
                  <a:pt x="0" y="124619"/>
                </a:moveTo>
                <a:lnTo>
                  <a:pt x="9793" y="76111"/>
                </a:lnTo>
                <a:lnTo>
                  <a:pt x="36500" y="36500"/>
                </a:lnTo>
                <a:lnTo>
                  <a:pt x="76111" y="9793"/>
                </a:lnTo>
                <a:lnTo>
                  <a:pt x="124618" y="0"/>
                </a:lnTo>
                <a:lnTo>
                  <a:pt x="173126" y="9793"/>
                </a:lnTo>
                <a:lnTo>
                  <a:pt x="212737" y="36500"/>
                </a:lnTo>
                <a:lnTo>
                  <a:pt x="239444" y="76111"/>
                </a:lnTo>
                <a:lnTo>
                  <a:pt x="249238" y="124619"/>
                </a:lnTo>
                <a:lnTo>
                  <a:pt x="239444" y="173126"/>
                </a:lnTo>
                <a:lnTo>
                  <a:pt x="212737" y="212737"/>
                </a:lnTo>
                <a:lnTo>
                  <a:pt x="173126" y="239444"/>
                </a:lnTo>
                <a:lnTo>
                  <a:pt x="124618" y="249237"/>
                </a:lnTo>
                <a:lnTo>
                  <a:pt x="76111" y="239444"/>
                </a:lnTo>
                <a:lnTo>
                  <a:pt x="36500" y="212737"/>
                </a:lnTo>
                <a:lnTo>
                  <a:pt x="9793" y="173126"/>
                </a:lnTo>
                <a:lnTo>
                  <a:pt x="0" y="12461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47015" y="1087120"/>
            <a:ext cx="3742054" cy="18516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25"/>
              </a:spcBef>
            </a:pPr>
            <a:r>
              <a:rPr sz="2400" dirty="0">
                <a:latin typeface="Comic Sans MS"/>
                <a:cs typeface="Comic Sans MS"/>
              </a:rPr>
              <a:t>A </a:t>
            </a:r>
            <a:r>
              <a:rPr sz="2400" spc="-5" dirty="0">
                <a:latin typeface="Comic Sans MS"/>
                <a:cs typeface="Comic Sans MS"/>
              </a:rPr>
              <a:t>tetragonal </a:t>
            </a:r>
            <a:r>
              <a:rPr sz="2400" dirty="0">
                <a:latin typeface="Comic Sans MS"/>
                <a:cs typeface="Comic Sans MS"/>
              </a:rPr>
              <a:t>unit </a:t>
            </a:r>
            <a:r>
              <a:rPr sz="2400" spc="-5" dirty="0">
                <a:latin typeface="Comic Sans MS"/>
                <a:cs typeface="Comic Sans MS"/>
              </a:rPr>
              <a:t>cell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with  two opposite </a:t>
            </a:r>
            <a:r>
              <a:rPr sz="2400" spc="-5" dirty="0">
                <a:latin typeface="Comic Sans MS"/>
                <a:cs typeface="Comic Sans MS"/>
              </a:rPr>
              <a:t>rectangular  </a:t>
            </a:r>
            <a:r>
              <a:rPr sz="2400" dirty="0">
                <a:latin typeface="Comic Sans MS"/>
                <a:cs typeface="Comic Sans MS"/>
              </a:rPr>
              <a:t>faces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centred.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920"/>
              </a:spcBef>
            </a:pPr>
            <a:r>
              <a:rPr sz="2400" spc="-5" dirty="0">
                <a:latin typeface="Comic Sans MS"/>
                <a:cs typeface="Comic Sans MS"/>
              </a:rPr>
              <a:t>Bravais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Lattice?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1239" y="1123633"/>
            <a:ext cx="6856730" cy="523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7000" algn="ctr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latin typeface="Comic Sans MS"/>
                <a:cs typeface="Comic Sans MS"/>
              </a:rPr>
              <a:t>Crystal</a:t>
            </a:r>
            <a:r>
              <a:rPr sz="5400" spc="-15" dirty="0">
                <a:latin typeface="Comic Sans MS"/>
                <a:cs typeface="Comic Sans MS"/>
              </a:rPr>
              <a:t> </a:t>
            </a:r>
            <a:r>
              <a:rPr sz="5400" dirty="0">
                <a:latin typeface="Comic Sans MS"/>
                <a:cs typeface="Comic Sans MS"/>
              </a:rPr>
              <a:t>?</a:t>
            </a:r>
            <a:endParaRPr sz="5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500">
              <a:latin typeface="Times New Roman"/>
              <a:cs typeface="Times New Roman"/>
            </a:endParaRPr>
          </a:p>
          <a:p>
            <a:pPr marL="12700" marR="5080">
              <a:lnSpc>
                <a:spcPct val="99800"/>
              </a:lnSpc>
            </a:pPr>
            <a:r>
              <a:rPr sz="5400" dirty="0">
                <a:latin typeface="Comic Sans MS"/>
                <a:cs typeface="Comic Sans MS"/>
              </a:rPr>
              <a:t>A 3D </a:t>
            </a:r>
            <a:r>
              <a:rPr sz="5400" spc="-5" dirty="0">
                <a:latin typeface="Comic Sans MS"/>
                <a:cs typeface="Comic Sans MS"/>
              </a:rPr>
              <a:t>translationally  </a:t>
            </a:r>
            <a:r>
              <a:rPr sz="5400" dirty="0">
                <a:latin typeface="Comic Sans MS"/>
                <a:cs typeface="Comic Sans MS"/>
              </a:rPr>
              <a:t>periodic</a:t>
            </a:r>
            <a:r>
              <a:rPr sz="5400" spc="-60" dirty="0">
                <a:latin typeface="Comic Sans MS"/>
                <a:cs typeface="Comic Sans MS"/>
              </a:rPr>
              <a:t> </a:t>
            </a:r>
            <a:r>
              <a:rPr sz="5400" spc="-5" dirty="0">
                <a:latin typeface="Comic Sans MS"/>
                <a:cs typeface="Comic Sans MS"/>
              </a:rPr>
              <a:t>arrangement  </a:t>
            </a:r>
            <a:r>
              <a:rPr sz="5400" dirty="0">
                <a:latin typeface="Comic Sans MS"/>
                <a:cs typeface="Comic Sans MS"/>
              </a:rPr>
              <a:t>of </a:t>
            </a:r>
            <a:r>
              <a:rPr sz="5400" b="1" spc="-5" dirty="0">
                <a:latin typeface="Comic Sans MS"/>
                <a:cs typeface="Comic Sans MS"/>
              </a:rPr>
              <a:t>atoms </a:t>
            </a:r>
            <a:r>
              <a:rPr sz="5400" dirty="0">
                <a:latin typeface="Comic Sans MS"/>
                <a:cs typeface="Comic Sans MS"/>
              </a:rPr>
              <a:t>in space is  called a</a:t>
            </a:r>
            <a:r>
              <a:rPr sz="5400" spc="-25" dirty="0">
                <a:latin typeface="Comic Sans MS"/>
                <a:cs typeface="Comic Sans MS"/>
              </a:rPr>
              <a:t> </a:t>
            </a:r>
            <a:r>
              <a:rPr sz="5400" b="1" spc="-5" dirty="0">
                <a:latin typeface="Comic Sans MS"/>
                <a:cs typeface="Comic Sans MS"/>
              </a:rPr>
              <a:t>crystal</a:t>
            </a:r>
            <a:r>
              <a:rPr sz="5400" spc="-5" dirty="0">
                <a:latin typeface="Comic Sans MS"/>
                <a:cs typeface="Comic Sans MS"/>
              </a:rPr>
              <a:t>.</a:t>
            </a:r>
            <a:endParaRPr sz="5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281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20"/>
              </a:spcBef>
            </a:pPr>
            <a:r>
              <a:rPr spc="-5" dirty="0"/>
              <a:t>Crystal</a:t>
            </a:r>
          </a:p>
          <a:p>
            <a:pPr marL="12700">
              <a:lnSpc>
                <a:spcPts val="5240"/>
              </a:lnSpc>
              <a:spcBef>
                <a:spcPts val="2120"/>
              </a:spcBef>
            </a:pPr>
            <a:r>
              <a:rPr b="0" dirty="0">
                <a:latin typeface="Comic Sans MS"/>
                <a:cs typeface="Comic Sans MS"/>
              </a:rPr>
              <a:t>A</a:t>
            </a:r>
            <a:r>
              <a:rPr b="0" spc="-15" dirty="0">
                <a:latin typeface="Comic Sans MS"/>
                <a:cs typeface="Comic Sans MS"/>
              </a:rPr>
              <a:t> </a:t>
            </a:r>
            <a:r>
              <a:rPr b="0" dirty="0">
                <a:latin typeface="Comic Sans MS"/>
                <a:cs typeface="Comic Sans MS"/>
              </a:rPr>
              <a:t>3D</a:t>
            </a:r>
          </a:p>
          <a:p>
            <a:pPr marL="12700" marR="5080">
              <a:lnSpc>
                <a:spcPts val="5300"/>
              </a:lnSpc>
              <a:spcBef>
                <a:spcPts val="120"/>
              </a:spcBef>
            </a:pPr>
            <a:r>
              <a:rPr b="0" dirty="0">
                <a:latin typeface="Comic Sans MS"/>
                <a:cs typeface="Comic Sans MS"/>
              </a:rPr>
              <a:t>tr</a:t>
            </a:r>
            <a:r>
              <a:rPr b="0" spc="-5" dirty="0">
                <a:latin typeface="Comic Sans MS"/>
                <a:cs typeface="Comic Sans MS"/>
              </a:rPr>
              <a:t>ansl</a:t>
            </a:r>
            <a:r>
              <a:rPr b="0" spc="-10" dirty="0">
                <a:latin typeface="Comic Sans MS"/>
                <a:cs typeface="Comic Sans MS"/>
              </a:rPr>
              <a:t>a</a:t>
            </a:r>
            <a:r>
              <a:rPr b="0" dirty="0">
                <a:latin typeface="Comic Sans MS"/>
                <a:cs typeface="Comic Sans MS"/>
              </a:rPr>
              <a:t>tion</a:t>
            </a:r>
            <a:r>
              <a:rPr b="0" spc="-5" dirty="0">
                <a:latin typeface="Comic Sans MS"/>
                <a:cs typeface="Comic Sans MS"/>
              </a:rPr>
              <a:t>a</a:t>
            </a:r>
            <a:r>
              <a:rPr b="0" dirty="0">
                <a:latin typeface="Comic Sans MS"/>
                <a:cs typeface="Comic Sans MS"/>
              </a:rPr>
              <a:t>lly  </a:t>
            </a:r>
            <a:r>
              <a:rPr b="0" spc="-5" dirty="0">
                <a:latin typeface="Comic Sans MS"/>
                <a:cs typeface="Comic Sans MS"/>
              </a:rPr>
              <a:t>periodic  arrangement  </a:t>
            </a:r>
            <a:r>
              <a:rPr b="0" dirty="0">
                <a:latin typeface="Comic Sans MS"/>
                <a:cs typeface="Comic Sans MS"/>
              </a:rPr>
              <a:t>of</a:t>
            </a:r>
            <a:r>
              <a:rPr b="0" spc="-15" dirty="0">
                <a:latin typeface="Comic Sans MS"/>
                <a:cs typeface="Comic Sans MS"/>
              </a:rPr>
              <a:t> </a:t>
            </a:r>
            <a:r>
              <a:rPr spc="-5" dirty="0"/>
              <a:t>atoms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295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30"/>
              </a:spcBef>
            </a:pPr>
            <a:r>
              <a:rPr dirty="0"/>
              <a:t>Lattice</a:t>
            </a:r>
          </a:p>
          <a:p>
            <a:pPr marL="12700">
              <a:lnSpc>
                <a:spcPts val="5240"/>
              </a:lnSpc>
              <a:spcBef>
                <a:spcPts val="2235"/>
              </a:spcBef>
            </a:pPr>
            <a:r>
              <a:rPr b="0" dirty="0">
                <a:latin typeface="Comic Sans MS"/>
                <a:cs typeface="Comic Sans MS"/>
              </a:rPr>
              <a:t>A</a:t>
            </a:r>
            <a:r>
              <a:rPr b="0" spc="-15" dirty="0">
                <a:latin typeface="Comic Sans MS"/>
                <a:cs typeface="Comic Sans MS"/>
              </a:rPr>
              <a:t> </a:t>
            </a:r>
            <a:r>
              <a:rPr b="0" dirty="0">
                <a:latin typeface="Comic Sans MS"/>
                <a:cs typeface="Comic Sans MS"/>
              </a:rPr>
              <a:t>3D</a:t>
            </a:r>
          </a:p>
          <a:p>
            <a:pPr marL="12700" marR="5080">
              <a:lnSpc>
                <a:spcPts val="5300"/>
              </a:lnSpc>
              <a:spcBef>
                <a:spcPts val="120"/>
              </a:spcBef>
            </a:pPr>
            <a:r>
              <a:rPr b="0" dirty="0">
                <a:latin typeface="Comic Sans MS"/>
                <a:cs typeface="Comic Sans MS"/>
              </a:rPr>
              <a:t>tr</a:t>
            </a:r>
            <a:r>
              <a:rPr b="0" spc="-5" dirty="0">
                <a:latin typeface="Comic Sans MS"/>
                <a:cs typeface="Comic Sans MS"/>
              </a:rPr>
              <a:t>ansl</a:t>
            </a:r>
            <a:r>
              <a:rPr b="0" spc="-10" dirty="0">
                <a:latin typeface="Comic Sans MS"/>
                <a:cs typeface="Comic Sans MS"/>
              </a:rPr>
              <a:t>a</a:t>
            </a:r>
            <a:r>
              <a:rPr b="0" dirty="0">
                <a:latin typeface="Comic Sans MS"/>
                <a:cs typeface="Comic Sans MS"/>
              </a:rPr>
              <a:t>tion</a:t>
            </a:r>
            <a:r>
              <a:rPr b="0" spc="-5" dirty="0">
                <a:latin typeface="Comic Sans MS"/>
                <a:cs typeface="Comic Sans MS"/>
              </a:rPr>
              <a:t>a</a:t>
            </a:r>
            <a:r>
              <a:rPr b="0" dirty="0">
                <a:latin typeface="Comic Sans MS"/>
                <a:cs typeface="Comic Sans MS"/>
              </a:rPr>
              <a:t>lly  </a:t>
            </a:r>
            <a:r>
              <a:rPr b="0" spc="-5" dirty="0">
                <a:latin typeface="Comic Sans MS"/>
                <a:cs typeface="Comic Sans MS"/>
              </a:rPr>
              <a:t>periodic  arrangement  </a:t>
            </a:r>
            <a:r>
              <a:rPr b="0" dirty="0">
                <a:latin typeface="Comic Sans MS"/>
                <a:cs typeface="Comic Sans MS"/>
              </a:rPr>
              <a:t>of</a:t>
            </a:r>
            <a:r>
              <a:rPr b="0" spc="-20" dirty="0">
                <a:latin typeface="Comic Sans MS"/>
                <a:cs typeface="Comic Sans MS"/>
              </a:rPr>
              <a:t> </a:t>
            </a:r>
            <a:r>
              <a:rPr dirty="0"/>
              <a:t>points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31153" y="399733"/>
            <a:ext cx="52152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Crystal vs.</a:t>
            </a:r>
            <a:r>
              <a:rPr sz="4800" spc="-50" dirty="0"/>
              <a:t> </a:t>
            </a:r>
            <a:r>
              <a:rPr sz="4800" spc="-5" dirty="0"/>
              <a:t>Lattice</a:t>
            </a:r>
            <a:endParaRPr sz="4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025" y="2590800"/>
            <a:ext cx="7953375" cy="833755"/>
          </a:xfrm>
          <a:prstGeom prst="rect">
            <a:avLst/>
          </a:prstGeom>
          <a:ln w="9524">
            <a:solidFill>
              <a:srgbClr val="D834D6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459105">
              <a:lnSpc>
                <a:spcPct val="100000"/>
              </a:lnSpc>
              <a:spcBef>
                <a:spcPts val="359"/>
              </a:spcBef>
            </a:pPr>
            <a:r>
              <a:rPr sz="4800" spc="-5" dirty="0">
                <a:latin typeface="Comic Sans MS"/>
                <a:cs typeface="Comic Sans MS"/>
              </a:rPr>
              <a:t>Crystal </a:t>
            </a:r>
            <a:r>
              <a:rPr sz="4800" dirty="0">
                <a:latin typeface="Comic Sans MS"/>
                <a:cs typeface="Comic Sans MS"/>
              </a:rPr>
              <a:t>= </a:t>
            </a:r>
            <a:r>
              <a:rPr sz="4800" spc="-5" dirty="0">
                <a:latin typeface="Comic Sans MS"/>
                <a:cs typeface="Comic Sans MS"/>
              </a:rPr>
              <a:t>Lattice </a:t>
            </a:r>
            <a:r>
              <a:rPr sz="4800" dirty="0">
                <a:latin typeface="Comic Sans MS"/>
                <a:cs typeface="Comic Sans MS"/>
              </a:rPr>
              <a:t>+</a:t>
            </a:r>
            <a:r>
              <a:rPr sz="4800" spc="-30" dirty="0">
                <a:latin typeface="Comic Sans MS"/>
                <a:cs typeface="Comic Sans MS"/>
              </a:rPr>
              <a:t> </a:t>
            </a:r>
            <a:r>
              <a:rPr sz="4800" spc="-5" dirty="0">
                <a:latin typeface="Comic Sans MS"/>
                <a:cs typeface="Comic Sans MS"/>
              </a:rPr>
              <a:t>Motif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9289" y="3871595"/>
            <a:ext cx="7447280" cy="2029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30"/>
              </a:spcBef>
              <a:tabLst>
                <a:tab pos="2372360" algn="l"/>
              </a:tabLst>
            </a:pPr>
            <a:r>
              <a:rPr sz="4400" b="1" spc="-5" dirty="0">
                <a:latin typeface="Comic Sans MS"/>
                <a:cs typeface="Comic Sans MS"/>
              </a:rPr>
              <a:t>Motif or basis</a:t>
            </a:r>
            <a:r>
              <a:rPr sz="4400" spc="-5" dirty="0">
                <a:latin typeface="Comic Sans MS"/>
                <a:cs typeface="Comic Sans MS"/>
              </a:rPr>
              <a:t>: </a:t>
            </a:r>
            <a:r>
              <a:rPr sz="4400" dirty="0">
                <a:latin typeface="Comic Sans MS"/>
                <a:cs typeface="Comic Sans MS"/>
              </a:rPr>
              <a:t>an atom </a:t>
            </a:r>
            <a:r>
              <a:rPr sz="4400" spc="-5" dirty="0">
                <a:latin typeface="Comic Sans MS"/>
                <a:cs typeface="Comic Sans MS"/>
              </a:rPr>
              <a:t>or </a:t>
            </a:r>
            <a:r>
              <a:rPr sz="4400" dirty="0">
                <a:latin typeface="Comic Sans MS"/>
                <a:cs typeface="Comic Sans MS"/>
              </a:rPr>
              <a:t>a  </a:t>
            </a:r>
            <a:r>
              <a:rPr sz="4400" spc="-5" dirty="0">
                <a:latin typeface="Comic Sans MS"/>
                <a:cs typeface="Comic Sans MS"/>
              </a:rPr>
              <a:t>group</a:t>
            </a:r>
            <a:r>
              <a:rPr sz="4400" spc="5" dirty="0">
                <a:latin typeface="Comic Sans MS"/>
                <a:cs typeface="Comic Sans MS"/>
              </a:rPr>
              <a:t> </a:t>
            </a:r>
            <a:r>
              <a:rPr sz="4400" dirty="0">
                <a:latin typeface="Comic Sans MS"/>
                <a:cs typeface="Comic Sans MS"/>
              </a:rPr>
              <a:t>of	</a:t>
            </a:r>
            <a:r>
              <a:rPr sz="4400" spc="-5" dirty="0">
                <a:latin typeface="Comic Sans MS"/>
                <a:cs typeface="Comic Sans MS"/>
              </a:rPr>
              <a:t>atoms associated  </a:t>
            </a:r>
            <a:r>
              <a:rPr sz="4400" dirty="0">
                <a:latin typeface="Comic Sans MS"/>
                <a:cs typeface="Comic Sans MS"/>
              </a:rPr>
              <a:t>with each lattice</a:t>
            </a:r>
            <a:r>
              <a:rPr sz="4400" spc="-35" dirty="0">
                <a:latin typeface="Comic Sans MS"/>
                <a:cs typeface="Comic Sans MS"/>
              </a:rPr>
              <a:t> </a:t>
            </a:r>
            <a:r>
              <a:rPr sz="4400" dirty="0">
                <a:latin typeface="Comic Sans MS"/>
                <a:cs typeface="Comic Sans MS"/>
              </a:rPr>
              <a:t>point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9419" y="399733"/>
            <a:ext cx="7052309" cy="14808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938020" marR="5080" indent="-1925955">
              <a:lnSpc>
                <a:spcPts val="5700"/>
              </a:lnSpc>
              <a:spcBef>
                <a:spcPts val="340"/>
              </a:spcBef>
            </a:pPr>
            <a:r>
              <a:rPr sz="4800" spc="-5" dirty="0"/>
              <a:t>Relation between</a:t>
            </a:r>
            <a:r>
              <a:rPr sz="4800" spc="-65" dirty="0"/>
              <a:t> </a:t>
            </a:r>
            <a:r>
              <a:rPr sz="4800" spc="-5" dirty="0"/>
              <a:t>crystal  and</a:t>
            </a:r>
            <a:r>
              <a:rPr sz="4800" spc="-10" dirty="0"/>
              <a:t> </a:t>
            </a:r>
            <a:r>
              <a:rPr sz="4800" spc="-5" dirty="0"/>
              <a:t>lattice?</a:t>
            </a:r>
            <a:endParaRPr sz="4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0" y="1100138"/>
            <a:ext cx="4419598" cy="5402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71712" y="1085851"/>
            <a:ext cx="4448175" cy="5431155"/>
          </a:xfrm>
          <a:custGeom>
            <a:avLst/>
            <a:gdLst/>
            <a:ahLst/>
            <a:cxnLst/>
            <a:rect l="l" t="t" r="r" b="b"/>
            <a:pathLst>
              <a:path w="4448175" h="5431155">
                <a:moveTo>
                  <a:pt x="0" y="0"/>
                </a:moveTo>
                <a:lnTo>
                  <a:pt x="4448174" y="0"/>
                </a:lnTo>
                <a:lnTo>
                  <a:pt x="4448174" y="5430835"/>
                </a:lnTo>
                <a:lnTo>
                  <a:pt x="0" y="5430835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67123" y="3157538"/>
            <a:ext cx="92076" cy="92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01923" y="4964113"/>
            <a:ext cx="92076" cy="92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1372" y="4964113"/>
            <a:ext cx="92076" cy="92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3523" y="4937125"/>
            <a:ext cx="92075" cy="92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37211" y="3162300"/>
            <a:ext cx="92076" cy="92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79698" y="1368426"/>
            <a:ext cx="92076" cy="92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51372" y="1349375"/>
            <a:ext cx="92076" cy="92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91298" y="1339851"/>
            <a:ext cx="92075" cy="92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31164" y="172720"/>
            <a:ext cx="337692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5" dirty="0">
                <a:latin typeface="Times New Roman"/>
                <a:cs typeface="Times New Roman"/>
              </a:rPr>
              <a:t>Air, </a:t>
            </a:r>
            <a:r>
              <a:rPr sz="3200" spc="-55" dirty="0">
                <a:latin typeface="Times New Roman"/>
                <a:cs typeface="Times New Roman"/>
              </a:rPr>
              <a:t>Water </a:t>
            </a:r>
            <a:r>
              <a:rPr sz="3200" spc="-5" dirty="0">
                <a:latin typeface="Times New Roman"/>
                <a:cs typeface="Times New Roman"/>
              </a:rPr>
              <a:t>and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Earth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088764" y="172720"/>
            <a:ext cx="22942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by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M.C.Esher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0" y="1100138"/>
            <a:ext cx="4419598" cy="5402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71712" y="1085851"/>
            <a:ext cx="4448175" cy="5431155"/>
          </a:xfrm>
          <a:custGeom>
            <a:avLst/>
            <a:gdLst/>
            <a:ahLst/>
            <a:cxnLst/>
            <a:rect l="l" t="t" r="r" b="b"/>
            <a:pathLst>
              <a:path w="4448175" h="5431155">
                <a:moveTo>
                  <a:pt x="0" y="0"/>
                </a:moveTo>
                <a:lnTo>
                  <a:pt x="4448174" y="0"/>
                </a:lnTo>
                <a:lnTo>
                  <a:pt x="4448174" y="5430835"/>
                </a:lnTo>
                <a:lnTo>
                  <a:pt x="0" y="5430835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67123" y="3157538"/>
            <a:ext cx="92076" cy="92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01923" y="4964113"/>
            <a:ext cx="92076" cy="92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1372" y="4964113"/>
            <a:ext cx="92076" cy="92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3523" y="4937125"/>
            <a:ext cx="92075" cy="92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37211" y="3162300"/>
            <a:ext cx="92076" cy="92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79698" y="1368426"/>
            <a:ext cx="92076" cy="92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51372" y="1349375"/>
            <a:ext cx="92076" cy="92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91298" y="1339851"/>
            <a:ext cx="92075" cy="92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6703" y="1642745"/>
            <a:ext cx="1609090" cy="3680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sz="2400" b="1" dirty="0">
                <a:latin typeface="Comic Sans MS"/>
                <a:cs typeface="Comic Sans MS"/>
              </a:rPr>
              <a:t>Every  </a:t>
            </a:r>
            <a:r>
              <a:rPr sz="2400" b="1" spc="-5" dirty="0">
                <a:latin typeface="Comic Sans MS"/>
                <a:cs typeface="Comic Sans MS"/>
              </a:rPr>
              <a:t>periodic  pattern  (and</a:t>
            </a:r>
            <a:r>
              <a:rPr sz="2400" b="1" spc="-8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hence  </a:t>
            </a:r>
            <a:r>
              <a:rPr sz="2400" b="1" dirty="0">
                <a:latin typeface="Comic Sans MS"/>
                <a:cs typeface="Comic Sans MS"/>
              </a:rPr>
              <a:t>a </a:t>
            </a:r>
            <a:r>
              <a:rPr sz="2400" b="1" spc="-5" dirty="0">
                <a:latin typeface="Comic Sans MS"/>
                <a:cs typeface="Comic Sans MS"/>
              </a:rPr>
              <a:t>crystal)  </a:t>
            </a:r>
            <a:r>
              <a:rPr sz="2400" b="1" dirty="0">
                <a:latin typeface="Comic Sans MS"/>
                <a:cs typeface="Comic Sans MS"/>
              </a:rPr>
              <a:t>has a  unique  lattice  </a:t>
            </a:r>
            <a:r>
              <a:rPr sz="2400" b="1" spc="-5" dirty="0">
                <a:latin typeface="Comic Sans MS"/>
                <a:cs typeface="Comic Sans MS"/>
              </a:rPr>
              <a:t>associated  </a:t>
            </a:r>
            <a:r>
              <a:rPr sz="2400" b="1" dirty="0">
                <a:latin typeface="Comic Sans MS"/>
                <a:cs typeface="Comic Sans MS"/>
              </a:rPr>
              <a:t>with</a:t>
            </a:r>
            <a:r>
              <a:rPr sz="2400" b="1" spc="-2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it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31164" y="172720"/>
            <a:ext cx="337692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>
                <a:latin typeface="Times New Roman"/>
                <a:cs typeface="Times New Roman"/>
              </a:rPr>
              <a:t>Air, </a:t>
            </a:r>
            <a:r>
              <a:rPr spc="-55" dirty="0">
                <a:latin typeface="Times New Roman"/>
                <a:cs typeface="Times New Roman"/>
              </a:rPr>
              <a:t>Water </a:t>
            </a:r>
            <a:r>
              <a:rPr spc="-5" dirty="0">
                <a:latin typeface="Times New Roman"/>
                <a:cs typeface="Times New Roman"/>
              </a:rPr>
              <a:t>and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Earth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088764" y="172720"/>
            <a:ext cx="22942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by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M.C.Esher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7989" y="1422088"/>
            <a:ext cx="6878320" cy="29514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48005">
              <a:lnSpc>
                <a:spcPts val="3800"/>
              </a:lnSpc>
              <a:spcBef>
                <a:spcPts val="260"/>
              </a:spcBef>
            </a:pPr>
            <a:r>
              <a:rPr sz="3200" b="1" u="heavy" spc="-5" dirty="0">
                <a:solidFill>
                  <a:srgbClr val="CCCCFF"/>
                </a:solidFill>
                <a:uFill>
                  <a:solidFill>
                    <a:srgbClr val="D6D7FF"/>
                  </a:solidFill>
                </a:uFill>
                <a:latin typeface="Times New Roman"/>
                <a:cs typeface="Times New Roman"/>
              </a:rPr>
              <a:t>Symmetry Aspects </a:t>
            </a:r>
            <a:r>
              <a:rPr sz="3200" b="1" u="heavy" dirty="0">
                <a:solidFill>
                  <a:srgbClr val="CCCCFF"/>
                </a:solidFill>
                <a:uFill>
                  <a:solidFill>
                    <a:srgbClr val="D6D7FF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3200" b="1" u="heavy" spc="-5" dirty="0">
                <a:solidFill>
                  <a:srgbClr val="CCCCFF"/>
                </a:solidFill>
                <a:uFill>
                  <a:solidFill>
                    <a:srgbClr val="D6D7FF"/>
                  </a:solidFill>
                </a:uFill>
                <a:latin typeface="Times New Roman"/>
                <a:cs typeface="Times New Roman"/>
              </a:rPr>
              <a:t>M. </a:t>
            </a:r>
            <a:r>
              <a:rPr sz="3200" b="1" u="heavy" dirty="0">
                <a:solidFill>
                  <a:srgbClr val="CCCCFF"/>
                </a:solidFill>
                <a:uFill>
                  <a:solidFill>
                    <a:srgbClr val="D6D7FF"/>
                  </a:solidFill>
                </a:uFill>
                <a:latin typeface="Times New Roman"/>
                <a:cs typeface="Times New Roman"/>
              </a:rPr>
              <a:t>C.</a:t>
            </a:r>
            <a:r>
              <a:rPr sz="3200" b="1" u="heavy" spc="-185" dirty="0">
                <a:solidFill>
                  <a:srgbClr val="CCCCFF"/>
                </a:solidFill>
                <a:uFill>
                  <a:solidFill>
                    <a:srgbClr val="D6D7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5" dirty="0">
                <a:solidFill>
                  <a:srgbClr val="CCCCFF"/>
                </a:solidFill>
                <a:uFill>
                  <a:solidFill>
                    <a:srgbClr val="D6D7FF"/>
                  </a:solidFill>
                </a:uFill>
                <a:latin typeface="Times New Roman"/>
                <a:cs typeface="Times New Roman"/>
              </a:rPr>
              <a:t>Escher's </a:t>
            </a:r>
            <a:r>
              <a:rPr sz="3200" b="1" spc="-5" dirty="0">
                <a:solidFill>
                  <a:srgbClr val="CCCCFF"/>
                </a:solidFill>
                <a:latin typeface="Times New Roman"/>
                <a:cs typeface="Times New Roman"/>
              </a:rPr>
              <a:t> </a:t>
            </a:r>
            <a:r>
              <a:rPr sz="3200" b="1" u="heavy" spc="-5" dirty="0">
                <a:solidFill>
                  <a:srgbClr val="CCCCFF"/>
                </a:solidFill>
                <a:uFill>
                  <a:solidFill>
                    <a:srgbClr val="D6D7FF"/>
                  </a:solidFill>
                </a:uFill>
                <a:latin typeface="Times New Roman"/>
                <a:cs typeface="Times New Roman"/>
              </a:rPr>
              <a:t>Periodic</a:t>
            </a:r>
            <a:r>
              <a:rPr sz="3200" b="1" u="heavy" spc="-10" dirty="0">
                <a:solidFill>
                  <a:srgbClr val="CCCCFF"/>
                </a:solidFill>
                <a:uFill>
                  <a:solidFill>
                    <a:srgbClr val="D6D7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5" dirty="0">
                <a:solidFill>
                  <a:srgbClr val="CCCCFF"/>
                </a:solidFill>
                <a:uFill>
                  <a:solidFill>
                    <a:srgbClr val="D6D7FF"/>
                  </a:solidFill>
                </a:uFill>
                <a:latin typeface="Times New Roman"/>
                <a:cs typeface="Times New Roman"/>
              </a:rPr>
              <a:t>Drawings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ts val="3679"/>
              </a:lnSpc>
            </a:pPr>
            <a:r>
              <a:rPr sz="3200" b="1" spc="-20" dirty="0">
                <a:latin typeface="Times New Roman"/>
                <a:cs typeface="Times New Roman"/>
              </a:rPr>
              <a:t>Macgillavry, </a:t>
            </a:r>
            <a:r>
              <a:rPr sz="3200" b="1" spc="-10" dirty="0">
                <a:latin typeface="Times New Roman"/>
                <a:cs typeface="Times New Roman"/>
              </a:rPr>
              <a:t>Caroline </a:t>
            </a:r>
            <a:r>
              <a:rPr sz="3200" b="1" spc="-5" dirty="0">
                <a:latin typeface="Times New Roman"/>
                <a:cs typeface="Times New Roman"/>
              </a:rPr>
              <a:t>H. </a:t>
            </a:r>
            <a:r>
              <a:rPr sz="3200" b="1" spc="-10" dirty="0">
                <a:latin typeface="Times New Roman"/>
                <a:cs typeface="Times New Roman"/>
              </a:rPr>
              <a:t>(Professor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of</a:t>
            </a:r>
            <a:endParaRPr sz="3200">
              <a:latin typeface="Times New Roman"/>
              <a:cs typeface="Times New Roman"/>
            </a:endParaRPr>
          </a:p>
          <a:p>
            <a:pPr marL="12700" marR="727710">
              <a:lnSpc>
                <a:spcPts val="3800"/>
              </a:lnSpc>
              <a:spcBef>
                <a:spcPts val="220"/>
              </a:spcBef>
            </a:pPr>
            <a:r>
              <a:rPr sz="3200" b="1" spc="-5" dirty="0">
                <a:latin typeface="Times New Roman"/>
                <a:cs typeface="Times New Roman"/>
              </a:rPr>
              <a:t>Chemical </a:t>
            </a:r>
            <a:r>
              <a:rPr sz="3200" b="1" spc="-15" dirty="0">
                <a:latin typeface="Times New Roman"/>
                <a:cs typeface="Times New Roman"/>
              </a:rPr>
              <a:t>Crystallography, </a:t>
            </a:r>
            <a:r>
              <a:rPr sz="3200" b="1" spc="-40" dirty="0">
                <a:latin typeface="Times New Roman"/>
                <a:cs typeface="Times New Roman"/>
              </a:rPr>
              <a:t>Univ. </a:t>
            </a:r>
            <a:r>
              <a:rPr sz="3200" b="1" dirty="0">
                <a:latin typeface="Times New Roman"/>
                <a:cs typeface="Times New Roman"/>
              </a:rPr>
              <a:t>of  </a:t>
            </a:r>
            <a:r>
              <a:rPr sz="3200" b="1" spc="-5" dirty="0">
                <a:latin typeface="Times New Roman"/>
                <a:cs typeface="Times New Roman"/>
              </a:rPr>
              <a:t>Amsterdam)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ts val="3779"/>
              </a:lnSpc>
            </a:pPr>
            <a:r>
              <a:rPr sz="3200" b="1" spc="-5" dirty="0">
                <a:latin typeface="Times New Roman"/>
                <a:cs typeface="Times New Roman"/>
              </a:rPr>
              <a:t>International Union </a:t>
            </a:r>
            <a:r>
              <a:rPr sz="3200" b="1" dirty="0">
                <a:latin typeface="Times New Roman"/>
                <a:cs typeface="Times New Roman"/>
              </a:rPr>
              <a:t>of</a:t>
            </a:r>
            <a:r>
              <a:rPr sz="3200" b="1" spc="2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Crystallography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39" y="871221"/>
            <a:ext cx="101726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omic Sans MS"/>
                <a:cs typeface="Comic Sans MS"/>
              </a:rPr>
              <a:t>1965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8939" y="2090420"/>
            <a:ext cx="4439920" cy="166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440"/>
              </a:lnSpc>
              <a:spcBef>
                <a:spcPts val="100"/>
              </a:spcBef>
            </a:pPr>
            <a:r>
              <a:rPr sz="5400" spc="-5" dirty="0">
                <a:latin typeface="Comic Sans MS"/>
                <a:cs typeface="Comic Sans MS"/>
              </a:rPr>
              <a:t>Escher</a:t>
            </a:r>
            <a:r>
              <a:rPr sz="5400" spc="-5" dirty="0">
                <a:latin typeface="Arial"/>
                <a:cs typeface="Arial"/>
              </a:rPr>
              <a:t>:</a:t>
            </a:r>
            <a:endParaRPr sz="5400">
              <a:latin typeface="Arial"/>
              <a:cs typeface="Arial"/>
            </a:endParaRPr>
          </a:p>
          <a:p>
            <a:pPr marL="12700">
              <a:lnSpc>
                <a:spcPts val="6440"/>
              </a:lnSpc>
              <a:tabLst>
                <a:tab pos="1604645" algn="l"/>
              </a:tabLst>
            </a:pPr>
            <a:r>
              <a:rPr sz="5400" b="1" spc="110" dirty="0">
                <a:latin typeface="Arial Narrow"/>
                <a:cs typeface="Arial Narrow"/>
              </a:rPr>
              <a:t>Ar</a:t>
            </a:r>
            <a:r>
              <a:rPr sz="5400" b="1" spc="65" dirty="0">
                <a:latin typeface="Arial Narrow"/>
                <a:cs typeface="Arial Narrow"/>
              </a:rPr>
              <a:t>t</a:t>
            </a:r>
            <a:r>
              <a:rPr sz="5400" b="1" spc="265" dirty="0">
                <a:latin typeface="Arial Narrow"/>
                <a:cs typeface="Arial Narrow"/>
              </a:rPr>
              <a:t> </a:t>
            </a:r>
            <a:r>
              <a:rPr sz="3200" dirty="0">
                <a:latin typeface="Arial"/>
                <a:cs typeface="Arial"/>
              </a:rPr>
              <a:t>or	</a:t>
            </a:r>
            <a:r>
              <a:rPr sz="5400" dirty="0">
                <a:latin typeface="Arial"/>
                <a:cs typeface="Arial"/>
              </a:rPr>
              <a:t>Science?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9415" marR="5080">
              <a:lnSpc>
                <a:spcPct val="148200"/>
              </a:lnSpc>
              <a:spcBef>
                <a:spcPts val="100"/>
              </a:spcBef>
            </a:pPr>
            <a:r>
              <a:rPr dirty="0"/>
              <a:t>Prof. </a:t>
            </a:r>
            <a:r>
              <a:rPr spc="-5" dirty="0"/>
              <a:t>Sanil</a:t>
            </a:r>
            <a:r>
              <a:rPr spc="-5" dirty="0">
                <a:latin typeface="MS PGothic"/>
                <a:cs typeface="MS PGothic"/>
              </a:rPr>
              <a:t>’</a:t>
            </a:r>
            <a:r>
              <a:rPr spc="-5" dirty="0"/>
              <a:t>s </a:t>
            </a:r>
            <a:r>
              <a:rPr dirty="0"/>
              <a:t>Class, </a:t>
            </a:r>
            <a:r>
              <a:rPr spc="-5" dirty="0"/>
              <a:t>Every </a:t>
            </a:r>
            <a:r>
              <a:rPr dirty="0"/>
              <a:t>semester since 2008  </a:t>
            </a:r>
            <a:r>
              <a:rPr spc="-5" dirty="0"/>
              <a:t>Bangalore, May </a:t>
            </a:r>
            <a:r>
              <a:rPr dirty="0"/>
              <a:t>26,</a:t>
            </a:r>
            <a:r>
              <a:rPr spc="-15" dirty="0"/>
              <a:t> </a:t>
            </a:r>
            <a:r>
              <a:rPr spc="-5" dirty="0"/>
              <a:t>2009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7387" y="387351"/>
            <a:ext cx="5222875" cy="831850"/>
          </a:xfrm>
          <a:prstGeom prst="rect">
            <a:avLst/>
          </a:prstGeom>
          <a:ln w="9524">
            <a:solidFill>
              <a:srgbClr val="D834D6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R="76200" algn="ctr">
              <a:lnSpc>
                <a:spcPts val="2815"/>
              </a:lnSpc>
              <a:spcBef>
                <a:spcPts val="359"/>
              </a:spcBef>
            </a:pPr>
            <a:r>
              <a:rPr sz="2400" dirty="0">
                <a:latin typeface="Comic Sans MS"/>
                <a:cs typeface="Comic Sans MS"/>
              </a:rPr>
              <a:t>The </a:t>
            </a:r>
            <a:r>
              <a:rPr sz="2400" spc="-5" dirty="0">
                <a:latin typeface="Comic Sans MS"/>
                <a:cs typeface="Comic Sans MS"/>
              </a:rPr>
              <a:t>six lattice parameters</a:t>
            </a:r>
            <a:endParaRPr sz="2400">
              <a:latin typeface="Comic Sans MS"/>
              <a:cs typeface="Comic Sans MS"/>
            </a:endParaRPr>
          </a:p>
          <a:p>
            <a:pPr marL="5080" algn="ctr">
              <a:lnSpc>
                <a:spcPts val="2875"/>
              </a:lnSpc>
            </a:pPr>
            <a:r>
              <a:rPr sz="2450" i="1" spc="-15" dirty="0">
                <a:latin typeface="Comic Sans MS"/>
                <a:cs typeface="Comic Sans MS"/>
              </a:rPr>
              <a:t>a</a:t>
            </a:r>
            <a:r>
              <a:rPr sz="2400" spc="-15" dirty="0">
                <a:latin typeface="Comic Sans MS"/>
                <a:cs typeface="Comic Sans MS"/>
              </a:rPr>
              <a:t>, </a:t>
            </a:r>
            <a:r>
              <a:rPr sz="2450" i="1" spc="-15" dirty="0">
                <a:latin typeface="Comic Sans MS"/>
                <a:cs typeface="Comic Sans MS"/>
              </a:rPr>
              <a:t>b</a:t>
            </a:r>
            <a:r>
              <a:rPr sz="2400" spc="-15" dirty="0">
                <a:latin typeface="Comic Sans MS"/>
                <a:cs typeface="Comic Sans MS"/>
              </a:rPr>
              <a:t>, </a:t>
            </a:r>
            <a:r>
              <a:rPr sz="2450" i="1" spc="-15" dirty="0">
                <a:latin typeface="Comic Sans MS"/>
                <a:cs typeface="Comic Sans MS"/>
              </a:rPr>
              <a:t>c</a:t>
            </a:r>
            <a:r>
              <a:rPr sz="2400" spc="-15" dirty="0">
                <a:latin typeface="Comic Sans MS"/>
                <a:cs typeface="Comic Sans MS"/>
              </a:rPr>
              <a:t>, </a:t>
            </a:r>
            <a:r>
              <a:rPr sz="2450" i="1" spc="-20" dirty="0">
                <a:latin typeface="Symbol"/>
                <a:cs typeface="Symbol"/>
              </a:rPr>
              <a:t></a:t>
            </a:r>
            <a:r>
              <a:rPr sz="2400" spc="-20" dirty="0">
                <a:latin typeface="Comic Sans MS"/>
                <a:cs typeface="Comic Sans MS"/>
              </a:rPr>
              <a:t>, </a:t>
            </a:r>
            <a:r>
              <a:rPr sz="2450" i="1" spc="-15" dirty="0">
                <a:latin typeface="Symbol"/>
                <a:cs typeface="Symbol"/>
              </a:rPr>
              <a:t></a:t>
            </a:r>
            <a:r>
              <a:rPr sz="2400" spc="-15" dirty="0">
                <a:latin typeface="Comic Sans MS"/>
                <a:cs typeface="Comic Sans MS"/>
              </a:rPr>
              <a:t>,</a:t>
            </a:r>
            <a:r>
              <a:rPr sz="2400" spc="45" dirty="0">
                <a:latin typeface="Comic Sans MS"/>
                <a:cs typeface="Comic Sans MS"/>
              </a:rPr>
              <a:t> </a:t>
            </a:r>
            <a:r>
              <a:rPr sz="2450" i="1" spc="-25" dirty="0">
                <a:latin typeface="Symbol"/>
                <a:cs typeface="Symbol"/>
              </a:rPr>
              <a:t>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5875" y="1863725"/>
            <a:ext cx="4016375" cy="466725"/>
          </a:xfrm>
          <a:prstGeom prst="rect">
            <a:avLst/>
          </a:prstGeom>
          <a:ln w="9524">
            <a:solidFill>
              <a:srgbClr val="D834D6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359"/>
              </a:spcBef>
            </a:pPr>
            <a:r>
              <a:rPr sz="2400" spc="-5" dirty="0">
                <a:latin typeface="Comic Sans MS"/>
                <a:cs typeface="Comic Sans MS"/>
              </a:rPr>
              <a:t>The </a:t>
            </a:r>
            <a:r>
              <a:rPr sz="2400" dirty="0">
                <a:latin typeface="Comic Sans MS"/>
                <a:cs typeface="Comic Sans MS"/>
              </a:rPr>
              <a:t>unit </a:t>
            </a:r>
            <a:r>
              <a:rPr sz="2400" spc="-5" dirty="0">
                <a:latin typeface="Comic Sans MS"/>
                <a:cs typeface="Comic Sans MS"/>
              </a:rPr>
              <a:t>cell </a:t>
            </a:r>
            <a:r>
              <a:rPr sz="2400" dirty="0">
                <a:latin typeface="Comic Sans MS"/>
                <a:cs typeface="Comic Sans MS"/>
              </a:rPr>
              <a:t>of </a:t>
            </a:r>
            <a:r>
              <a:rPr sz="2400" spc="-5" dirty="0">
                <a:latin typeface="Comic Sans MS"/>
                <a:cs typeface="Comic Sans MS"/>
              </a:rPr>
              <a:t>the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lattice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8900" y="3065463"/>
            <a:ext cx="1202055" cy="466725"/>
          </a:xfrm>
          <a:prstGeom prst="rect">
            <a:avLst/>
          </a:prstGeom>
          <a:ln w="9524">
            <a:solidFill>
              <a:srgbClr val="D834D6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360"/>
              </a:spcBef>
            </a:pPr>
            <a:r>
              <a:rPr sz="2400" spc="-5" dirty="0">
                <a:latin typeface="Comic Sans MS"/>
                <a:cs typeface="Comic Sans MS"/>
              </a:rPr>
              <a:t>lattice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62398" y="4837112"/>
            <a:ext cx="1202055" cy="466725"/>
          </a:xfrm>
          <a:custGeom>
            <a:avLst/>
            <a:gdLst/>
            <a:ahLst/>
            <a:cxnLst/>
            <a:rect l="l" t="t" r="r" b="b"/>
            <a:pathLst>
              <a:path w="1202054" h="466725">
                <a:moveTo>
                  <a:pt x="0" y="0"/>
                </a:moveTo>
                <a:lnTo>
                  <a:pt x="1201737" y="0"/>
                </a:lnTo>
                <a:lnTo>
                  <a:pt x="1201737" y="466724"/>
                </a:lnTo>
                <a:lnTo>
                  <a:pt x="0" y="4667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D834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62398" y="4837112"/>
            <a:ext cx="1202055" cy="466725"/>
          </a:xfrm>
          <a:prstGeom prst="rect">
            <a:avLst/>
          </a:prstGeom>
          <a:ln w="9524">
            <a:solidFill>
              <a:srgbClr val="D834D6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360"/>
              </a:spcBef>
            </a:pPr>
            <a:r>
              <a:rPr sz="2400" dirty="0">
                <a:latin typeface="Comic Sans MS"/>
                <a:cs typeface="Comic Sans MS"/>
              </a:rPr>
              <a:t>crystal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08473" y="1219201"/>
            <a:ext cx="528955" cy="568325"/>
          </a:xfrm>
          <a:custGeom>
            <a:avLst/>
            <a:gdLst/>
            <a:ahLst/>
            <a:cxnLst/>
            <a:rect l="l" t="t" r="r" b="b"/>
            <a:pathLst>
              <a:path w="528954" h="568325">
                <a:moveTo>
                  <a:pt x="528638" y="426242"/>
                </a:moveTo>
                <a:lnTo>
                  <a:pt x="0" y="426242"/>
                </a:lnTo>
                <a:lnTo>
                  <a:pt x="264320" y="568325"/>
                </a:lnTo>
                <a:lnTo>
                  <a:pt x="528638" y="426242"/>
                </a:lnTo>
                <a:close/>
              </a:path>
              <a:path w="528954" h="568325">
                <a:moveTo>
                  <a:pt x="396480" y="0"/>
                </a:moveTo>
                <a:lnTo>
                  <a:pt x="132160" y="0"/>
                </a:lnTo>
                <a:lnTo>
                  <a:pt x="132160" y="426242"/>
                </a:lnTo>
                <a:lnTo>
                  <a:pt x="396480" y="426242"/>
                </a:lnTo>
                <a:lnTo>
                  <a:pt x="396480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08473" y="1219201"/>
            <a:ext cx="528955" cy="568325"/>
          </a:xfrm>
          <a:custGeom>
            <a:avLst/>
            <a:gdLst/>
            <a:ahLst/>
            <a:cxnLst/>
            <a:rect l="l" t="t" r="r" b="b"/>
            <a:pathLst>
              <a:path w="528954" h="568325">
                <a:moveTo>
                  <a:pt x="0" y="426242"/>
                </a:moveTo>
                <a:lnTo>
                  <a:pt x="132160" y="426242"/>
                </a:lnTo>
                <a:lnTo>
                  <a:pt x="132160" y="0"/>
                </a:lnTo>
                <a:lnTo>
                  <a:pt x="396478" y="0"/>
                </a:lnTo>
                <a:lnTo>
                  <a:pt x="396478" y="426242"/>
                </a:lnTo>
                <a:lnTo>
                  <a:pt x="528637" y="426242"/>
                </a:lnTo>
                <a:lnTo>
                  <a:pt x="264319" y="568324"/>
                </a:lnTo>
                <a:lnTo>
                  <a:pt x="0" y="42624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06887" y="3576638"/>
            <a:ext cx="528955" cy="1228725"/>
          </a:xfrm>
          <a:custGeom>
            <a:avLst/>
            <a:gdLst/>
            <a:ahLst/>
            <a:cxnLst/>
            <a:rect l="l" t="t" r="r" b="b"/>
            <a:pathLst>
              <a:path w="528954" h="1228725">
                <a:moveTo>
                  <a:pt x="528636" y="921545"/>
                </a:moveTo>
                <a:lnTo>
                  <a:pt x="0" y="921545"/>
                </a:lnTo>
                <a:lnTo>
                  <a:pt x="264318" y="1228723"/>
                </a:lnTo>
                <a:lnTo>
                  <a:pt x="528636" y="921545"/>
                </a:lnTo>
                <a:close/>
              </a:path>
              <a:path w="528954" h="1228725">
                <a:moveTo>
                  <a:pt x="396478" y="0"/>
                </a:moveTo>
                <a:lnTo>
                  <a:pt x="132158" y="0"/>
                </a:lnTo>
                <a:lnTo>
                  <a:pt x="132158" y="921545"/>
                </a:lnTo>
                <a:lnTo>
                  <a:pt x="396478" y="921545"/>
                </a:lnTo>
                <a:lnTo>
                  <a:pt x="39647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06887" y="3576638"/>
            <a:ext cx="528955" cy="1228725"/>
          </a:xfrm>
          <a:custGeom>
            <a:avLst/>
            <a:gdLst/>
            <a:ahLst/>
            <a:cxnLst/>
            <a:rect l="l" t="t" r="r" b="b"/>
            <a:pathLst>
              <a:path w="528954" h="1228725">
                <a:moveTo>
                  <a:pt x="0" y="921544"/>
                </a:moveTo>
                <a:lnTo>
                  <a:pt x="132159" y="921544"/>
                </a:lnTo>
                <a:lnTo>
                  <a:pt x="132159" y="0"/>
                </a:lnTo>
                <a:lnTo>
                  <a:pt x="396478" y="0"/>
                </a:lnTo>
                <a:lnTo>
                  <a:pt x="396478" y="921544"/>
                </a:lnTo>
                <a:lnTo>
                  <a:pt x="528636" y="921544"/>
                </a:lnTo>
                <a:lnTo>
                  <a:pt x="264319" y="1228724"/>
                </a:lnTo>
                <a:lnTo>
                  <a:pt x="0" y="92154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08473" y="2393950"/>
            <a:ext cx="528955" cy="568325"/>
          </a:xfrm>
          <a:custGeom>
            <a:avLst/>
            <a:gdLst/>
            <a:ahLst/>
            <a:cxnLst/>
            <a:rect l="l" t="t" r="r" b="b"/>
            <a:pathLst>
              <a:path w="528954" h="568325">
                <a:moveTo>
                  <a:pt x="528638" y="426243"/>
                </a:moveTo>
                <a:lnTo>
                  <a:pt x="0" y="426243"/>
                </a:lnTo>
                <a:lnTo>
                  <a:pt x="264320" y="568325"/>
                </a:lnTo>
                <a:lnTo>
                  <a:pt x="528638" y="426243"/>
                </a:lnTo>
                <a:close/>
              </a:path>
              <a:path w="528954" h="568325">
                <a:moveTo>
                  <a:pt x="396480" y="0"/>
                </a:moveTo>
                <a:lnTo>
                  <a:pt x="132160" y="0"/>
                </a:lnTo>
                <a:lnTo>
                  <a:pt x="132160" y="426243"/>
                </a:lnTo>
                <a:lnTo>
                  <a:pt x="396480" y="426243"/>
                </a:lnTo>
                <a:lnTo>
                  <a:pt x="396480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08473" y="2393950"/>
            <a:ext cx="528955" cy="568325"/>
          </a:xfrm>
          <a:custGeom>
            <a:avLst/>
            <a:gdLst/>
            <a:ahLst/>
            <a:cxnLst/>
            <a:rect l="l" t="t" r="r" b="b"/>
            <a:pathLst>
              <a:path w="528954" h="568325">
                <a:moveTo>
                  <a:pt x="0" y="426242"/>
                </a:moveTo>
                <a:lnTo>
                  <a:pt x="132160" y="426242"/>
                </a:lnTo>
                <a:lnTo>
                  <a:pt x="132160" y="0"/>
                </a:lnTo>
                <a:lnTo>
                  <a:pt x="396478" y="0"/>
                </a:lnTo>
                <a:lnTo>
                  <a:pt x="396478" y="426242"/>
                </a:lnTo>
                <a:lnTo>
                  <a:pt x="528637" y="426242"/>
                </a:lnTo>
                <a:lnTo>
                  <a:pt x="264319" y="568324"/>
                </a:lnTo>
                <a:lnTo>
                  <a:pt x="0" y="42624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67187" y="3652838"/>
            <a:ext cx="792480" cy="884555"/>
          </a:xfrm>
          <a:custGeom>
            <a:avLst/>
            <a:gdLst/>
            <a:ahLst/>
            <a:cxnLst/>
            <a:rect l="l" t="t" r="r" b="b"/>
            <a:pathLst>
              <a:path w="792479" h="884554">
                <a:moveTo>
                  <a:pt x="0" y="0"/>
                </a:moveTo>
                <a:lnTo>
                  <a:pt x="792161" y="884236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67187" y="3652838"/>
            <a:ext cx="792480" cy="884555"/>
          </a:xfrm>
          <a:custGeom>
            <a:avLst/>
            <a:gdLst/>
            <a:ahLst/>
            <a:cxnLst/>
            <a:rect l="l" t="t" r="r" b="b"/>
            <a:pathLst>
              <a:path w="792479" h="884554">
                <a:moveTo>
                  <a:pt x="0" y="884236"/>
                </a:moveTo>
                <a:lnTo>
                  <a:pt x="792161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80087" y="3881438"/>
            <a:ext cx="1403350" cy="466725"/>
          </a:xfrm>
          <a:prstGeom prst="rect">
            <a:avLst/>
          </a:prstGeom>
          <a:ln w="9524">
            <a:solidFill>
              <a:srgbClr val="D834D6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178435">
              <a:lnSpc>
                <a:spcPct val="100000"/>
              </a:lnSpc>
              <a:spcBef>
                <a:spcPts val="359"/>
              </a:spcBef>
            </a:pPr>
            <a:r>
              <a:rPr sz="2400" dirty="0">
                <a:latin typeface="Comic Sans MS"/>
                <a:cs typeface="Comic Sans MS"/>
              </a:rPr>
              <a:t>+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Motif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00637" y="3305175"/>
            <a:ext cx="1503680" cy="0"/>
          </a:xfrm>
          <a:custGeom>
            <a:avLst/>
            <a:gdLst/>
            <a:ahLst/>
            <a:cxnLst/>
            <a:rect l="l" t="t" r="r" b="b"/>
            <a:pathLst>
              <a:path w="1503679">
                <a:moveTo>
                  <a:pt x="0" y="0"/>
                </a:moveTo>
                <a:lnTo>
                  <a:pt x="1503361" y="1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03998" y="3305175"/>
            <a:ext cx="0" cy="538480"/>
          </a:xfrm>
          <a:custGeom>
            <a:avLst/>
            <a:gdLst/>
            <a:ahLst/>
            <a:cxnLst/>
            <a:rect l="l" t="t" r="r" b="b"/>
            <a:pathLst>
              <a:path h="538479">
                <a:moveTo>
                  <a:pt x="0" y="0"/>
                </a:moveTo>
                <a:lnTo>
                  <a:pt x="0" y="538162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46848" y="376713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03998" y="4348164"/>
            <a:ext cx="0" cy="697230"/>
          </a:xfrm>
          <a:custGeom>
            <a:avLst/>
            <a:gdLst/>
            <a:ahLst/>
            <a:cxnLst/>
            <a:rect l="l" t="t" r="r" b="b"/>
            <a:pathLst>
              <a:path h="697229">
                <a:moveTo>
                  <a:pt x="0" y="0"/>
                </a:moveTo>
                <a:lnTo>
                  <a:pt x="0" y="696911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38737" y="5045075"/>
            <a:ext cx="1465580" cy="0"/>
          </a:xfrm>
          <a:custGeom>
            <a:avLst/>
            <a:gdLst/>
            <a:ahLst/>
            <a:cxnLst/>
            <a:rect l="l" t="t" r="r" b="b"/>
            <a:pathLst>
              <a:path w="1465579">
                <a:moveTo>
                  <a:pt x="0" y="0"/>
                </a:moveTo>
                <a:lnTo>
                  <a:pt x="1465261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00637" y="4987925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4840" y="353696"/>
            <a:ext cx="6194425" cy="13563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82065" marR="5080" indent="-1270000">
              <a:lnSpc>
                <a:spcPts val="5200"/>
              </a:lnSpc>
              <a:spcBef>
                <a:spcPts val="340"/>
              </a:spcBef>
              <a:tabLst>
                <a:tab pos="4381500" algn="l"/>
              </a:tabLst>
            </a:pPr>
            <a:r>
              <a:rPr sz="4400" dirty="0"/>
              <a:t>He</a:t>
            </a:r>
            <a:r>
              <a:rPr sz="4400" spc="-5" dirty="0"/>
              <a:t>xa</a:t>
            </a:r>
            <a:r>
              <a:rPr sz="4400" dirty="0"/>
              <a:t>go</a:t>
            </a:r>
            <a:r>
              <a:rPr sz="4400" spc="-5" dirty="0"/>
              <a:t>na</a:t>
            </a:r>
            <a:r>
              <a:rPr sz="4400" dirty="0"/>
              <a:t>l</a:t>
            </a:r>
            <a:r>
              <a:rPr sz="4400" spc="-5" dirty="0"/>
              <a:t> Cl</a:t>
            </a:r>
            <a:r>
              <a:rPr sz="4400" dirty="0"/>
              <a:t>o</a:t>
            </a:r>
            <a:r>
              <a:rPr sz="4400" spc="-5" dirty="0"/>
              <a:t>s</a:t>
            </a:r>
            <a:r>
              <a:rPr sz="4400" dirty="0"/>
              <a:t>e	P</a:t>
            </a:r>
            <a:r>
              <a:rPr sz="4400" spc="-5" dirty="0"/>
              <a:t>a</a:t>
            </a:r>
            <a:r>
              <a:rPr sz="4400" dirty="0"/>
              <a:t>c</a:t>
            </a:r>
            <a:r>
              <a:rPr sz="4400" spc="-5" dirty="0"/>
              <a:t>ke</a:t>
            </a:r>
            <a:r>
              <a:rPr sz="4400" dirty="0"/>
              <a:t>d  </a:t>
            </a:r>
            <a:r>
              <a:rPr sz="4400" spc="-5" dirty="0"/>
              <a:t>(HCP)</a:t>
            </a:r>
            <a:r>
              <a:rPr sz="4400" spc="-10" dirty="0"/>
              <a:t> </a:t>
            </a:r>
            <a:r>
              <a:rPr sz="4400" spc="-5" dirty="0"/>
              <a:t>Lattice?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27074" y="1957388"/>
          <a:ext cx="7045957" cy="44348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580"/>
                <a:gridCol w="2980055"/>
                <a:gridCol w="1011555"/>
                <a:gridCol w="862329"/>
                <a:gridCol w="922654"/>
                <a:gridCol w="819784"/>
              </a:tblGrid>
              <a:tr h="5636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000000"/>
                      </a:solidFill>
                      <a:prstDash val="solid"/>
                    </a:lnR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2800" b="1" spc="-5" dirty="0">
                          <a:latin typeface="Comic Sans MS"/>
                          <a:cs typeface="Comic Sans MS"/>
                        </a:rPr>
                        <a:t>Crystal</a:t>
                      </a:r>
                      <a:r>
                        <a:rPr sz="2800" b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b="1" spc="-5" dirty="0">
                          <a:latin typeface="Comic Sans MS"/>
                          <a:cs typeface="Comic Sans MS"/>
                        </a:rPr>
                        <a:t>System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9779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2800" b="1" spc="-5" dirty="0">
                          <a:latin typeface="Comic Sans MS"/>
                          <a:cs typeface="Comic Sans MS"/>
                        </a:rPr>
                        <a:t>Bravais</a:t>
                      </a:r>
                      <a:r>
                        <a:rPr sz="2800" b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b="1" spc="-5" dirty="0">
                          <a:latin typeface="Comic Sans MS"/>
                          <a:cs typeface="Comic Sans MS"/>
                        </a:rPr>
                        <a:t>Lattices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9779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68445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1.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136525" marB="0"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Cubic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13652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P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13017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I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13017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F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13017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4153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2.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113664" marB="0"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Tetragonal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113664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P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107314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I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107314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7027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3.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118745" marB="0"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Orthorhombic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11874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P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11239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I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11239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F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11239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C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11239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9862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4.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67310" marB="0"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2400" b="1" dirty="0">
                          <a:solidFill>
                            <a:srgbClr val="FF2600"/>
                          </a:solidFill>
                          <a:latin typeface="Comic Sans MS"/>
                          <a:cs typeface="Comic Sans MS"/>
                        </a:rPr>
                        <a:t>Hexagonal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6731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450" b="1" i="1" dirty="0">
                          <a:solidFill>
                            <a:srgbClr val="FF2600"/>
                          </a:solidFill>
                          <a:latin typeface="Comic Sans MS"/>
                          <a:cs typeface="Comic Sans MS"/>
                        </a:rPr>
                        <a:t>P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6096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9864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5.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73660" marB="0"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Trigonal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7366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P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6731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9863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6.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80010" marB="0"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Monoclinic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8001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P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7366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C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8001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1924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7.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86360" marB="0"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Triclinic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8636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P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8001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295400"/>
            <a:ext cx="8610600" cy="45089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2400" spc="-5" dirty="0" smtClean="0">
                <a:latin typeface="Comic Sans MS"/>
                <a:cs typeface="Comic Sans MS"/>
              </a:rPr>
              <a:t>T</a:t>
            </a:r>
            <a:r>
              <a:rPr sz="2400" spc="-5" smtClean="0">
                <a:latin typeface="Comic Sans MS"/>
                <a:cs typeface="Comic Sans MS"/>
              </a:rPr>
              <a:t>ranslationally  </a:t>
            </a:r>
            <a:r>
              <a:rPr sz="2400" dirty="0">
                <a:latin typeface="Comic Sans MS"/>
                <a:cs typeface="Comic Sans MS"/>
              </a:rPr>
              <a:t>periodic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arrangement  </a:t>
            </a:r>
            <a:r>
              <a:rPr sz="2400" dirty="0">
                <a:latin typeface="Comic Sans MS"/>
                <a:cs typeface="Comic Sans MS"/>
              </a:rPr>
              <a:t>of </a:t>
            </a:r>
            <a:r>
              <a:rPr sz="2400" b="1" dirty="0">
                <a:latin typeface="Comic Sans MS"/>
                <a:cs typeface="Comic Sans MS"/>
              </a:rPr>
              <a:t>points </a:t>
            </a:r>
            <a:r>
              <a:rPr sz="2400" dirty="0">
                <a:latin typeface="Comic Sans MS"/>
                <a:cs typeface="Comic Sans MS"/>
              </a:rPr>
              <a:t>in space is  called a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b="1" spc="-5">
                <a:latin typeface="Comic Sans MS"/>
                <a:cs typeface="Comic Sans MS"/>
              </a:rPr>
              <a:t>lattice</a:t>
            </a:r>
            <a:r>
              <a:rPr sz="2400" spc="-5" smtClean="0">
                <a:latin typeface="Comic Sans MS"/>
                <a:cs typeface="Comic Sans MS"/>
              </a:rPr>
              <a:t>.</a:t>
            </a:r>
            <a:endParaRPr lang="en-GB" sz="2400" spc="-5" dirty="0" smtClean="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GB" sz="2400" spc="-5" dirty="0" smtClean="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n-GB" sz="2400" spc="-5" dirty="0" smtClean="0">
                <a:latin typeface="Comic Sans MS"/>
                <a:cs typeface="Comic Sans MS"/>
              </a:rPr>
              <a:t> Depending upon the periodic arrangement of points  in 1D/2D/3D, we can have 1D/ 2D/ 2D Lattices respectively.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n-GB" sz="2400" spc="-5" dirty="0">
                <a:latin typeface="Comic Sans MS"/>
                <a:cs typeface="Comic Sans MS"/>
              </a:rPr>
              <a:t> </a:t>
            </a:r>
            <a:r>
              <a:rPr lang="en-GB" sz="2400" spc="-5" dirty="0" smtClean="0">
                <a:latin typeface="Comic Sans MS"/>
                <a:cs typeface="Comic Sans MS"/>
              </a:rPr>
              <a:t>It is not a physical thing, it is simply a geometrical concept having geometrical properties.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n-GB" sz="2400" spc="-5" dirty="0">
                <a:latin typeface="Comic Sans MS"/>
                <a:cs typeface="Comic Sans MS"/>
              </a:rPr>
              <a:t> </a:t>
            </a:r>
            <a:r>
              <a:rPr lang="en-GB" sz="2400" spc="-5" dirty="0" smtClean="0">
                <a:latin typeface="Comic Sans MS"/>
                <a:cs typeface="Comic Sans MS"/>
              </a:rPr>
              <a:t>It is infinite in general, and is produced by a point trough Lattice translation in space. Lattice translation vector is defined as any vector from one lattice point to another </a:t>
            </a:r>
            <a:r>
              <a:rPr lang="en-GB" sz="2400" spc="-5" smtClean="0">
                <a:latin typeface="Comic Sans MS"/>
                <a:cs typeface="Comic Sans MS"/>
              </a:rPr>
              <a:t>lattice point.</a:t>
            </a:r>
            <a:endParaRPr lang="en-GB" sz="2400" spc="-5" dirty="0" smtClean="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6827" y="218440"/>
            <a:ext cx="26809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Latt</a:t>
            </a:r>
            <a:r>
              <a:rPr sz="5400" spc="5" dirty="0"/>
              <a:t>i</a:t>
            </a:r>
            <a:r>
              <a:rPr sz="5400" dirty="0"/>
              <a:t>ce?</a:t>
            </a:r>
            <a:endParaRPr sz="5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4432" y="1280919"/>
            <a:ext cx="3095625" cy="77914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sz="4400" spc="-5" dirty="0">
                <a:latin typeface="Comic Sans MS"/>
                <a:cs typeface="Comic Sans MS"/>
              </a:rPr>
              <a:t>HCP</a:t>
            </a:r>
            <a:r>
              <a:rPr sz="4400" spc="-95" dirty="0">
                <a:latin typeface="Comic Sans MS"/>
                <a:cs typeface="Comic Sans MS"/>
              </a:rPr>
              <a:t> </a:t>
            </a:r>
            <a:r>
              <a:rPr sz="4400" dirty="0">
                <a:latin typeface="Comic Sans MS"/>
                <a:cs typeface="Comic Sans MS"/>
              </a:rPr>
              <a:t>Lattice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87562" y="1655763"/>
            <a:ext cx="5159375" cy="0"/>
          </a:xfrm>
          <a:custGeom>
            <a:avLst/>
            <a:gdLst/>
            <a:ahLst/>
            <a:cxnLst/>
            <a:rect l="l" t="t" r="r" b="b"/>
            <a:pathLst>
              <a:path w="5159375">
                <a:moveTo>
                  <a:pt x="0" y="0"/>
                </a:moveTo>
                <a:lnTo>
                  <a:pt x="5159373" y="1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50178" y="2903220"/>
            <a:ext cx="6041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Only hexagonal lattice </a:t>
            </a:r>
            <a:r>
              <a:rPr sz="2400" dirty="0"/>
              <a:t>is </a:t>
            </a:r>
            <a:r>
              <a:rPr sz="2400" spc="-5" dirty="0"/>
              <a:t>Simple</a:t>
            </a:r>
            <a:r>
              <a:rPr sz="2400" spc="-15" dirty="0"/>
              <a:t> </a:t>
            </a:r>
            <a:r>
              <a:rPr sz="2400" spc="-5" dirty="0"/>
              <a:t>hexagonal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189864" y="3930333"/>
            <a:ext cx="7831455" cy="2342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HCP crystal: ..ABAB.. Stacking </a:t>
            </a:r>
            <a:r>
              <a:rPr sz="2400" dirty="0">
                <a:latin typeface="Comic Sans MS"/>
                <a:cs typeface="Comic Sans MS"/>
              </a:rPr>
              <a:t>of </a:t>
            </a:r>
            <a:r>
              <a:rPr sz="2400" spc="-5" dirty="0">
                <a:latin typeface="Comic Sans MS"/>
                <a:cs typeface="Comic Sans MS"/>
              </a:rPr>
              <a:t>closed-packed</a:t>
            </a:r>
            <a:r>
              <a:rPr sz="2400" spc="6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layers</a:t>
            </a:r>
            <a:endParaRPr sz="2400">
              <a:latin typeface="Comic Sans MS"/>
              <a:cs typeface="Comic Sans MS"/>
            </a:endParaRPr>
          </a:p>
          <a:p>
            <a:pPr marL="55244" marR="2531110" indent="-43180">
              <a:lnSpc>
                <a:spcPts val="5870"/>
              </a:lnSpc>
              <a:spcBef>
                <a:spcPts val="70"/>
              </a:spcBef>
            </a:pPr>
            <a:r>
              <a:rPr sz="2400" dirty="0">
                <a:latin typeface="Comic Sans MS"/>
                <a:cs typeface="Comic Sans MS"/>
              </a:rPr>
              <a:t>A </a:t>
            </a:r>
            <a:r>
              <a:rPr sz="2400" spc="-5" dirty="0">
                <a:latin typeface="Comic Sans MS"/>
                <a:cs typeface="Comic Sans MS"/>
              </a:rPr>
              <a:t>and </a:t>
            </a:r>
            <a:r>
              <a:rPr sz="2400" dirty="0">
                <a:latin typeface="Comic Sans MS"/>
                <a:cs typeface="Comic Sans MS"/>
              </a:rPr>
              <a:t>B </a:t>
            </a:r>
            <a:r>
              <a:rPr sz="2400" spc="-5" dirty="0">
                <a:latin typeface="Comic Sans MS"/>
                <a:cs typeface="Comic Sans MS"/>
              </a:rPr>
              <a:t>not translationally equivalent  HCP crystal </a:t>
            </a:r>
            <a:r>
              <a:rPr sz="2400" dirty="0">
                <a:latin typeface="Comic Sans MS"/>
                <a:cs typeface="Comic Sans MS"/>
              </a:rPr>
              <a:t>= </a:t>
            </a:r>
            <a:r>
              <a:rPr sz="2400" spc="-5" dirty="0">
                <a:latin typeface="Comic Sans MS"/>
                <a:cs typeface="Comic Sans MS"/>
              </a:rPr>
              <a:t>Hexagonal </a:t>
            </a:r>
            <a:r>
              <a:rPr sz="2450" i="1" spc="-30" dirty="0">
                <a:latin typeface="Comic Sans MS"/>
                <a:cs typeface="Comic Sans MS"/>
              </a:rPr>
              <a:t>P</a:t>
            </a:r>
            <a:r>
              <a:rPr sz="2450" i="1" spc="-3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lattice</a:t>
            </a:r>
            <a:endParaRPr sz="2400">
              <a:latin typeface="Comic Sans MS"/>
              <a:cs typeface="Comic Sans MS"/>
            </a:endParaRPr>
          </a:p>
          <a:p>
            <a:pPr marL="3712845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latin typeface="Comic Sans MS"/>
                <a:cs typeface="Comic Sans MS"/>
              </a:rPr>
              <a:t>+ 2 </a:t>
            </a:r>
            <a:r>
              <a:rPr sz="2400" spc="-5" dirty="0">
                <a:latin typeface="Comic Sans MS"/>
                <a:cs typeface="Comic Sans MS"/>
              </a:rPr>
              <a:t>atom motif </a:t>
            </a:r>
            <a:r>
              <a:rPr sz="2400" dirty="0">
                <a:latin typeface="Comic Sans MS"/>
                <a:cs typeface="Comic Sans MS"/>
              </a:rPr>
              <a:t>(1A &amp;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1B)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495301"/>
            <a:ext cx="7924798" cy="5867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90849" y="1784033"/>
            <a:ext cx="2062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On</a:t>
            </a:r>
            <a:r>
              <a:rPr sz="2400" spc="-55" dirty="0"/>
              <a:t> </a:t>
            </a:r>
            <a:r>
              <a:rPr sz="2400" spc="-5" dirty="0"/>
              <a:t>21.03.2013</a:t>
            </a:r>
            <a:endParaRPr sz="2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2638" y="6310305"/>
            <a:ext cx="539750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5"/>
              </a:lnSpc>
            </a:pPr>
            <a:r>
              <a:rPr sz="2100" baseline="1984" dirty="0">
                <a:latin typeface="Times New Roman"/>
                <a:cs typeface="Times New Roman"/>
              </a:rPr>
              <a:t>4</a:t>
            </a:r>
            <a:r>
              <a:rPr sz="2100" spc="-509" baseline="1984" dirty="0">
                <a:latin typeface="Times New Roman"/>
                <a:cs typeface="Times New Roman"/>
              </a:rPr>
              <a:t>3</a:t>
            </a:r>
            <a:r>
              <a:rPr sz="1400" dirty="0">
                <a:latin typeface="Times New Roman"/>
                <a:cs typeface="Times New Roman"/>
              </a:rPr>
              <a:t>43</a:t>
            </a:r>
            <a:r>
              <a:rPr sz="1400" spc="-5" dirty="0">
                <a:latin typeface="Times New Roman"/>
                <a:cs typeface="Times New Roman"/>
              </a:rPr>
              <a:t>/</a:t>
            </a:r>
            <a:r>
              <a:rPr sz="1400" dirty="0">
                <a:latin typeface="Times New Roman"/>
                <a:cs typeface="Times New Roman"/>
              </a:rPr>
              <a:t>87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8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1087" y="1849438"/>
            <a:ext cx="2327275" cy="333375"/>
          </a:xfrm>
          <a:custGeom>
            <a:avLst/>
            <a:gdLst/>
            <a:ahLst/>
            <a:cxnLst/>
            <a:rect l="l" t="t" r="r" b="b"/>
            <a:pathLst>
              <a:path w="2327275" h="333375">
                <a:moveTo>
                  <a:pt x="0" y="0"/>
                </a:moveTo>
                <a:lnTo>
                  <a:pt x="2327274" y="0"/>
                </a:lnTo>
                <a:lnTo>
                  <a:pt x="2327274" y="333374"/>
                </a:lnTo>
                <a:lnTo>
                  <a:pt x="0" y="333374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96085" y="2182813"/>
            <a:ext cx="2348230" cy="2051050"/>
          </a:xfrm>
          <a:prstGeom prst="rect">
            <a:avLst/>
          </a:prstGeom>
          <a:ln w="9524">
            <a:solidFill>
              <a:srgbClr val="FF26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91440" marR="115570">
              <a:lnSpc>
                <a:spcPct val="99800"/>
              </a:lnSpc>
              <a:spcBef>
                <a:spcPts val="365"/>
              </a:spcBef>
            </a:pPr>
            <a:r>
              <a:rPr dirty="0">
                <a:solidFill>
                  <a:srgbClr val="FF0000"/>
                </a:solidFill>
              </a:rPr>
              <a:t>There is</a:t>
            </a:r>
            <a:r>
              <a:rPr spc="-1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no  </a:t>
            </a:r>
            <a:r>
              <a:rPr spc="-5" dirty="0">
                <a:solidFill>
                  <a:srgbClr val="FF0000"/>
                </a:solidFill>
              </a:rPr>
              <a:t>diamond  cubic  lattice.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5163"/>
            <a:ext cx="9048748" cy="4948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7390" y="6313480"/>
            <a:ext cx="40513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dirty="0">
                <a:latin typeface="Times New Roman"/>
                <a:cs typeface="Times New Roman"/>
              </a:rPr>
              <a:t>45</a:t>
            </a:r>
            <a:r>
              <a:rPr sz="1400" spc="-5" dirty="0">
                <a:latin typeface="Times New Roman"/>
                <a:cs typeface="Times New Roman"/>
              </a:rPr>
              <a:t>/</a:t>
            </a:r>
            <a:r>
              <a:rPr sz="1400" dirty="0">
                <a:latin typeface="Times New Roman"/>
                <a:cs typeface="Times New Roman"/>
              </a:rPr>
              <a:t>87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588"/>
            <a:ext cx="9143998" cy="6856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1189" y="1282383"/>
            <a:ext cx="4160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7425" algn="l"/>
                <a:tab pos="1847850" algn="l"/>
                <a:tab pos="2225040" algn="l"/>
                <a:tab pos="3402965" algn="l"/>
              </a:tabLst>
            </a:pPr>
            <a:r>
              <a:rPr sz="2400" b="1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2400" b="1" spc="-5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omic Sans MS"/>
                <a:cs typeface="Comic Sans MS"/>
              </a:rPr>
              <a:t>bel	Prize	in	P</a:t>
            </a:r>
            <a:r>
              <a:rPr sz="2400" b="1" spc="-5" dirty="0">
                <a:solidFill>
                  <a:srgbClr val="FFFFFF"/>
                </a:solidFill>
                <a:latin typeface="Comic Sans MS"/>
                <a:cs typeface="Comic Sans MS"/>
              </a:rPr>
              <a:t>hy</a:t>
            </a:r>
            <a:r>
              <a:rPr sz="2400" b="1" dirty="0">
                <a:solidFill>
                  <a:srgbClr val="FFFFFF"/>
                </a:solidFill>
                <a:latin typeface="Comic Sans MS"/>
                <a:cs typeface="Comic Sans MS"/>
              </a:rPr>
              <a:t>sics	2010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1189" y="1820863"/>
            <a:ext cx="5791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1265" algn="l"/>
                <a:tab pos="2703195" algn="l"/>
                <a:tab pos="4351020" algn="l"/>
              </a:tabLst>
            </a:pPr>
            <a:r>
              <a:rPr sz="2400" b="1" spc="-5" dirty="0">
                <a:solidFill>
                  <a:srgbClr val="FFFFFF"/>
                </a:solidFill>
                <a:latin typeface="Comic Sans MS"/>
                <a:cs typeface="Comic Sans MS"/>
              </a:rPr>
              <a:t>Andrew	</a:t>
            </a:r>
            <a:r>
              <a:rPr sz="2400" b="1" dirty="0">
                <a:solidFill>
                  <a:srgbClr val="FFFFFF"/>
                </a:solidFill>
                <a:latin typeface="Comic Sans MS"/>
                <a:cs typeface="Comic Sans MS"/>
              </a:rPr>
              <a:t>Giem</a:t>
            </a:r>
            <a:r>
              <a:rPr sz="2400" b="1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mic Sans MS"/>
                <a:cs typeface="Comic Sans MS"/>
              </a:rPr>
              <a:t>and	Konstantin	Novoselov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964" y="428308"/>
            <a:ext cx="57854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Crystal structure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Graphene</a:t>
            </a:r>
          </a:p>
        </p:txBody>
      </p:sp>
      <p:sp>
        <p:nvSpPr>
          <p:cNvPr id="3" name="object 3"/>
          <p:cNvSpPr/>
          <p:nvPr/>
        </p:nvSpPr>
        <p:spPr>
          <a:xfrm>
            <a:off x="254000" y="2736850"/>
            <a:ext cx="5943598" cy="3905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8137" y="402272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9" y="7769"/>
                </a:lnTo>
                <a:lnTo>
                  <a:pt x="62394" y="29404"/>
                </a:lnTo>
                <a:lnTo>
                  <a:pt x="29404" y="62394"/>
                </a:lnTo>
                <a:lnTo>
                  <a:pt x="7769" y="104229"/>
                </a:lnTo>
                <a:lnTo>
                  <a:pt x="0" y="152400"/>
                </a:lnTo>
                <a:lnTo>
                  <a:pt x="7769" y="200570"/>
                </a:lnTo>
                <a:lnTo>
                  <a:pt x="29404" y="242405"/>
                </a:lnTo>
                <a:lnTo>
                  <a:pt x="62394" y="275395"/>
                </a:lnTo>
                <a:lnTo>
                  <a:pt x="104229" y="297030"/>
                </a:lnTo>
                <a:lnTo>
                  <a:pt x="152400" y="304800"/>
                </a:lnTo>
                <a:lnTo>
                  <a:pt x="200570" y="297030"/>
                </a:lnTo>
                <a:lnTo>
                  <a:pt x="242405" y="275395"/>
                </a:lnTo>
                <a:lnTo>
                  <a:pt x="275395" y="242405"/>
                </a:lnTo>
                <a:lnTo>
                  <a:pt x="297030" y="200570"/>
                </a:lnTo>
                <a:lnTo>
                  <a:pt x="304800" y="152400"/>
                </a:lnTo>
                <a:lnTo>
                  <a:pt x="297030" y="104229"/>
                </a:lnTo>
                <a:lnTo>
                  <a:pt x="275395" y="62394"/>
                </a:lnTo>
                <a:lnTo>
                  <a:pt x="242405" y="29404"/>
                </a:lnTo>
                <a:lnTo>
                  <a:pt x="200570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8137" y="402272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200570" y="7769"/>
                </a:lnTo>
                <a:lnTo>
                  <a:pt x="242405" y="29404"/>
                </a:lnTo>
                <a:lnTo>
                  <a:pt x="275395" y="62394"/>
                </a:lnTo>
                <a:lnTo>
                  <a:pt x="297030" y="104229"/>
                </a:lnTo>
                <a:lnTo>
                  <a:pt x="304799" y="152399"/>
                </a:lnTo>
                <a:lnTo>
                  <a:pt x="297030" y="200570"/>
                </a:lnTo>
                <a:lnTo>
                  <a:pt x="275395" y="242405"/>
                </a:lnTo>
                <a:lnTo>
                  <a:pt x="242405" y="275395"/>
                </a:lnTo>
                <a:lnTo>
                  <a:pt x="200570" y="297030"/>
                </a:lnTo>
                <a:lnTo>
                  <a:pt x="152399" y="304800"/>
                </a:lnTo>
                <a:lnTo>
                  <a:pt x="104229" y="297030"/>
                </a:lnTo>
                <a:lnTo>
                  <a:pt x="62394" y="275395"/>
                </a:lnTo>
                <a:lnTo>
                  <a:pt x="29404" y="242405"/>
                </a:lnTo>
                <a:lnTo>
                  <a:pt x="7769" y="200570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3375" y="5029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9" y="7769"/>
                </a:lnTo>
                <a:lnTo>
                  <a:pt x="62394" y="29404"/>
                </a:lnTo>
                <a:lnTo>
                  <a:pt x="29404" y="62394"/>
                </a:lnTo>
                <a:lnTo>
                  <a:pt x="7769" y="104229"/>
                </a:lnTo>
                <a:lnTo>
                  <a:pt x="0" y="152400"/>
                </a:lnTo>
                <a:lnTo>
                  <a:pt x="7769" y="200570"/>
                </a:lnTo>
                <a:lnTo>
                  <a:pt x="29404" y="242405"/>
                </a:lnTo>
                <a:lnTo>
                  <a:pt x="62394" y="275395"/>
                </a:lnTo>
                <a:lnTo>
                  <a:pt x="104229" y="297030"/>
                </a:lnTo>
                <a:lnTo>
                  <a:pt x="152400" y="304800"/>
                </a:lnTo>
                <a:lnTo>
                  <a:pt x="200570" y="297030"/>
                </a:lnTo>
                <a:lnTo>
                  <a:pt x="242405" y="275395"/>
                </a:lnTo>
                <a:lnTo>
                  <a:pt x="275395" y="242405"/>
                </a:lnTo>
                <a:lnTo>
                  <a:pt x="297030" y="200570"/>
                </a:lnTo>
                <a:lnTo>
                  <a:pt x="304800" y="152400"/>
                </a:lnTo>
                <a:lnTo>
                  <a:pt x="297030" y="104229"/>
                </a:lnTo>
                <a:lnTo>
                  <a:pt x="275395" y="62394"/>
                </a:lnTo>
                <a:lnTo>
                  <a:pt x="242405" y="29404"/>
                </a:lnTo>
                <a:lnTo>
                  <a:pt x="200570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3374" y="5029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400" y="0"/>
                </a:lnTo>
                <a:lnTo>
                  <a:pt x="200570" y="7769"/>
                </a:lnTo>
                <a:lnTo>
                  <a:pt x="242405" y="29404"/>
                </a:lnTo>
                <a:lnTo>
                  <a:pt x="275395" y="62394"/>
                </a:lnTo>
                <a:lnTo>
                  <a:pt x="297030" y="104229"/>
                </a:lnTo>
                <a:lnTo>
                  <a:pt x="304799" y="152400"/>
                </a:lnTo>
                <a:lnTo>
                  <a:pt x="297030" y="200570"/>
                </a:lnTo>
                <a:lnTo>
                  <a:pt x="275395" y="242405"/>
                </a:lnTo>
                <a:lnTo>
                  <a:pt x="242405" y="275395"/>
                </a:lnTo>
                <a:lnTo>
                  <a:pt x="200570" y="297030"/>
                </a:lnTo>
                <a:lnTo>
                  <a:pt x="152400" y="304799"/>
                </a:lnTo>
                <a:lnTo>
                  <a:pt x="104229" y="297030"/>
                </a:lnTo>
                <a:lnTo>
                  <a:pt x="62394" y="275395"/>
                </a:lnTo>
                <a:lnTo>
                  <a:pt x="29404" y="242405"/>
                </a:lnTo>
                <a:lnTo>
                  <a:pt x="7769" y="200570"/>
                </a:lnTo>
                <a:lnTo>
                  <a:pt x="0" y="15240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90825" y="301466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9" y="7769"/>
                </a:lnTo>
                <a:lnTo>
                  <a:pt x="62394" y="29404"/>
                </a:lnTo>
                <a:lnTo>
                  <a:pt x="29404" y="62394"/>
                </a:lnTo>
                <a:lnTo>
                  <a:pt x="7769" y="104229"/>
                </a:lnTo>
                <a:lnTo>
                  <a:pt x="0" y="152400"/>
                </a:lnTo>
                <a:lnTo>
                  <a:pt x="7769" y="200570"/>
                </a:lnTo>
                <a:lnTo>
                  <a:pt x="29404" y="242405"/>
                </a:lnTo>
                <a:lnTo>
                  <a:pt x="62394" y="275395"/>
                </a:lnTo>
                <a:lnTo>
                  <a:pt x="104229" y="297030"/>
                </a:lnTo>
                <a:lnTo>
                  <a:pt x="152400" y="304800"/>
                </a:lnTo>
                <a:lnTo>
                  <a:pt x="200570" y="297030"/>
                </a:lnTo>
                <a:lnTo>
                  <a:pt x="242405" y="275395"/>
                </a:lnTo>
                <a:lnTo>
                  <a:pt x="275395" y="242405"/>
                </a:lnTo>
                <a:lnTo>
                  <a:pt x="297030" y="200570"/>
                </a:lnTo>
                <a:lnTo>
                  <a:pt x="304800" y="152400"/>
                </a:lnTo>
                <a:lnTo>
                  <a:pt x="297030" y="104229"/>
                </a:lnTo>
                <a:lnTo>
                  <a:pt x="275395" y="62394"/>
                </a:lnTo>
                <a:lnTo>
                  <a:pt x="242405" y="29404"/>
                </a:lnTo>
                <a:lnTo>
                  <a:pt x="200570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90825" y="301466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400" y="0"/>
                </a:lnTo>
                <a:lnTo>
                  <a:pt x="200570" y="7769"/>
                </a:lnTo>
                <a:lnTo>
                  <a:pt x="242405" y="29404"/>
                </a:lnTo>
                <a:lnTo>
                  <a:pt x="275395" y="62394"/>
                </a:lnTo>
                <a:lnTo>
                  <a:pt x="297030" y="104229"/>
                </a:lnTo>
                <a:lnTo>
                  <a:pt x="304799" y="152399"/>
                </a:lnTo>
                <a:lnTo>
                  <a:pt x="297030" y="200570"/>
                </a:lnTo>
                <a:lnTo>
                  <a:pt x="275395" y="242405"/>
                </a:lnTo>
                <a:lnTo>
                  <a:pt x="242405" y="275395"/>
                </a:lnTo>
                <a:lnTo>
                  <a:pt x="200570" y="297030"/>
                </a:lnTo>
                <a:lnTo>
                  <a:pt x="152400" y="304799"/>
                </a:lnTo>
                <a:lnTo>
                  <a:pt x="104229" y="297030"/>
                </a:lnTo>
                <a:lnTo>
                  <a:pt x="62394" y="275395"/>
                </a:lnTo>
                <a:lnTo>
                  <a:pt x="29404" y="242405"/>
                </a:lnTo>
                <a:lnTo>
                  <a:pt x="7769" y="200570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94075" y="30099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9" y="7769"/>
                </a:lnTo>
                <a:lnTo>
                  <a:pt x="62394" y="29404"/>
                </a:lnTo>
                <a:lnTo>
                  <a:pt x="29404" y="62394"/>
                </a:lnTo>
                <a:lnTo>
                  <a:pt x="7769" y="104229"/>
                </a:lnTo>
                <a:lnTo>
                  <a:pt x="0" y="152400"/>
                </a:lnTo>
                <a:lnTo>
                  <a:pt x="7769" y="200570"/>
                </a:lnTo>
                <a:lnTo>
                  <a:pt x="29404" y="242405"/>
                </a:lnTo>
                <a:lnTo>
                  <a:pt x="62394" y="275395"/>
                </a:lnTo>
                <a:lnTo>
                  <a:pt x="104229" y="297030"/>
                </a:lnTo>
                <a:lnTo>
                  <a:pt x="152400" y="304800"/>
                </a:lnTo>
                <a:lnTo>
                  <a:pt x="200570" y="297030"/>
                </a:lnTo>
                <a:lnTo>
                  <a:pt x="242405" y="275395"/>
                </a:lnTo>
                <a:lnTo>
                  <a:pt x="275395" y="242405"/>
                </a:lnTo>
                <a:lnTo>
                  <a:pt x="297030" y="200570"/>
                </a:lnTo>
                <a:lnTo>
                  <a:pt x="304800" y="152400"/>
                </a:lnTo>
                <a:lnTo>
                  <a:pt x="297030" y="104229"/>
                </a:lnTo>
                <a:lnTo>
                  <a:pt x="275395" y="62394"/>
                </a:lnTo>
                <a:lnTo>
                  <a:pt x="242405" y="29404"/>
                </a:lnTo>
                <a:lnTo>
                  <a:pt x="200570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94075" y="30099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200570" y="7769"/>
                </a:lnTo>
                <a:lnTo>
                  <a:pt x="242405" y="29404"/>
                </a:lnTo>
                <a:lnTo>
                  <a:pt x="275395" y="62394"/>
                </a:lnTo>
                <a:lnTo>
                  <a:pt x="297030" y="104229"/>
                </a:lnTo>
                <a:lnTo>
                  <a:pt x="304799" y="152400"/>
                </a:lnTo>
                <a:lnTo>
                  <a:pt x="297030" y="200570"/>
                </a:lnTo>
                <a:lnTo>
                  <a:pt x="275395" y="242405"/>
                </a:lnTo>
                <a:lnTo>
                  <a:pt x="242405" y="275395"/>
                </a:lnTo>
                <a:lnTo>
                  <a:pt x="200570" y="297030"/>
                </a:lnTo>
                <a:lnTo>
                  <a:pt x="152399" y="304799"/>
                </a:lnTo>
                <a:lnTo>
                  <a:pt x="104229" y="297030"/>
                </a:lnTo>
                <a:lnTo>
                  <a:pt x="62394" y="275395"/>
                </a:lnTo>
                <a:lnTo>
                  <a:pt x="29404" y="242405"/>
                </a:lnTo>
                <a:lnTo>
                  <a:pt x="7769" y="200570"/>
                </a:lnTo>
                <a:lnTo>
                  <a:pt x="0" y="15240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95550" y="351631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9" y="7769"/>
                </a:lnTo>
                <a:lnTo>
                  <a:pt x="62394" y="29404"/>
                </a:lnTo>
                <a:lnTo>
                  <a:pt x="29404" y="62394"/>
                </a:lnTo>
                <a:lnTo>
                  <a:pt x="7769" y="104229"/>
                </a:lnTo>
                <a:lnTo>
                  <a:pt x="0" y="152400"/>
                </a:lnTo>
                <a:lnTo>
                  <a:pt x="7769" y="200570"/>
                </a:lnTo>
                <a:lnTo>
                  <a:pt x="29404" y="242405"/>
                </a:lnTo>
                <a:lnTo>
                  <a:pt x="62394" y="275395"/>
                </a:lnTo>
                <a:lnTo>
                  <a:pt x="104229" y="297030"/>
                </a:lnTo>
                <a:lnTo>
                  <a:pt x="152400" y="304800"/>
                </a:lnTo>
                <a:lnTo>
                  <a:pt x="200570" y="297030"/>
                </a:lnTo>
                <a:lnTo>
                  <a:pt x="242405" y="275395"/>
                </a:lnTo>
                <a:lnTo>
                  <a:pt x="275395" y="242405"/>
                </a:lnTo>
                <a:lnTo>
                  <a:pt x="297030" y="200570"/>
                </a:lnTo>
                <a:lnTo>
                  <a:pt x="304800" y="152400"/>
                </a:lnTo>
                <a:lnTo>
                  <a:pt x="297030" y="104229"/>
                </a:lnTo>
                <a:lnTo>
                  <a:pt x="275395" y="62394"/>
                </a:lnTo>
                <a:lnTo>
                  <a:pt x="242405" y="29404"/>
                </a:lnTo>
                <a:lnTo>
                  <a:pt x="200570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95550" y="351631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400" y="0"/>
                </a:lnTo>
                <a:lnTo>
                  <a:pt x="200570" y="7769"/>
                </a:lnTo>
                <a:lnTo>
                  <a:pt x="242405" y="29404"/>
                </a:lnTo>
                <a:lnTo>
                  <a:pt x="275395" y="62394"/>
                </a:lnTo>
                <a:lnTo>
                  <a:pt x="297030" y="104229"/>
                </a:lnTo>
                <a:lnTo>
                  <a:pt x="304799" y="152399"/>
                </a:lnTo>
                <a:lnTo>
                  <a:pt x="297030" y="200570"/>
                </a:lnTo>
                <a:lnTo>
                  <a:pt x="275395" y="242405"/>
                </a:lnTo>
                <a:lnTo>
                  <a:pt x="242405" y="275395"/>
                </a:lnTo>
                <a:lnTo>
                  <a:pt x="200570" y="297030"/>
                </a:lnTo>
                <a:lnTo>
                  <a:pt x="152400" y="304800"/>
                </a:lnTo>
                <a:lnTo>
                  <a:pt x="104229" y="297030"/>
                </a:lnTo>
                <a:lnTo>
                  <a:pt x="62394" y="275395"/>
                </a:lnTo>
                <a:lnTo>
                  <a:pt x="29404" y="242405"/>
                </a:lnTo>
                <a:lnTo>
                  <a:pt x="7769" y="200570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95475" y="350996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9" y="7769"/>
                </a:lnTo>
                <a:lnTo>
                  <a:pt x="62394" y="29404"/>
                </a:lnTo>
                <a:lnTo>
                  <a:pt x="29404" y="62394"/>
                </a:lnTo>
                <a:lnTo>
                  <a:pt x="7769" y="104229"/>
                </a:lnTo>
                <a:lnTo>
                  <a:pt x="0" y="152400"/>
                </a:lnTo>
                <a:lnTo>
                  <a:pt x="7769" y="200570"/>
                </a:lnTo>
                <a:lnTo>
                  <a:pt x="29404" y="242405"/>
                </a:lnTo>
                <a:lnTo>
                  <a:pt x="62394" y="275395"/>
                </a:lnTo>
                <a:lnTo>
                  <a:pt x="104229" y="297030"/>
                </a:lnTo>
                <a:lnTo>
                  <a:pt x="152400" y="304800"/>
                </a:lnTo>
                <a:lnTo>
                  <a:pt x="200570" y="297030"/>
                </a:lnTo>
                <a:lnTo>
                  <a:pt x="242405" y="275395"/>
                </a:lnTo>
                <a:lnTo>
                  <a:pt x="275395" y="242405"/>
                </a:lnTo>
                <a:lnTo>
                  <a:pt x="297030" y="200570"/>
                </a:lnTo>
                <a:lnTo>
                  <a:pt x="304800" y="152400"/>
                </a:lnTo>
                <a:lnTo>
                  <a:pt x="297030" y="104229"/>
                </a:lnTo>
                <a:lnTo>
                  <a:pt x="275395" y="62394"/>
                </a:lnTo>
                <a:lnTo>
                  <a:pt x="242405" y="29404"/>
                </a:lnTo>
                <a:lnTo>
                  <a:pt x="200570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95475" y="350996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200570" y="7769"/>
                </a:lnTo>
                <a:lnTo>
                  <a:pt x="242405" y="29404"/>
                </a:lnTo>
                <a:lnTo>
                  <a:pt x="275395" y="62394"/>
                </a:lnTo>
                <a:lnTo>
                  <a:pt x="297030" y="104229"/>
                </a:lnTo>
                <a:lnTo>
                  <a:pt x="304799" y="152399"/>
                </a:lnTo>
                <a:lnTo>
                  <a:pt x="297030" y="200570"/>
                </a:lnTo>
                <a:lnTo>
                  <a:pt x="275395" y="242405"/>
                </a:lnTo>
                <a:lnTo>
                  <a:pt x="242405" y="275395"/>
                </a:lnTo>
                <a:lnTo>
                  <a:pt x="200570" y="297030"/>
                </a:lnTo>
                <a:lnTo>
                  <a:pt x="152399" y="304800"/>
                </a:lnTo>
                <a:lnTo>
                  <a:pt x="104229" y="297030"/>
                </a:lnTo>
                <a:lnTo>
                  <a:pt x="62394" y="275395"/>
                </a:lnTo>
                <a:lnTo>
                  <a:pt x="29404" y="242405"/>
                </a:lnTo>
                <a:lnTo>
                  <a:pt x="7769" y="200570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3587" y="301942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9" y="7769"/>
                </a:lnTo>
                <a:lnTo>
                  <a:pt x="62394" y="29404"/>
                </a:lnTo>
                <a:lnTo>
                  <a:pt x="29404" y="62394"/>
                </a:lnTo>
                <a:lnTo>
                  <a:pt x="7769" y="104229"/>
                </a:lnTo>
                <a:lnTo>
                  <a:pt x="0" y="152400"/>
                </a:lnTo>
                <a:lnTo>
                  <a:pt x="7769" y="200570"/>
                </a:lnTo>
                <a:lnTo>
                  <a:pt x="29404" y="242405"/>
                </a:lnTo>
                <a:lnTo>
                  <a:pt x="62394" y="275395"/>
                </a:lnTo>
                <a:lnTo>
                  <a:pt x="104229" y="297030"/>
                </a:lnTo>
                <a:lnTo>
                  <a:pt x="152400" y="304800"/>
                </a:lnTo>
                <a:lnTo>
                  <a:pt x="200570" y="297030"/>
                </a:lnTo>
                <a:lnTo>
                  <a:pt x="242405" y="275395"/>
                </a:lnTo>
                <a:lnTo>
                  <a:pt x="275395" y="242405"/>
                </a:lnTo>
                <a:lnTo>
                  <a:pt x="297030" y="200570"/>
                </a:lnTo>
                <a:lnTo>
                  <a:pt x="304800" y="152400"/>
                </a:lnTo>
                <a:lnTo>
                  <a:pt x="297030" y="104229"/>
                </a:lnTo>
                <a:lnTo>
                  <a:pt x="275395" y="62394"/>
                </a:lnTo>
                <a:lnTo>
                  <a:pt x="242405" y="29404"/>
                </a:lnTo>
                <a:lnTo>
                  <a:pt x="200570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3587" y="301942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200570" y="7769"/>
                </a:lnTo>
                <a:lnTo>
                  <a:pt x="242405" y="29404"/>
                </a:lnTo>
                <a:lnTo>
                  <a:pt x="275395" y="62394"/>
                </a:lnTo>
                <a:lnTo>
                  <a:pt x="297030" y="104229"/>
                </a:lnTo>
                <a:lnTo>
                  <a:pt x="304800" y="152400"/>
                </a:lnTo>
                <a:lnTo>
                  <a:pt x="297030" y="200570"/>
                </a:lnTo>
                <a:lnTo>
                  <a:pt x="275395" y="242405"/>
                </a:lnTo>
                <a:lnTo>
                  <a:pt x="242405" y="275395"/>
                </a:lnTo>
                <a:lnTo>
                  <a:pt x="200570" y="297030"/>
                </a:lnTo>
                <a:lnTo>
                  <a:pt x="152399" y="304799"/>
                </a:lnTo>
                <a:lnTo>
                  <a:pt x="104229" y="297030"/>
                </a:lnTo>
                <a:lnTo>
                  <a:pt x="62394" y="275395"/>
                </a:lnTo>
                <a:lnTo>
                  <a:pt x="29404" y="242405"/>
                </a:lnTo>
                <a:lnTo>
                  <a:pt x="7769" y="200570"/>
                </a:lnTo>
                <a:lnTo>
                  <a:pt x="0" y="15240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87948" y="302101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9" y="7769"/>
                </a:lnTo>
                <a:lnTo>
                  <a:pt x="62394" y="29404"/>
                </a:lnTo>
                <a:lnTo>
                  <a:pt x="29404" y="62394"/>
                </a:lnTo>
                <a:lnTo>
                  <a:pt x="7769" y="104229"/>
                </a:lnTo>
                <a:lnTo>
                  <a:pt x="0" y="152400"/>
                </a:lnTo>
                <a:lnTo>
                  <a:pt x="7769" y="200570"/>
                </a:lnTo>
                <a:lnTo>
                  <a:pt x="29404" y="242405"/>
                </a:lnTo>
                <a:lnTo>
                  <a:pt x="62394" y="275395"/>
                </a:lnTo>
                <a:lnTo>
                  <a:pt x="104229" y="297030"/>
                </a:lnTo>
                <a:lnTo>
                  <a:pt x="152400" y="304800"/>
                </a:lnTo>
                <a:lnTo>
                  <a:pt x="200570" y="297030"/>
                </a:lnTo>
                <a:lnTo>
                  <a:pt x="242405" y="275395"/>
                </a:lnTo>
                <a:lnTo>
                  <a:pt x="275395" y="242405"/>
                </a:lnTo>
                <a:lnTo>
                  <a:pt x="297030" y="200570"/>
                </a:lnTo>
                <a:lnTo>
                  <a:pt x="304800" y="152400"/>
                </a:lnTo>
                <a:lnTo>
                  <a:pt x="297030" y="104229"/>
                </a:lnTo>
                <a:lnTo>
                  <a:pt x="275395" y="62394"/>
                </a:lnTo>
                <a:lnTo>
                  <a:pt x="242405" y="29404"/>
                </a:lnTo>
                <a:lnTo>
                  <a:pt x="200570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87948" y="302101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200570" y="7769"/>
                </a:lnTo>
                <a:lnTo>
                  <a:pt x="242405" y="29404"/>
                </a:lnTo>
                <a:lnTo>
                  <a:pt x="275395" y="62394"/>
                </a:lnTo>
                <a:lnTo>
                  <a:pt x="297030" y="104229"/>
                </a:lnTo>
                <a:lnTo>
                  <a:pt x="304799" y="152399"/>
                </a:lnTo>
                <a:lnTo>
                  <a:pt x="297030" y="200570"/>
                </a:lnTo>
                <a:lnTo>
                  <a:pt x="275395" y="242405"/>
                </a:lnTo>
                <a:lnTo>
                  <a:pt x="242405" y="275395"/>
                </a:lnTo>
                <a:lnTo>
                  <a:pt x="200570" y="297030"/>
                </a:lnTo>
                <a:lnTo>
                  <a:pt x="152399" y="304799"/>
                </a:lnTo>
                <a:lnTo>
                  <a:pt x="104229" y="297030"/>
                </a:lnTo>
                <a:lnTo>
                  <a:pt x="62394" y="275395"/>
                </a:lnTo>
                <a:lnTo>
                  <a:pt x="29404" y="242405"/>
                </a:lnTo>
                <a:lnTo>
                  <a:pt x="7769" y="200570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5175" y="403542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9" y="7769"/>
                </a:lnTo>
                <a:lnTo>
                  <a:pt x="62394" y="29404"/>
                </a:lnTo>
                <a:lnTo>
                  <a:pt x="29404" y="62394"/>
                </a:lnTo>
                <a:lnTo>
                  <a:pt x="7769" y="104229"/>
                </a:lnTo>
                <a:lnTo>
                  <a:pt x="0" y="152400"/>
                </a:lnTo>
                <a:lnTo>
                  <a:pt x="7769" y="200570"/>
                </a:lnTo>
                <a:lnTo>
                  <a:pt x="29404" y="242405"/>
                </a:lnTo>
                <a:lnTo>
                  <a:pt x="62394" y="275395"/>
                </a:lnTo>
                <a:lnTo>
                  <a:pt x="104229" y="297030"/>
                </a:lnTo>
                <a:lnTo>
                  <a:pt x="152400" y="304800"/>
                </a:lnTo>
                <a:lnTo>
                  <a:pt x="200570" y="297030"/>
                </a:lnTo>
                <a:lnTo>
                  <a:pt x="242405" y="275395"/>
                </a:lnTo>
                <a:lnTo>
                  <a:pt x="275395" y="242405"/>
                </a:lnTo>
                <a:lnTo>
                  <a:pt x="297030" y="200570"/>
                </a:lnTo>
                <a:lnTo>
                  <a:pt x="304800" y="152400"/>
                </a:lnTo>
                <a:lnTo>
                  <a:pt x="297030" y="104229"/>
                </a:lnTo>
                <a:lnTo>
                  <a:pt x="275395" y="62394"/>
                </a:lnTo>
                <a:lnTo>
                  <a:pt x="242405" y="29404"/>
                </a:lnTo>
                <a:lnTo>
                  <a:pt x="200570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75175" y="403542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200570" y="7769"/>
                </a:lnTo>
                <a:lnTo>
                  <a:pt x="242405" y="29404"/>
                </a:lnTo>
                <a:lnTo>
                  <a:pt x="275395" y="62394"/>
                </a:lnTo>
                <a:lnTo>
                  <a:pt x="297030" y="104229"/>
                </a:lnTo>
                <a:lnTo>
                  <a:pt x="304800" y="152399"/>
                </a:lnTo>
                <a:lnTo>
                  <a:pt x="297030" y="200570"/>
                </a:lnTo>
                <a:lnTo>
                  <a:pt x="275395" y="242405"/>
                </a:lnTo>
                <a:lnTo>
                  <a:pt x="242405" y="275395"/>
                </a:lnTo>
                <a:lnTo>
                  <a:pt x="200570" y="297030"/>
                </a:lnTo>
                <a:lnTo>
                  <a:pt x="152399" y="304800"/>
                </a:lnTo>
                <a:lnTo>
                  <a:pt x="104229" y="297030"/>
                </a:lnTo>
                <a:lnTo>
                  <a:pt x="62394" y="275395"/>
                </a:lnTo>
                <a:lnTo>
                  <a:pt x="29404" y="242405"/>
                </a:lnTo>
                <a:lnTo>
                  <a:pt x="7769" y="200570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75250" y="40322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9" y="7769"/>
                </a:lnTo>
                <a:lnTo>
                  <a:pt x="62394" y="29404"/>
                </a:lnTo>
                <a:lnTo>
                  <a:pt x="29404" y="62394"/>
                </a:lnTo>
                <a:lnTo>
                  <a:pt x="7769" y="104229"/>
                </a:lnTo>
                <a:lnTo>
                  <a:pt x="0" y="152400"/>
                </a:lnTo>
                <a:lnTo>
                  <a:pt x="7769" y="200570"/>
                </a:lnTo>
                <a:lnTo>
                  <a:pt x="29404" y="242405"/>
                </a:lnTo>
                <a:lnTo>
                  <a:pt x="62394" y="275395"/>
                </a:lnTo>
                <a:lnTo>
                  <a:pt x="104229" y="297030"/>
                </a:lnTo>
                <a:lnTo>
                  <a:pt x="152400" y="304800"/>
                </a:lnTo>
                <a:lnTo>
                  <a:pt x="200570" y="297030"/>
                </a:lnTo>
                <a:lnTo>
                  <a:pt x="242405" y="275395"/>
                </a:lnTo>
                <a:lnTo>
                  <a:pt x="275395" y="242405"/>
                </a:lnTo>
                <a:lnTo>
                  <a:pt x="297030" y="200570"/>
                </a:lnTo>
                <a:lnTo>
                  <a:pt x="304800" y="152400"/>
                </a:lnTo>
                <a:lnTo>
                  <a:pt x="297030" y="104229"/>
                </a:lnTo>
                <a:lnTo>
                  <a:pt x="275395" y="62394"/>
                </a:lnTo>
                <a:lnTo>
                  <a:pt x="242405" y="29404"/>
                </a:lnTo>
                <a:lnTo>
                  <a:pt x="200570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75250" y="40322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200570" y="7769"/>
                </a:lnTo>
                <a:lnTo>
                  <a:pt x="242405" y="29404"/>
                </a:lnTo>
                <a:lnTo>
                  <a:pt x="275395" y="62394"/>
                </a:lnTo>
                <a:lnTo>
                  <a:pt x="297030" y="104229"/>
                </a:lnTo>
                <a:lnTo>
                  <a:pt x="304800" y="152400"/>
                </a:lnTo>
                <a:lnTo>
                  <a:pt x="297030" y="200570"/>
                </a:lnTo>
                <a:lnTo>
                  <a:pt x="275395" y="242405"/>
                </a:lnTo>
                <a:lnTo>
                  <a:pt x="242405" y="275395"/>
                </a:lnTo>
                <a:lnTo>
                  <a:pt x="200570" y="297030"/>
                </a:lnTo>
                <a:lnTo>
                  <a:pt x="152399" y="304799"/>
                </a:lnTo>
                <a:lnTo>
                  <a:pt x="104229" y="297030"/>
                </a:lnTo>
                <a:lnTo>
                  <a:pt x="62394" y="275395"/>
                </a:lnTo>
                <a:lnTo>
                  <a:pt x="29404" y="242405"/>
                </a:lnTo>
                <a:lnTo>
                  <a:pt x="7769" y="200570"/>
                </a:lnTo>
                <a:lnTo>
                  <a:pt x="0" y="15240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68823" y="50323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9" y="7769"/>
                </a:lnTo>
                <a:lnTo>
                  <a:pt x="62394" y="29404"/>
                </a:lnTo>
                <a:lnTo>
                  <a:pt x="29404" y="62394"/>
                </a:lnTo>
                <a:lnTo>
                  <a:pt x="7769" y="104229"/>
                </a:lnTo>
                <a:lnTo>
                  <a:pt x="0" y="152400"/>
                </a:lnTo>
                <a:lnTo>
                  <a:pt x="7769" y="200570"/>
                </a:lnTo>
                <a:lnTo>
                  <a:pt x="29404" y="242405"/>
                </a:lnTo>
                <a:lnTo>
                  <a:pt x="62394" y="275395"/>
                </a:lnTo>
                <a:lnTo>
                  <a:pt x="104229" y="297030"/>
                </a:lnTo>
                <a:lnTo>
                  <a:pt x="152400" y="304800"/>
                </a:lnTo>
                <a:lnTo>
                  <a:pt x="200570" y="297030"/>
                </a:lnTo>
                <a:lnTo>
                  <a:pt x="242405" y="275395"/>
                </a:lnTo>
                <a:lnTo>
                  <a:pt x="275395" y="242405"/>
                </a:lnTo>
                <a:lnTo>
                  <a:pt x="297030" y="200570"/>
                </a:lnTo>
                <a:lnTo>
                  <a:pt x="304800" y="152400"/>
                </a:lnTo>
                <a:lnTo>
                  <a:pt x="297030" y="104229"/>
                </a:lnTo>
                <a:lnTo>
                  <a:pt x="275395" y="62394"/>
                </a:lnTo>
                <a:lnTo>
                  <a:pt x="242405" y="29404"/>
                </a:lnTo>
                <a:lnTo>
                  <a:pt x="200570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68823" y="50323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400" y="0"/>
                </a:lnTo>
                <a:lnTo>
                  <a:pt x="200570" y="7769"/>
                </a:lnTo>
                <a:lnTo>
                  <a:pt x="242405" y="29404"/>
                </a:lnTo>
                <a:lnTo>
                  <a:pt x="275395" y="62394"/>
                </a:lnTo>
                <a:lnTo>
                  <a:pt x="297030" y="104229"/>
                </a:lnTo>
                <a:lnTo>
                  <a:pt x="304799" y="152400"/>
                </a:lnTo>
                <a:lnTo>
                  <a:pt x="297030" y="200570"/>
                </a:lnTo>
                <a:lnTo>
                  <a:pt x="275395" y="242405"/>
                </a:lnTo>
                <a:lnTo>
                  <a:pt x="242405" y="275395"/>
                </a:lnTo>
                <a:lnTo>
                  <a:pt x="200570" y="297030"/>
                </a:lnTo>
                <a:lnTo>
                  <a:pt x="152400" y="304799"/>
                </a:lnTo>
                <a:lnTo>
                  <a:pt x="104229" y="297030"/>
                </a:lnTo>
                <a:lnTo>
                  <a:pt x="62394" y="275395"/>
                </a:lnTo>
                <a:lnTo>
                  <a:pt x="29404" y="242405"/>
                </a:lnTo>
                <a:lnTo>
                  <a:pt x="7769" y="200570"/>
                </a:lnTo>
                <a:lnTo>
                  <a:pt x="0" y="15240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73475" y="55276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9" y="7769"/>
                </a:lnTo>
                <a:lnTo>
                  <a:pt x="62394" y="29404"/>
                </a:lnTo>
                <a:lnTo>
                  <a:pt x="29404" y="62394"/>
                </a:lnTo>
                <a:lnTo>
                  <a:pt x="7769" y="104229"/>
                </a:lnTo>
                <a:lnTo>
                  <a:pt x="0" y="152400"/>
                </a:lnTo>
                <a:lnTo>
                  <a:pt x="7769" y="200570"/>
                </a:lnTo>
                <a:lnTo>
                  <a:pt x="29404" y="242405"/>
                </a:lnTo>
                <a:lnTo>
                  <a:pt x="62394" y="275395"/>
                </a:lnTo>
                <a:lnTo>
                  <a:pt x="104229" y="297030"/>
                </a:lnTo>
                <a:lnTo>
                  <a:pt x="152400" y="304799"/>
                </a:lnTo>
                <a:lnTo>
                  <a:pt x="200570" y="297030"/>
                </a:lnTo>
                <a:lnTo>
                  <a:pt x="242405" y="275395"/>
                </a:lnTo>
                <a:lnTo>
                  <a:pt x="275395" y="242405"/>
                </a:lnTo>
                <a:lnTo>
                  <a:pt x="297030" y="200570"/>
                </a:lnTo>
                <a:lnTo>
                  <a:pt x="304800" y="152400"/>
                </a:lnTo>
                <a:lnTo>
                  <a:pt x="297030" y="104229"/>
                </a:lnTo>
                <a:lnTo>
                  <a:pt x="275395" y="62394"/>
                </a:lnTo>
                <a:lnTo>
                  <a:pt x="242405" y="29404"/>
                </a:lnTo>
                <a:lnTo>
                  <a:pt x="200570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73475" y="55276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400" y="0"/>
                </a:lnTo>
                <a:lnTo>
                  <a:pt x="200570" y="7769"/>
                </a:lnTo>
                <a:lnTo>
                  <a:pt x="242405" y="29404"/>
                </a:lnTo>
                <a:lnTo>
                  <a:pt x="275395" y="62394"/>
                </a:lnTo>
                <a:lnTo>
                  <a:pt x="297030" y="104229"/>
                </a:lnTo>
                <a:lnTo>
                  <a:pt x="304799" y="152400"/>
                </a:lnTo>
                <a:lnTo>
                  <a:pt x="297030" y="200570"/>
                </a:lnTo>
                <a:lnTo>
                  <a:pt x="275395" y="242405"/>
                </a:lnTo>
                <a:lnTo>
                  <a:pt x="242405" y="275395"/>
                </a:lnTo>
                <a:lnTo>
                  <a:pt x="200570" y="297030"/>
                </a:lnTo>
                <a:lnTo>
                  <a:pt x="152400" y="304799"/>
                </a:lnTo>
                <a:lnTo>
                  <a:pt x="104229" y="297030"/>
                </a:lnTo>
                <a:lnTo>
                  <a:pt x="62394" y="275395"/>
                </a:lnTo>
                <a:lnTo>
                  <a:pt x="29404" y="242405"/>
                </a:lnTo>
                <a:lnTo>
                  <a:pt x="7769" y="200570"/>
                </a:lnTo>
                <a:lnTo>
                  <a:pt x="0" y="15240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79898" y="553402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9" y="7769"/>
                </a:lnTo>
                <a:lnTo>
                  <a:pt x="62394" y="29404"/>
                </a:lnTo>
                <a:lnTo>
                  <a:pt x="29404" y="62394"/>
                </a:lnTo>
                <a:lnTo>
                  <a:pt x="7769" y="104230"/>
                </a:lnTo>
                <a:lnTo>
                  <a:pt x="0" y="152400"/>
                </a:lnTo>
                <a:lnTo>
                  <a:pt x="7769" y="200570"/>
                </a:lnTo>
                <a:lnTo>
                  <a:pt x="29404" y="242405"/>
                </a:lnTo>
                <a:lnTo>
                  <a:pt x="62394" y="275395"/>
                </a:lnTo>
                <a:lnTo>
                  <a:pt x="104229" y="297030"/>
                </a:lnTo>
                <a:lnTo>
                  <a:pt x="152400" y="304800"/>
                </a:lnTo>
                <a:lnTo>
                  <a:pt x="200570" y="297030"/>
                </a:lnTo>
                <a:lnTo>
                  <a:pt x="242405" y="275395"/>
                </a:lnTo>
                <a:lnTo>
                  <a:pt x="275395" y="242405"/>
                </a:lnTo>
                <a:lnTo>
                  <a:pt x="297030" y="200570"/>
                </a:lnTo>
                <a:lnTo>
                  <a:pt x="304800" y="152400"/>
                </a:lnTo>
                <a:lnTo>
                  <a:pt x="297030" y="104230"/>
                </a:lnTo>
                <a:lnTo>
                  <a:pt x="275395" y="62394"/>
                </a:lnTo>
                <a:lnTo>
                  <a:pt x="242405" y="29404"/>
                </a:lnTo>
                <a:lnTo>
                  <a:pt x="200570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79898" y="553402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200570" y="7769"/>
                </a:lnTo>
                <a:lnTo>
                  <a:pt x="242405" y="29404"/>
                </a:lnTo>
                <a:lnTo>
                  <a:pt x="275395" y="62394"/>
                </a:lnTo>
                <a:lnTo>
                  <a:pt x="297030" y="104229"/>
                </a:lnTo>
                <a:lnTo>
                  <a:pt x="304799" y="152399"/>
                </a:lnTo>
                <a:lnTo>
                  <a:pt x="297030" y="200570"/>
                </a:lnTo>
                <a:lnTo>
                  <a:pt x="275395" y="242405"/>
                </a:lnTo>
                <a:lnTo>
                  <a:pt x="242405" y="275395"/>
                </a:lnTo>
                <a:lnTo>
                  <a:pt x="200570" y="297030"/>
                </a:lnTo>
                <a:lnTo>
                  <a:pt x="152399" y="304799"/>
                </a:lnTo>
                <a:lnTo>
                  <a:pt x="104229" y="297030"/>
                </a:lnTo>
                <a:lnTo>
                  <a:pt x="62394" y="275395"/>
                </a:lnTo>
                <a:lnTo>
                  <a:pt x="29404" y="242405"/>
                </a:lnTo>
                <a:lnTo>
                  <a:pt x="7769" y="200570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5175" y="604202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9" y="7769"/>
                </a:lnTo>
                <a:lnTo>
                  <a:pt x="62394" y="29404"/>
                </a:lnTo>
                <a:lnTo>
                  <a:pt x="29404" y="62394"/>
                </a:lnTo>
                <a:lnTo>
                  <a:pt x="7769" y="104229"/>
                </a:lnTo>
                <a:lnTo>
                  <a:pt x="0" y="152399"/>
                </a:lnTo>
                <a:lnTo>
                  <a:pt x="7769" y="200570"/>
                </a:lnTo>
                <a:lnTo>
                  <a:pt x="29404" y="242405"/>
                </a:lnTo>
                <a:lnTo>
                  <a:pt x="62394" y="275395"/>
                </a:lnTo>
                <a:lnTo>
                  <a:pt x="104229" y="297030"/>
                </a:lnTo>
                <a:lnTo>
                  <a:pt x="152400" y="304799"/>
                </a:lnTo>
                <a:lnTo>
                  <a:pt x="200570" y="297030"/>
                </a:lnTo>
                <a:lnTo>
                  <a:pt x="242405" y="275395"/>
                </a:lnTo>
                <a:lnTo>
                  <a:pt x="275395" y="242405"/>
                </a:lnTo>
                <a:lnTo>
                  <a:pt x="297030" y="200570"/>
                </a:lnTo>
                <a:lnTo>
                  <a:pt x="304800" y="152399"/>
                </a:lnTo>
                <a:lnTo>
                  <a:pt x="297030" y="104229"/>
                </a:lnTo>
                <a:lnTo>
                  <a:pt x="275395" y="62394"/>
                </a:lnTo>
                <a:lnTo>
                  <a:pt x="242405" y="29404"/>
                </a:lnTo>
                <a:lnTo>
                  <a:pt x="200570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5175" y="604202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200570" y="7769"/>
                </a:lnTo>
                <a:lnTo>
                  <a:pt x="242405" y="29404"/>
                </a:lnTo>
                <a:lnTo>
                  <a:pt x="275395" y="62394"/>
                </a:lnTo>
                <a:lnTo>
                  <a:pt x="297030" y="104229"/>
                </a:lnTo>
                <a:lnTo>
                  <a:pt x="304800" y="152399"/>
                </a:lnTo>
                <a:lnTo>
                  <a:pt x="297030" y="200570"/>
                </a:lnTo>
                <a:lnTo>
                  <a:pt x="275395" y="242405"/>
                </a:lnTo>
                <a:lnTo>
                  <a:pt x="242405" y="275395"/>
                </a:lnTo>
                <a:lnTo>
                  <a:pt x="200570" y="297030"/>
                </a:lnTo>
                <a:lnTo>
                  <a:pt x="152399" y="304799"/>
                </a:lnTo>
                <a:lnTo>
                  <a:pt x="104229" y="297030"/>
                </a:lnTo>
                <a:lnTo>
                  <a:pt x="62394" y="275395"/>
                </a:lnTo>
                <a:lnTo>
                  <a:pt x="29404" y="242405"/>
                </a:lnTo>
                <a:lnTo>
                  <a:pt x="7769" y="200570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72112" y="352742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9" y="7769"/>
                </a:lnTo>
                <a:lnTo>
                  <a:pt x="62394" y="29404"/>
                </a:lnTo>
                <a:lnTo>
                  <a:pt x="29404" y="62394"/>
                </a:lnTo>
                <a:lnTo>
                  <a:pt x="7769" y="104229"/>
                </a:lnTo>
                <a:lnTo>
                  <a:pt x="0" y="152400"/>
                </a:lnTo>
                <a:lnTo>
                  <a:pt x="7769" y="200570"/>
                </a:lnTo>
                <a:lnTo>
                  <a:pt x="29404" y="242405"/>
                </a:lnTo>
                <a:lnTo>
                  <a:pt x="62394" y="275395"/>
                </a:lnTo>
                <a:lnTo>
                  <a:pt x="104229" y="297030"/>
                </a:lnTo>
                <a:lnTo>
                  <a:pt x="152400" y="304800"/>
                </a:lnTo>
                <a:lnTo>
                  <a:pt x="200570" y="297030"/>
                </a:lnTo>
                <a:lnTo>
                  <a:pt x="242405" y="275395"/>
                </a:lnTo>
                <a:lnTo>
                  <a:pt x="275395" y="242405"/>
                </a:lnTo>
                <a:lnTo>
                  <a:pt x="297030" y="200570"/>
                </a:lnTo>
                <a:lnTo>
                  <a:pt x="304800" y="152400"/>
                </a:lnTo>
                <a:lnTo>
                  <a:pt x="297030" y="104229"/>
                </a:lnTo>
                <a:lnTo>
                  <a:pt x="275395" y="62394"/>
                </a:lnTo>
                <a:lnTo>
                  <a:pt x="242405" y="29404"/>
                </a:lnTo>
                <a:lnTo>
                  <a:pt x="200570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72112" y="352742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400" y="0"/>
                </a:lnTo>
                <a:lnTo>
                  <a:pt x="200570" y="7769"/>
                </a:lnTo>
                <a:lnTo>
                  <a:pt x="242405" y="29404"/>
                </a:lnTo>
                <a:lnTo>
                  <a:pt x="275395" y="62394"/>
                </a:lnTo>
                <a:lnTo>
                  <a:pt x="297030" y="104229"/>
                </a:lnTo>
                <a:lnTo>
                  <a:pt x="304799" y="152400"/>
                </a:lnTo>
                <a:lnTo>
                  <a:pt x="297030" y="200570"/>
                </a:lnTo>
                <a:lnTo>
                  <a:pt x="275395" y="242405"/>
                </a:lnTo>
                <a:lnTo>
                  <a:pt x="242405" y="275395"/>
                </a:lnTo>
                <a:lnTo>
                  <a:pt x="200570" y="297030"/>
                </a:lnTo>
                <a:lnTo>
                  <a:pt x="152400" y="304799"/>
                </a:lnTo>
                <a:lnTo>
                  <a:pt x="104229" y="297030"/>
                </a:lnTo>
                <a:lnTo>
                  <a:pt x="62394" y="275395"/>
                </a:lnTo>
                <a:lnTo>
                  <a:pt x="29404" y="242405"/>
                </a:lnTo>
                <a:lnTo>
                  <a:pt x="7769" y="200570"/>
                </a:lnTo>
                <a:lnTo>
                  <a:pt x="0" y="15240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76875" y="45275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9" y="7769"/>
                </a:lnTo>
                <a:lnTo>
                  <a:pt x="62394" y="29404"/>
                </a:lnTo>
                <a:lnTo>
                  <a:pt x="29404" y="62394"/>
                </a:lnTo>
                <a:lnTo>
                  <a:pt x="7769" y="104229"/>
                </a:lnTo>
                <a:lnTo>
                  <a:pt x="0" y="152400"/>
                </a:lnTo>
                <a:lnTo>
                  <a:pt x="7769" y="200570"/>
                </a:lnTo>
                <a:lnTo>
                  <a:pt x="29404" y="242405"/>
                </a:lnTo>
                <a:lnTo>
                  <a:pt x="62394" y="275395"/>
                </a:lnTo>
                <a:lnTo>
                  <a:pt x="104229" y="297030"/>
                </a:lnTo>
                <a:lnTo>
                  <a:pt x="152400" y="304800"/>
                </a:lnTo>
                <a:lnTo>
                  <a:pt x="200570" y="297030"/>
                </a:lnTo>
                <a:lnTo>
                  <a:pt x="242405" y="275395"/>
                </a:lnTo>
                <a:lnTo>
                  <a:pt x="275395" y="242405"/>
                </a:lnTo>
                <a:lnTo>
                  <a:pt x="297030" y="200570"/>
                </a:lnTo>
                <a:lnTo>
                  <a:pt x="304800" y="152400"/>
                </a:lnTo>
                <a:lnTo>
                  <a:pt x="297030" y="104229"/>
                </a:lnTo>
                <a:lnTo>
                  <a:pt x="275395" y="62394"/>
                </a:lnTo>
                <a:lnTo>
                  <a:pt x="242405" y="29404"/>
                </a:lnTo>
                <a:lnTo>
                  <a:pt x="200570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76875" y="45275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400" y="0"/>
                </a:lnTo>
                <a:lnTo>
                  <a:pt x="200570" y="7769"/>
                </a:lnTo>
                <a:lnTo>
                  <a:pt x="242405" y="29404"/>
                </a:lnTo>
                <a:lnTo>
                  <a:pt x="275395" y="62394"/>
                </a:lnTo>
                <a:lnTo>
                  <a:pt x="297030" y="104229"/>
                </a:lnTo>
                <a:lnTo>
                  <a:pt x="304799" y="152399"/>
                </a:lnTo>
                <a:lnTo>
                  <a:pt x="297030" y="200570"/>
                </a:lnTo>
                <a:lnTo>
                  <a:pt x="275395" y="242405"/>
                </a:lnTo>
                <a:lnTo>
                  <a:pt x="242405" y="275395"/>
                </a:lnTo>
                <a:lnTo>
                  <a:pt x="200570" y="297030"/>
                </a:lnTo>
                <a:lnTo>
                  <a:pt x="152400" y="304799"/>
                </a:lnTo>
                <a:lnTo>
                  <a:pt x="104229" y="297030"/>
                </a:lnTo>
                <a:lnTo>
                  <a:pt x="62394" y="275395"/>
                </a:lnTo>
                <a:lnTo>
                  <a:pt x="29404" y="242405"/>
                </a:lnTo>
                <a:lnTo>
                  <a:pt x="7769" y="200570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72073" y="50323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9" y="7769"/>
                </a:lnTo>
                <a:lnTo>
                  <a:pt x="62394" y="29404"/>
                </a:lnTo>
                <a:lnTo>
                  <a:pt x="29404" y="62394"/>
                </a:lnTo>
                <a:lnTo>
                  <a:pt x="7769" y="104229"/>
                </a:lnTo>
                <a:lnTo>
                  <a:pt x="0" y="152400"/>
                </a:lnTo>
                <a:lnTo>
                  <a:pt x="7769" y="200570"/>
                </a:lnTo>
                <a:lnTo>
                  <a:pt x="29404" y="242405"/>
                </a:lnTo>
                <a:lnTo>
                  <a:pt x="62394" y="275395"/>
                </a:lnTo>
                <a:lnTo>
                  <a:pt x="104229" y="297030"/>
                </a:lnTo>
                <a:lnTo>
                  <a:pt x="152400" y="304800"/>
                </a:lnTo>
                <a:lnTo>
                  <a:pt x="200570" y="297030"/>
                </a:lnTo>
                <a:lnTo>
                  <a:pt x="242405" y="275395"/>
                </a:lnTo>
                <a:lnTo>
                  <a:pt x="275395" y="242405"/>
                </a:lnTo>
                <a:lnTo>
                  <a:pt x="297030" y="200570"/>
                </a:lnTo>
                <a:lnTo>
                  <a:pt x="304800" y="152400"/>
                </a:lnTo>
                <a:lnTo>
                  <a:pt x="297030" y="104229"/>
                </a:lnTo>
                <a:lnTo>
                  <a:pt x="275395" y="62394"/>
                </a:lnTo>
                <a:lnTo>
                  <a:pt x="242405" y="29404"/>
                </a:lnTo>
                <a:lnTo>
                  <a:pt x="200570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72073" y="50323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200570" y="7769"/>
                </a:lnTo>
                <a:lnTo>
                  <a:pt x="242405" y="29404"/>
                </a:lnTo>
                <a:lnTo>
                  <a:pt x="275395" y="62394"/>
                </a:lnTo>
                <a:lnTo>
                  <a:pt x="297030" y="104229"/>
                </a:lnTo>
                <a:lnTo>
                  <a:pt x="304799" y="152400"/>
                </a:lnTo>
                <a:lnTo>
                  <a:pt x="297030" y="200570"/>
                </a:lnTo>
                <a:lnTo>
                  <a:pt x="275395" y="242405"/>
                </a:lnTo>
                <a:lnTo>
                  <a:pt x="242405" y="275395"/>
                </a:lnTo>
                <a:lnTo>
                  <a:pt x="200570" y="297030"/>
                </a:lnTo>
                <a:lnTo>
                  <a:pt x="152399" y="304799"/>
                </a:lnTo>
                <a:lnTo>
                  <a:pt x="104229" y="297030"/>
                </a:lnTo>
                <a:lnTo>
                  <a:pt x="62394" y="275395"/>
                </a:lnTo>
                <a:lnTo>
                  <a:pt x="29404" y="242405"/>
                </a:lnTo>
                <a:lnTo>
                  <a:pt x="7769" y="200570"/>
                </a:lnTo>
                <a:lnTo>
                  <a:pt x="0" y="15240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68937" y="5538787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9" y="7769"/>
                </a:lnTo>
                <a:lnTo>
                  <a:pt x="62394" y="29404"/>
                </a:lnTo>
                <a:lnTo>
                  <a:pt x="29404" y="62394"/>
                </a:lnTo>
                <a:lnTo>
                  <a:pt x="7769" y="104230"/>
                </a:lnTo>
                <a:lnTo>
                  <a:pt x="0" y="152400"/>
                </a:lnTo>
                <a:lnTo>
                  <a:pt x="7769" y="200570"/>
                </a:lnTo>
                <a:lnTo>
                  <a:pt x="29404" y="242405"/>
                </a:lnTo>
                <a:lnTo>
                  <a:pt x="62394" y="275395"/>
                </a:lnTo>
                <a:lnTo>
                  <a:pt x="104229" y="297030"/>
                </a:lnTo>
                <a:lnTo>
                  <a:pt x="152400" y="304800"/>
                </a:lnTo>
                <a:lnTo>
                  <a:pt x="200570" y="297030"/>
                </a:lnTo>
                <a:lnTo>
                  <a:pt x="242405" y="275395"/>
                </a:lnTo>
                <a:lnTo>
                  <a:pt x="275395" y="242405"/>
                </a:lnTo>
                <a:lnTo>
                  <a:pt x="297030" y="200570"/>
                </a:lnTo>
                <a:lnTo>
                  <a:pt x="304800" y="152400"/>
                </a:lnTo>
                <a:lnTo>
                  <a:pt x="297030" y="104230"/>
                </a:lnTo>
                <a:lnTo>
                  <a:pt x="275395" y="62394"/>
                </a:lnTo>
                <a:lnTo>
                  <a:pt x="242405" y="29404"/>
                </a:lnTo>
                <a:lnTo>
                  <a:pt x="200570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68937" y="5538787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400" y="0"/>
                </a:lnTo>
                <a:lnTo>
                  <a:pt x="200570" y="7769"/>
                </a:lnTo>
                <a:lnTo>
                  <a:pt x="242405" y="29404"/>
                </a:lnTo>
                <a:lnTo>
                  <a:pt x="275395" y="62394"/>
                </a:lnTo>
                <a:lnTo>
                  <a:pt x="297030" y="104229"/>
                </a:lnTo>
                <a:lnTo>
                  <a:pt x="304799" y="152400"/>
                </a:lnTo>
                <a:lnTo>
                  <a:pt x="297030" y="200570"/>
                </a:lnTo>
                <a:lnTo>
                  <a:pt x="275395" y="242405"/>
                </a:lnTo>
                <a:lnTo>
                  <a:pt x="242405" y="275395"/>
                </a:lnTo>
                <a:lnTo>
                  <a:pt x="200570" y="297030"/>
                </a:lnTo>
                <a:lnTo>
                  <a:pt x="152400" y="304799"/>
                </a:lnTo>
                <a:lnTo>
                  <a:pt x="104229" y="297030"/>
                </a:lnTo>
                <a:lnTo>
                  <a:pt x="62394" y="275395"/>
                </a:lnTo>
                <a:lnTo>
                  <a:pt x="29404" y="242405"/>
                </a:lnTo>
                <a:lnTo>
                  <a:pt x="7769" y="200570"/>
                </a:lnTo>
                <a:lnTo>
                  <a:pt x="0" y="15240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6474" y="50323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9" y="7769"/>
                </a:lnTo>
                <a:lnTo>
                  <a:pt x="62394" y="29404"/>
                </a:lnTo>
                <a:lnTo>
                  <a:pt x="29404" y="62394"/>
                </a:lnTo>
                <a:lnTo>
                  <a:pt x="7769" y="104229"/>
                </a:lnTo>
                <a:lnTo>
                  <a:pt x="0" y="152400"/>
                </a:lnTo>
                <a:lnTo>
                  <a:pt x="7769" y="200570"/>
                </a:lnTo>
                <a:lnTo>
                  <a:pt x="29404" y="242405"/>
                </a:lnTo>
                <a:lnTo>
                  <a:pt x="62394" y="275395"/>
                </a:lnTo>
                <a:lnTo>
                  <a:pt x="104229" y="297030"/>
                </a:lnTo>
                <a:lnTo>
                  <a:pt x="152400" y="304800"/>
                </a:lnTo>
                <a:lnTo>
                  <a:pt x="200570" y="297030"/>
                </a:lnTo>
                <a:lnTo>
                  <a:pt x="242405" y="275395"/>
                </a:lnTo>
                <a:lnTo>
                  <a:pt x="275395" y="242405"/>
                </a:lnTo>
                <a:lnTo>
                  <a:pt x="297030" y="200570"/>
                </a:lnTo>
                <a:lnTo>
                  <a:pt x="304800" y="152400"/>
                </a:lnTo>
                <a:lnTo>
                  <a:pt x="297030" y="104229"/>
                </a:lnTo>
                <a:lnTo>
                  <a:pt x="275395" y="62394"/>
                </a:lnTo>
                <a:lnTo>
                  <a:pt x="242405" y="29404"/>
                </a:lnTo>
                <a:lnTo>
                  <a:pt x="200570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06474" y="50323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200570" y="7769"/>
                </a:lnTo>
                <a:lnTo>
                  <a:pt x="242405" y="29404"/>
                </a:lnTo>
                <a:lnTo>
                  <a:pt x="275395" y="62394"/>
                </a:lnTo>
                <a:lnTo>
                  <a:pt x="297030" y="104229"/>
                </a:lnTo>
                <a:lnTo>
                  <a:pt x="304799" y="152400"/>
                </a:lnTo>
                <a:lnTo>
                  <a:pt x="297030" y="200570"/>
                </a:lnTo>
                <a:lnTo>
                  <a:pt x="275395" y="242405"/>
                </a:lnTo>
                <a:lnTo>
                  <a:pt x="242405" y="275395"/>
                </a:lnTo>
                <a:lnTo>
                  <a:pt x="200570" y="297030"/>
                </a:lnTo>
                <a:lnTo>
                  <a:pt x="152399" y="304799"/>
                </a:lnTo>
                <a:lnTo>
                  <a:pt x="104229" y="297030"/>
                </a:lnTo>
                <a:lnTo>
                  <a:pt x="62394" y="275395"/>
                </a:lnTo>
                <a:lnTo>
                  <a:pt x="29404" y="242405"/>
                </a:lnTo>
                <a:lnTo>
                  <a:pt x="7769" y="200570"/>
                </a:lnTo>
                <a:lnTo>
                  <a:pt x="0" y="15240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4374" y="45116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9" y="7769"/>
                </a:lnTo>
                <a:lnTo>
                  <a:pt x="62394" y="29404"/>
                </a:lnTo>
                <a:lnTo>
                  <a:pt x="29404" y="62394"/>
                </a:lnTo>
                <a:lnTo>
                  <a:pt x="7769" y="104229"/>
                </a:lnTo>
                <a:lnTo>
                  <a:pt x="0" y="152400"/>
                </a:lnTo>
                <a:lnTo>
                  <a:pt x="7769" y="200570"/>
                </a:lnTo>
                <a:lnTo>
                  <a:pt x="29404" y="242405"/>
                </a:lnTo>
                <a:lnTo>
                  <a:pt x="62394" y="275395"/>
                </a:lnTo>
                <a:lnTo>
                  <a:pt x="104229" y="297030"/>
                </a:lnTo>
                <a:lnTo>
                  <a:pt x="152400" y="304800"/>
                </a:lnTo>
                <a:lnTo>
                  <a:pt x="200570" y="297030"/>
                </a:lnTo>
                <a:lnTo>
                  <a:pt x="242405" y="275395"/>
                </a:lnTo>
                <a:lnTo>
                  <a:pt x="275395" y="242405"/>
                </a:lnTo>
                <a:lnTo>
                  <a:pt x="297030" y="200570"/>
                </a:lnTo>
                <a:lnTo>
                  <a:pt x="304799" y="152400"/>
                </a:lnTo>
                <a:lnTo>
                  <a:pt x="297030" y="104229"/>
                </a:lnTo>
                <a:lnTo>
                  <a:pt x="275395" y="62394"/>
                </a:lnTo>
                <a:lnTo>
                  <a:pt x="242405" y="29404"/>
                </a:lnTo>
                <a:lnTo>
                  <a:pt x="200570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4374" y="45116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200570" y="7769"/>
                </a:lnTo>
                <a:lnTo>
                  <a:pt x="242405" y="29404"/>
                </a:lnTo>
                <a:lnTo>
                  <a:pt x="275395" y="62394"/>
                </a:lnTo>
                <a:lnTo>
                  <a:pt x="297030" y="104229"/>
                </a:lnTo>
                <a:lnTo>
                  <a:pt x="304799" y="152400"/>
                </a:lnTo>
                <a:lnTo>
                  <a:pt x="297030" y="200570"/>
                </a:lnTo>
                <a:lnTo>
                  <a:pt x="275395" y="242405"/>
                </a:lnTo>
                <a:lnTo>
                  <a:pt x="242405" y="275395"/>
                </a:lnTo>
                <a:lnTo>
                  <a:pt x="200570" y="297030"/>
                </a:lnTo>
                <a:lnTo>
                  <a:pt x="152399" y="304799"/>
                </a:lnTo>
                <a:lnTo>
                  <a:pt x="104229" y="297030"/>
                </a:lnTo>
                <a:lnTo>
                  <a:pt x="62394" y="275395"/>
                </a:lnTo>
                <a:lnTo>
                  <a:pt x="29404" y="242405"/>
                </a:lnTo>
                <a:lnTo>
                  <a:pt x="7769" y="200570"/>
                </a:lnTo>
                <a:lnTo>
                  <a:pt x="0" y="15240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01296" y="3422160"/>
            <a:ext cx="3280756" cy="2496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06474" y="402272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9" y="7769"/>
                </a:lnTo>
                <a:lnTo>
                  <a:pt x="62394" y="29404"/>
                </a:lnTo>
                <a:lnTo>
                  <a:pt x="29404" y="62394"/>
                </a:lnTo>
                <a:lnTo>
                  <a:pt x="7769" y="104229"/>
                </a:lnTo>
                <a:lnTo>
                  <a:pt x="0" y="152400"/>
                </a:lnTo>
                <a:lnTo>
                  <a:pt x="7769" y="200570"/>
                </a:lnTo>
                <a:lnTo>
                  <a:pt x="29404" y="242405"/>
                </a:lnTo>
                <a:lnTo>
                  <a:pt x="62394" y="275395"/>
                </a:lnTo>
                <a:lnTo>
                  <a:pt x="104229" y="297030"/>
                </a:lnTo>
                <a:lnTo>
                  <a:pt x="152400" y="304800"/>
                </a:lnTo>
                <a:lnTo>
                  <a:pt x="200570" y="297030"/>
                </a:lnTo>
                <a:lnTo>
                  <a:pt x="242405" y="275395"/>
                </a:lnTo>
                <a:lnTo>
                  <a:pt x="275395" y="242405"/>
                </a:lnTo>
                <a:lnTo>
                  <a:pt x="297030" y="200570"/>
                </a:lnTo>
                <a:lnTo>
                  <a:pt x="304800" y="152400"/>
                </a:lnTo>
                <a:lnTo>
                  <a:pt x="297030" y="104229"/>
                </a:lnTo>
                <a:lnTo>
                  <a:pt x="275395" y="62394"/>
                </a:lnTo>
                <a:lnTo>
                  <a:pt x="242405" y="29404"/>
                </a:lnTo>
                <a:lnTo>
                  <a:pt x="200570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06474" y="402272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200570" y="7769"/>
                </a:lnTo>
                <a:lnTo>
                  <a:pt x="242405" y="29404"/>
                </a:lnTo>
                <a:lnTo>
                  <a:pt x="275395" y="62394"/>
                </a:lnTo>
                <a:lnTo>
                  <a:pt x="297030" y="104229"/>
                </a:lnTo>
                <a:lnTo>
                  <a:pt x="304799" y="152399"/>
                </a:lnTo>
                <a:lnTo>
                  <a:pt x="297030" y="200570"/>
                </a:lnTo>
                <a:lnTo>
                  <a:pt x="275395" y="242405"/>
                </a:lnTo>
                <a:lnTo>
                  <a:pt x="242405" y="275395"/>
                </a:lnTo>
                <a:lnTo>
                  <a:pt x="200570" y="297030"/>
                </a:lnTo>
                <a:lnTo>
                  <a:pt x="152399" y="304800"/>
                </a:lnTo>
                <a:lnTo>
                  <a:pt x="104229" y="297030"/>
                </a:lnTo>
                <a:lnTo>
                  <a:pt x="62394" y="275395"/>
                </a:lnTo>
                <a:lnTo>
                  <a:pt x="29404" y="242405"/>
                </a:lnTo>
                <a:lnTo>
                  <a:pt x="7769" y="200570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9137" y="351631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399" y="0"/>
                </a:moveTo>
                <a:lnTo>
                  <a:pt x="104229" y="7769"/>
                </a:lnTo>
                <a:lnTo>
                  <a:pt x="62394" y="29404"/>
                </a:lnTo>
                <a:lnTo>
                  <a:pt x="29404" y="62394"/>
                </a:lnTo>
                <a:lnTo>
                  <a:pt x="7769" y="104229"/>
                </a:lnTo>
                <a:lnTo>
                  <a:pt x="0" y="152400"/>
                </a:lnTo>
                <a:lnTo>
                  <a:pt x="7769" y="200570"/>
                </a:lnTo>
                <a:lnTo>
                  <a:pt x="29404" y="242405"/>
                </a:lnTo>
                <a:lnTo>
                  <a:pt x="62394" y="275395"/>
                </a:lnTo>
                <a:lnTo>
                  <a:pt x="104229" y="297030"/>
                </a:lnTo>
                <a:lnTo>
                  <a:pt x="152399" y="304800"/>
                </a:lnTo>
                <a:lnTo>
                  <a:pt x="200570" y="297030"/>
                </a:lnTo>
                <a:lnTo>
                  <a:pt x="242405" y="275395"/>
                </a:lnTo>
                <a:lnTo>
                  <a:pt x="275395" y="242405"/>
                </a:lnTo>
                <a:lnTo>
                  <a:pt x="297030" y="200570"/>
                </a:lnTo>
                <a:lnTo>
                  <a:pt x="304799" y="152400"/>
                </a:lnTo>
                <a:lnTo>
                  <a:pt x="297030" y="104229"/>
                </a:lnTo>
                <a:lnTo>
                  <a:pt x="275395" y="62394"/>
                </a:lnTo>
                <a:lnTo>
                  <a:pt x="242405" y="29404"/>
                </a:lnTo>
                <a:lnTo>
                  <a:pt x="200570" y="7769"/>
                </a:lnTo>
                <a:lnTo>
                  <a:pt x="1523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9137" y="351631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200570" y="7769"/>
                </a:lnTo>
                <a:lnTo>
                  <a:pt x="242405" y="29404"/>
                </a:lnTo>
                <a:lnTo>
                  <a:pt x="275395" y="62394"/>
                </a:lnTo>
                <a:lnTo>
                  <a:pt x="297030" y="104229"/>
                </a:lnTo>
                <a:lnTo>
                  <a:pt x="304799" y="152399"/>
                </a:lnTo>
                <a:lnTo>
                  <a:pt x="297030" y="200570"/>
                </a:lnTo>
                <a:lnTo>
                  <a:pt x="275395" y="242405"/>
                </a:lnTo>
                <a:lnTo>
                  <a:pt x="242405" y="275395"/>
                </a:lnTo>
                <a:lnTo>
                  <a:pt x="200570" y="297030"/>
                </a:lnTo>
                <a:lnTo>
                  <a:pt x="152399" y="304800"/>
                </a:lnTo>
                <a:lnTo>
                  <a:pt x="104229" y="297030"/>
                </a:lnTo>
                <a:lnTo>
                  <a:pt x="62394" y="275395"/>
                </a:lnTo>
                <a:lnTo>
                  <a:pt x="29404" y="242405"/>
                </a:lnTo>
                <a:lnTo>
                  <a:pt x="7769" y="200570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06550" y="301466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9" y="7769"/>
                </a:lnTo>
                <a:lnTo>
                  <a:pt x="62394" y="29404"/>
                </a:lnTo>
                <a:lnTo>
                  <a:pt x="29404" y="62394"/>
                </a:lnTo>
                <a:lnTo>
                  <a:pt x="7769" y="104229"/>
                </a:lnTo>
                <a:lnTo>
                  <a:pt x="0" y="152400"/>
                </a:lnTo>
                <a:lnTo>
                  <a:pt x="7769" y="200570"/>
                </a:lnTo>
                <a:lnTo>
                  <a:pt x="29404" y="242405"/>
                </a:lnTo>
                <a:lnTo>
                  <a:pt x="62394" y="275395"/>
                </a:lnTo>
                <a:lnTo>
                  <a:pt x="104229" y="297030"/>
                </a:lnTo>
                <a:lnTo>
                  <a:pt x="152400" y="304800"/>
                </a:lnTo>
                <a:lnTo>
                  <a:pt x="200570" y="297030"/>
                </a:lnTo>
                <a:lnTo>
                  <a:pt x="242405" y="275395"/>
                </a:lnTo>
                <a:lnTo>
                  <a:pt x="275395" y="242405"/>
                </a:lnTo>
                <a:lnTo>
                  <a:pt x="297030" y="200570"/>
                </a:lnTo>
                <a:lnTo>
                  <a:pt x="304800" y="152400"/>
                </a:lnTo>
                <a:lnTo>
                  <a:pt x="297030" y="104229"/>
                </a:lnTo>
                <a:lnTo>
                  <a:pt x="275395" y="62394"/>
                </a:lnTo>
                <a:lnTo>
                  <a:pt x="242405" y="29404"/>
                </a:lnTo>
                <a:lnTo>
                  <a:pt x="200570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06550" y="301466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200570" y="7769"/>
                </a:lnTo>
                <a:lnTo>
                  <a:pt x="242405" y="29404"/>
                </a:lnTo>
                <a:lnTo>
                  <a:pt x="275395" y="62394"/>
                </a:lnTo>
                <a:lnTo>
                  <a:pt x="297030" y="104229"/>
                </a:lnTo>
                <a:lnTo>
                  <a:pt x="304799" y="152399"/>
                </a:lnTo>
                <a:lnTo>
                  <a:pt x="297030" y="200570"/>
                </a:lnTo>
                <a:lnTo>
                  <a:pt x="275395" y="242405"/>
                </a:lnTo>
                <a:lnTo>
                  <a:pt x="242405" y="275395"/>
                </a:lnTo>
                <a:lnTo>
                  <a:pt x="200570" y="297030"/>
                </a:lnTo>
                <a:lnTo>
                  <a:pt x="152399" y="304799"/>
                </a:lnTo>
                <a:lnTo>
                  <a:pt x="104229" y="297030"/>
                </a:lnTo>
                <a:lnTo>
                  <a:pt x="62394" y="275395"/>
                </a:lnTo>
                <a:lnTo>
                  <a:pt x="29404" y="242405"/>
                </a:lnTo>
                <a:lnTo>
                  <a:pt x="7769" y="200570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15999" y="3011488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9" y="7769"/>
                </a:lnTo>
                <a:lnTo>
                  <a:pt x="62394" y="29404"/>
                </a:lnTo>
                <a:lnTo>
                  <a:pt x="29404" y="62394"/>
                </a:lnTo>
                <a:lnTo>
                  <a:pt x="7769" y="104229"/>
                </a:lnTo>
                <a:lnTo>
                  <a:pt x="0" y="152400"/>
                </a:lnTo>
                <a:lnTo>
                  <a:pt x="7769" y="200570"/>
                </a:lnTo>
                <a:lnTo>
                  <a:pt x="29404" y="242405"/>
                </a:lnTo>
                <a:lnTo>
                  <a:pt x="62394" y="275395"/>
                </a:lnTo>
                <a:lnTo>
                  <a:pt x="104229" y="297030"/>
                </a:lnTo>
                <a:lnTo>
                  <a:pt x="152400" y="304800"/>
                </a:lnTo>
                <a:lnTo>
                  <a:pt x="200570" y="297030"/>
                </a:lnTo>
                <a:lnTo>
                  <a:pt x="242405" y="275395"/>
                </a:lnTo>
                <a:lnTo>
                  <a:pt x="275395" y="242405"/>
                </a:lnTo>
                <a:lnTo>
                  <a:pt x="297030" y="200570"/>
                </a:lnTo>
                <a:lnTo>
                  <a:pt x="304800" y="152400"/>
                </a:lnTo>
                <a:lnTo>
                  <a:pt x="297030" y="104229"/>
                </a:lnTo>
                <a:lnTo>
                  <a:pt x="275395" y="62394"/>
                </a:lnTo>
                <a:lnTo>
                  <a:pt x="242405" y="29404"/>
                </a:lnTo>
                <a:lnTo>
                  <a:pt x="200570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15999" y="3011489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200570" y="7769"/>
                </a:lnTo>
                <a:lnTo>
                  <a:pt x="242405" y="29404"/>
                </a:lnTo>
                <a:lnTo>
                  <a:pt x="275395" y="62394"/>
                </a:lnTo>
                <a:lnTo>
                  <a:pt x="297030" y="104229"/>
                </a:lnTo>
                <a:lnTo>
                  <a:pt x="304799" y="152399"/>
                </a:lnTo>
                <a:lnTo>
                  <a:pt x="297030" y="200570"/>
                </a:lnTo>
                <a:lnTo>
                  <a:pt x="275395" y="242405"/>
                </a:lnTo>
                <a:lnTo>
                  <a:pt x="242405" y="275395"/>
                </a:lnTo>
                <a:lnTo>
                  <a:pt x="200570" y="297030"/>
                </a:lnTo>
                <a:lnTo>
                  <a:pt x="152399" y="304799"/>
                </a:lnTo>
                <a:lnTo>
                  <a:pt x="104229" y="297030"/>
                </a:lnTo>
                <a:lnTo>
                  <a:pt x="62394" y="275395"/>
                </a:lnTo>
                <a:lnTo>
                  <a:pt x="29404" y="242405"/>
                </a:lnTo>
                <a:lnTo>
                  <a:pt x="7769" y="200570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82962" y="6019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9" y="7769"/>
                </a:lnTo>
                <a:lnTo>
                  <a:pt x="62394" y="29404"/>
                </a:lnTo>
                <a:lnTo>
                  <a:pt x="29404" y="62394"/>
                </a:lnTo>
                <a:lnTo>
                  <a:pt x="7769" y="104229"/>
                </a:lnTo>
                <a:lnTo>
                  <a:pt x="0" y="152399"/>
                </a:lnTo>
                <a:lnTo>
                  <a:pt x="7769" y="200570"/>
                </a:lnTo>
                <a:lnTo>
                  <a:pt x="29404" y="242405"/>
                </a:lnTo>
                <a:lnTo>
                  <a:pt x="62394" y="275395"/>
                </a:lnTo>
                <a:lnTo>
                  <a:pt x="104229" y="297030"/>
                </a:lnTo>
                <a:lnTo>
                  <a:pt x="152400" y="304799"/>
                </a:lnTo>
                <a:lnTo>
                  <a:pt x="200570" y="297030"/>
                </a:lnTo>
                <a:lnTo>
                  <a:pt x="242405" y="275395"/>
                </a:lnTo>
                <a:lnTo>
                  <a:pt x="275395" y="242405"/>
                </a:lnTo>
                <a:lnTo>
                  <a:pt x="297030" y="200570"/>
                </a:lnTo>
                <a:lnTo>
                  <a:pt x="304800" y="152399"/>
                </a:lnTo>
                <a:lnTo>
                  <a:pt x="297030" y="104229"/>
                </a:lnTo>
                <a:lnTo>
                  <a:pt x="275395" y="62394"/>
                </a:lnTo>
                <a:lnTo>
                  <a:pt x="242405" y="29404"/>
                </a:lnTo>
                <a:lnTo>
                  <a:pt x="200570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82962" y="6019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200570" y="7769"/>
                </a:lnTo>
                <a:lnTo>
                  <a:pt x="242405" y="29404"/>
                </a:lnTo>
                <a:lnTo>
                  <a:pt x="275395" y="62394"/>
                </a:lnTo>
                <a:lnTo>
                  <a:pt x="297030" y="104229"/>
                </a:lnTo>
                <a:lnTo>
                  <a:pt x="304799" y="152399"/>
                </a:lnTo>
                <a:lnTo>
                  <a:pt x="297030" y="200570"/>
                </a:lnTo>
                <a:lnTo>
                  <a:pt x="275395" y="242405"/>
                </a:lnTo>
                <a:lnTo>
                  <a:pt x="242405" y="275395"/>
                </a:lnTo>
                <a:lnTo>
                  <a:pt x="200570" y="297030"/>
                </a:lnTo>
                <a:lnTo>
                  <a:pt x="152399" y="304799"/>
                </a:lnTo>
                <a:lnTo>
                  <a:pt x="104229" y="297030"/>
                </a:lnTo>
                <a:lnTo>
                  <a:pt x="62394" y="275395"/>
                </a:lnTo>
                <a:lnTo>
                  <a:pt x="29404" y="242405"/>
                </a:lnTo>
                <a:lnTo>
                  <a:pt x="7769" y="200570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1199" y="55149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9" y="7769"/>
                </a:lnTo>
                <a:lnTo>
                  <a:pt x="62394" y="29404"/>
                </a:lnTo>
                <a:lnTo>
                  <a:pt x="29404" y="62394"/>
                </a:lnTo>
                <a:lnTo>
                  <a:pt x="7769" y="104229"/>
                </a:lnTo>
                <a:lnTo>
                  <a:pt x="0" y="152400"/>
                </a:lnTo>
                <a:lnTo>
                  <a:pt x="7769" y="200570"/>
                </a:lnTo>
                <a:lnTo>
                  <a:pt x="29404" y="242405"/>
                </a:lnTo>
                <a:lnTo>
                  <a:pt x="62394" y="275395"/>
                </a:lnTo>
                <a:lnTo>
                  <a:pt x="104229" y="297030"/>
                </a:lnTo>
                <a:lnTo>
                  <a:pt x="152400" y="304799"/>
                </a:lnTo>
                <a:lnTo>
                  <a:pt x="200570" y="297030"/>
                </a:lnTo>
                <a:lnTo>
                  <a:pt x="242405" y="275395"/>
                </a:lnTo>
                <a:lnTo>
                  <a:pt x="275395" y="242405"/>
                </a:lnTo>
                <a:lnTo>
                  <a:pt x="297030" y="200570"/>
                </a:lnTo>
                <a:lnTo>
                  <a:pt x="304799" y="152400"/>
                </a:lnTo>
                <a:lnTo>
                  <a:pt x="297030" y="104229"/>
                </a:lnTo>
                <a:lnTo>
                  <a:pt x="275395" y="62394"/>
                </a:lnTo>
                <a:lnTo>
                  <a:pt x="242405" y="29404"/>
                </a:lnTo>
                <a:lnTo>
                  <a:pt x="200570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1199" y="55149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200570" y="7769"/>
                </a:lnTo>
                <a:lnTo>
                  <a:pt x="242405" y="29404"/>
                </a:lnTo>
                <a:lnTo>
                  <a:pt x="275395" y="62394"/>
                </a:lnTo>
                <a:lnTo>
                  <a:pt x="297030" y="104229"/>
                </a:lnTo>
                <a:lnTo>
                  <a:pt x="304799" y="152400"/>
                </a:lnTo>
                <a:lnTo>
                  <a:pt x="297030" y="200570"/>
                </a:lnTo>
                <a:lnTo>
                  <a:pt x="275395" y="242405"/>
                </a:lnTo>
                <a:lnTo>
                  <a:pt x="242405" y="275395"/>
                </a:lnTo>
                <a:lnTo>
                  <a:pt x="200570" y="297030"/>
                </a:lnTo>
                <a:lnTo>
                  <a:pt x="152399" y="304799"/>
                </a:lnTo>
                <a:lnTo>
                  <a:pt x="104229" y="297030"/>
                </a:lnTo>
                <a:lnTo>
                  <a:pt x="62394" y="275395"/>
                </a:lnTo>
                <a:lnTo>
                  <a:pt x="29404" y="242405"/>
                </a:lnTo>
                <a:lnTo>
                  <a:pt x="7769" y="200570"/>
                </a:lnTo>
                <a:lnTo>
                  <a:pt x="0" y="15240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00124" y="60325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9" y="7769"/>
                </a:lnTo>
                <a:lnTo>
                  <a:pt x="62394" y="29404"/>
                </a:lnTo>
                <a:lnTo>
                  <a:pt x="29404" y="62394"/>
                </a:lnTo>
                <a:lnTo>
                  <a:pt x="7769" y="104229"/>
                </a:lnTo>
                <a:lnTo>
                  <a:pt x="0" y="152399"/>
                </a:lnTo>
                <a:lnTo>
                  <a:pt x="7769" y="200570"/>
                </a:lnTo>
                <a:lnTo>
                  <a:pt x="29404" y="242405"/>
                </a:lnTo>
                <a:lnTo>
                  <a:pt x="62394" y="275395"/>
                </a:lnTo>
                <a:lnTo>
                  <a:pt x="104229" y="297030"/>
                </a:lnTo>
                <a:lnTo>
                  <a:pt x="152400" y="304799"/>
                </a:lnTo>
                <a:lnTo>
                  <a:pt x="200570" y="297030"/>
                </a:lnTo>
                <a:lnTo>
                  <a:pt x="242405" y="275395"/>
                </a:lnTo>
                <a:lnTo>
                  <a:pt x="275395" y="242405"/>
                </a:lnTo>
                <a:lnTo>
                  <a:pt x="297030" y="200570"/>
                </a:lnTo>
                <a:lnTo>
                  <a:pt x="304800" y="152399"/>
                </a:lnTo>
                <a:lnTo>
                  <a:pt x="297030" y="104229"/>
                </a:lnTo>
                <a:lnTo>
                  <a:pt x="275395" y="62394"/>
                </a:lnTo>
                <a:lnTo>
                  <a:pt x="242405" y="29404"/>
                </a:lnTo>
                <a:lnTo>
                  <a:pt x="200570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00124" y="60325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200570" y="7769"/>
                </a:lnTo>
                <a:lnTo>
                  <a:pt x="242405" y="29404"/>
                </a:lnTo>
                <a:lnTo>
                  <a:pt x="275395" y="62394"/>
                </a:lnTo>
                <a:lnTo>
                  <a:pt x="297030" y="104229"/>
                </a:lnTo>
                <a:lnTo>
                  <a:pt x="304799" y="152399"/>
                </a:lnTo>
                <a:lnTo>
                  <a:pt x="297030" y="200570"/>
                </a:lnTo>
                <a:lnTo>
                  <a:pt x="275395" y="242405"/>
                </a:lnTo>
                <a:lnTo>
                  <a:pt x="242405" y="275395"/>
                </a:lnTo>
                <a:lnTo>
                  <a:pt x="200570" y="297030"/>
                </a:lnTo>
                <a:lnTo>
                  <a:pt x="152399" y="304799"/>
                </a:lnTo>
                <a:lnTo>
                  <a:pt x="104229" y="297030"/>
                </a:lnTo>
                <a:lnTo>
                  <a:pt x="62394" y="275395"/>
                </a:lnTo>
                <a:lnTo>
                  <a:pt x="29404" y="242405"/>
                </a:lnTo>
                <a:lnTo>
                  <a:pt x="7769" y="200570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9725" y="60356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9" y="7769"/>
                </a:lnTo>
                <a:lnTo>
                  <a:pt x="62394" y="29404"/>
                </a:lnTo>
                <a:lnTo>
                  <a:pt x="29404" y="62394"/>
                </a:lnTo>
                <a:lnTo>
                  <a:pt x="7769" y="104229"/>
                </a:lnTo>
                <a:lnTo>
                  <a:pt x="0" y="152399"/>
                </a:lnTo>
                <a:lnTo>
                  <a:pt x="7769" y="200570"/>
                </a:lnTo>
                <a:lnTo>
                  <a:pt x="29404" y="242405"/>
                </a:lnTo>
                <a:lnTo>
                  <a:pt x="62394" y="275395"/>
                </a:lnTo>
                <a:lnTo>
                  <a:pt x="104229" y="297030"/>
                </a:lnTo>
                <a:lnTo>
                  <a:pt x="152400" y="304799"/>
                </a:lnTo>
                <a:lnTo>
                  <a:pt x="200570" y="297030"/>
                </a:lnTo>
                <a:lnTo>
                  <a:pt x="242405" y="275395"/>
                </a:lnTo>
                <a:lnTo>
                  <a:pt x="275395" y="242405"/>
                </a:lnTo>
                <a:lnTo>
                  <a:pt x="297030" y="200570"/>
                </a:lnTo>
                <a:lnTo>
                  <a:pt x="304800" y="152399"/>
                </a:lnTo>
                <a:lnTo>
                  <a:pt x="297030" y="104229"/>
                </a:lnTo>
                <a:lnTo>
                  <a:pt x="275395" y="62394"/>
                </a:lnTo>
                <a:lnTo>
                  <a:pt x="242405" y="29404"/>
                </a:lnTo>
                <a:lnTo>
                  <a:pt x="200570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09725" y="60356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200570" y="7769"/>
                </a:lnTo>
                <a:lnTo>
                  <a:pt x="242405" y="29404"/>
                </a:lnTo>
                <a:lnTo>
                  <a:pt x="275395" y="62394"/>
                </a:lnTo>
                <a:lnTo>
                  <a:pt x="297030" y="104229"/>
                </a:lnTo>
                <a:lnTo>
                  <a:pt x="304799" y="152399"/>
                </a:lnTo>
                <a:lnTo>
                  <a:pt x="297030" y="200570"/>
                </a:lnTo>
                <a:lnTo>
                  <a:pt x="275395" y="242405"/>
                </a:lnTo>
                <a:lnTo>
                  <a:pt x="242405" y="275395"/>
                </a:lnTo>
                <a:lnTo>
                  <a:pt x="200570" y="297030"/>
                </a:lnTo>
                <a:lnTo>
                  <a:pt x="152399" y="304799"/>
                </a:lnTo>
                <a:lnTo>
                  <a:pt x="104229" y="297030"/>
                </a:lnTo>
                <a:lnTo>
                  <a:pt x="62394" y="275395"/>
                </a:lnTo>
                <a:lnTo>
                  <a:pt x="29404" y="242405"/>
                </a:lnTo>
                <a:lnTo>
                  <a:pt x="7769" y="200570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86062" y="602932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9" y="7769"/>
                </a:lnTo>
                <a:lnTo>
                  <a:pt x="62394" y="29404"/>
                </a:lnTo>
                <a:lnTo>
                  <a:pt x="29404" y="62394"/>
                </a:lnTo>
                <a:lnTo>
                  <a:pt x="7769" y="104229"/>
                </a:lnTo>
                <a:lnTo>
                  <a:pt x="0" y="152400"/>
                </a:lnTo>
                <a:lnTo>
                  <a:pt x="7769" y="200570"/>
                </a:lnTo>
                <a:lnTo>
                  <a:pt x="29404" y="242405"/>
                </a:lnTo>
                <a:lnTo>
                  <a:pt x="62394" y="275395"/>
                </a:lnTo>
                <a:lnTo>
                  <a:pt x="104229" y="297030"/>
                </a:lnTo>
                <a:lnTo>
                  <a:pt x="152400" y="304800"/>
                </a:lnTo>
                <a:lnTo>
                  <a:pt x="200570" y="297030"/>
                </a:lnTo>
                <a:lnTo>
                  <a:pt x="242405" y="275395"/>
                </a:lnTo>
                <a:lnTo>
                  <a:pt x="275395" y="242405"/>
                </a:lnTo>
                <a:lnTo>
                  <a:pt x="297030" y="200570"/>
                </a:lnTo>
                <a:lnTo>
                  <a:pt x="304800" y="152400"/>
                </a:lnTo>
                <a:lnTo>
                  <a:pt x="297030" y="104229"/>
                </a:lnTo>
                <a:lnTo>
                  <a:pt x="275395" y="62394"/>
                </a:lnTo>
                <a:lnTo>
                  <a:pt x="242405" y="29404"/>
                </a:lnTo>
                <a:lnTo>
                  <a:pt x="200570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86062" y="602932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200570" y="7769"/>
                </a:lnTo>
                <a:lnTo>
                  <a:pt x="242405" y="29404"/>
                </a:lnTo>
                <a:lnTo>
                  <a:pt x="275395" y="62394"/>
                </a:lnTo>
                <a:lnTo>
                  <a:pt x="297030" y="104229"/>
                </a:lnTo>
                <a:lnTo>
                  <a:pt x="304799" y="152399"/>
                </a:lnTo>
                <a:lnTo>
                  <a:pt x="297030" y="200570"/>
                </a:lnTo>
                <a:lnTo>
                  <a:pt x="275395" y="242405"/>
                </a:lnTo>
                <a:lnTo>
                  <a:pt x="242405" y="275395"/>
                </a:lnTo>
                <a:lnTo>
                  <a:pt x="200570" y="297030"/>
                </a:lnTo>
                <a:lnTo>
                  <a:pt x="152399" y="304799"/>
                </a:lnTo>
                <a:lnTo>
                  <a:pt x="104229" y="297030"/>
                </a:lnTo>
                <a:lnTo>
                  <a:pt x="62394" y="275395"/>
                </a:lnTo>
                <a:lnTo>
                  <a:pt x="29404" y="242405"/>
                </a:lnTo>
                <a:lnTo>
                  <a:pt x="7769" y="200570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172073" y="604202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9" y="7769"/>
                </a:lnTo>
                <a:lnTo>
                  <a:pt x="62394" y="29404"/>
                </a:lnTo>
                <a:lnTo>
                  <a:pt x="29404" y="62394"/>
                </a:lnTo>
                <a:lnTo>
                  <a:pt x="7769" y="104229"/>
                </a:lnTo>
                <a:lnTo>
                  <a:pt x="0" y="152399"/>
                </a:lnTo>
                <a:lnTo>
                  <a:pt x="7769" y="200570"/>
                </a:lnTo>
                <a:lnTo>
                  <a:pt x="29404" y="242405"/>
                </a:lnTo>
                <a:lnTo>
                  <a:pt x="62394" y="275395"/>
                </a:lnTo>
                <a:lnTo>
                  <a:pt x="104229" y="297030"/>
                </a:lnTo>
                <a:lnTo>
                  <a:pt x="152400" y="304799"/>
                </a:lnTo>
                <a:lnTo>
                  <a:pt x="200570" y="297030"/>
                </a:lnTo>
                <a:lnTo>
                  <a:pt x="242405" y="275395"/>
                </a:lnTo>
                <a:lnTo>
                  <a:pt x="275395" y="242405"/>
                </a:lnTo>
                <a:lnTo>
                  <a:pt x="297030" y="200570"/>
                </a:lnTo>
                <a:lnTo>
                  <a:pt x="304800" y="152399"/>
                </a:lnTo>
                <a:lnTo>
                  <a:pt x="297030" y="104229"/>
                </a:lnTo>
                <a:lnTo>
                  <a:pt x="275395" y="62394"/>
                </a:lnTo>
                <a:lnTo>
                  <a:pt x="242405" y="29404"/>
                </a:lnTo>
                <a:lnTo>
                  <a:pt x="200570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72073" y="604202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200570" y="7769"/>
                </a:lnTo>
                <a:lnTo>
                  <a:pt x="242405" y="29404"/>
                </a:lnTo>
                <a:lnTo>
                  <a:pt x="275395" y="62394"/>
                </a:lnTo>
                <a:lnTo>
                  <a:pt x="297030" y="104229"/>
                </a:lnTo>
                <a:lnTo>
                  <a:pt x="304799" y="152399"/>
                </a:lnTo>
                <a:lnTo>
                  <a:pt x="297030" y="200570"/>
                </a:lnTo>
                <a:lnTo>
                  <a:pt x="275395" y="242405"/>
                </a:lnTo>
                <a:lnTo>
                  <a:pt x="242405" y="275395"/>
                </a:lnTo>
                <a:lnTo>
                  <a:pt x="200570" y="297030"/>
                </a:lnTo>
                <a:lnTo>
                  <a:pt x="152399" y="304799"/>
                </a:lnTo>
                <a:lnTo>
                  <a:pt x="104229" y="297030"/>
                </a:lnTo>
                <a:lnTo>
                  <a:pt x="62394" y="275395"/>
                </a:lnTo>
                <a:lnTo>
                  <a:pt x="29404" y="242405"/>
                </a:lnTo>
                <a:lnTo>
                  <a:pt x="7769" y="200570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534352" y="1585595"/>
            <a:ext cx="7479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Graphene crystal = hexagonal </a:t>
            </a:r>
            <a:r>
              <a:rPr sz="2400" spc="-5" dirty="0">
                <a:latin typeface="Comic Sans MS"/>
                <a:cs typeface="Comic Sans MS"/>
              </a:rPr>
              <a:t>Lattice </a:t>
            </a:r>
            <a:r>
              <a:rPr sz="2400" dirty="0">
                <a:latin typeface="Comic Sans MS"/>
                <a:cs typeface="Comic Sans MS"/>
              </a:rPr>
              <a:t>+ 2 </a:t>
            </a:r>
            <a:r>
              <a:rPr sz="2400" spc="-5" dirty="0">
                <a:latin typeface="Comic Sans MS"/>
                <a:cs typeface="Comic Sans MS"/>
              </a:rPr>
              <a:t>atom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motif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015" y="366396"/>
            <a:ext cx="3745229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60"/>
              </a:spcBef>
              <a:tabLst>
                <a:tab pos="914400" algn="l"/>
                <a:tab pos="1838960" algn="l"/>
              </a:tabLst>
            </a:pPr>
            <a:r>
              <a:rPr sz="2400" b="1" dirty="0">
                <a:latin typeface="Comic Sans MS"/>
                <a:cs typeface="Comic Sans MS"/>
              </a:rPr>
              <a:t>Monatomic</a:t>
            </a:r>
            <a:r>
              <a:rPr sz="2400" b="1" spc="-6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Body-Centred  </a:t>
            </a:r>
            <a:r>
              <a:rPr sz="2400" b="1" dirty="0">
                <a:latin typeface="Comic Sans MS"/>
                <a:cs typeface="Comic Sans MS"/>
              </a:rPr>
              <a:t>Cubic	(BCC)	</a:t>
            </a:r>
            <a:r>
              <a:rPr sz="2400" b="1" spc="-5" dirty="0">
                <a:latin typeface="Comic Sans MS"/>
                <a:cs typeface="Comic Sans MS"/>
              </a:rPr>
              <a:t>crystal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112" y="4333875"/>
            <a:ext cx="2018030" cy="466725"/>
          </a:xfrm>
          <a:prstGeom prst="rect">
            <a:avLst/>
          </a:prstGeom>
          <a:ln w="9524">
            <a:solidFill>
              <a:srgbClr val="D81E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sz="2400" dirty="0">
                <a:latin typeface="Comic Sans MS"/>
                <a:cs typeface="Comic Sans MS"/>
              </a:rPr>
              <a:t>Lattice: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bcc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7452" y="494983"/>
            <a:ext cx="1784350" cy="74866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60"/>
              </a:spcBef>
            </a:pPr>
            <a:r>
              <a:rPr sz="2400" b="1" dirty="0">
                <a:latin typeface="Comic Sans MS"/>
                <a:cs typeface="Comic Sans MS"/>
              </a:rPr>
              <a:t>CsCl</a:t>
            </a:r>
            <a:r>
              <a:rPr sz="2400" b="1" spc="-7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crystal  </a:t>
            </a:r>
            <a:r>
              <a:rPr sz="2400" b="1" spc="-20" dirty="0">
                <a:latin typeface="Comic Sans MS"/>
                <a:cs typeface="Comic Sans MS"/>
              </a:rPr>
              <a:t>(</a:t>
            </a:r>
            <a:r>
              <a:rPr sz="2450" b="1" i="1" spc="-20" dirty="0">
                <a:latin typeface="Comic Sans MS"/>
                <a:cs typeface="Comic Sans MS"/>
              </a:rPr>
              <a:t>B2</a:t>
            </a:r>
            <a:r>
              <a:rPr sz="2400" b="1" spc="-20" dirty="0">
                <a:latin typeface="Comic Sans MS"/>
                <a:cs typeface="Comic Sans MS"/>
              </a:rPr>
              <a:t>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2312" y="4281487"/>
            <a:ext cx="3797300" cy="466725"/>
          </a:xfrm>
          <a:prstGeom prst="rect">
            <a:avLst/>
          </a:prstGeom>
          <a:ln w="9524">
            <a:solidFill>
              <a:srgbClr val="D81E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sz="2400" dirty="0">
                <a:latin typeface="Comic Sans MS"/>
                <a:cs typeface="Comic Sans MS"/>
              </a:rPr>
              <a:t>Lattice: </a:t>
            </a:r>
            <a:r>
              <a:rPr sz="2400" spc="-5" dirty="0">
                <a:latin typeface="Comic Sans MS"/>
                <a:cs typeface="Comic Sans MS"/>
              </a:rPr>
              <a:t>simple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cubic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45037" y="5026025"/>
            <a:ext cx="1297305" cy="457200"/>
          </a:xfrm>
          <a:custGeom>
            <a:avLst/>
            <a:gdLst/>
            <a:ahLst/>
            <a:cxnLst/>
            <a:rect l="l" t="t" r="r" b="b"/>
            <a:pathLst>
              <a:path w="1297304" h="457200">
                <a:moveTo>
                  <a:pt x="0" y="457199"/>
                </a:moveTo>
                <a:lnTo>
                  <a:pt x="1296986" y="0"/>
                </a:lnTo>
              </a:path>
            </a:pathLst>
          </a:custGeom>
          <a:ln w="57149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73038" y="5059045"/>
            <a:ext cx="584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B</a:t>
            </a:r>
            <a:r>
              <a:rPr sz="2400" spc="-5" dirty="0">
                <a:latin typeface="Comic Sans MS"/>
                <a:cs typeface="Comic Sans MS"/>
              </a:rPr>
              <a:t>C</a:t>
            </a:r>
            <a:r>
              <a:rPr sz="2400" dirty="0"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24262" y="1411760"/>
            <a:ext cx="553085" cy="478790"/>
          </a:xfrm>
          <a:custGeom>
            <a:avLst/>
            <a:gdLst/>
            <a:ahLst/>
            <a:cxnLst/>
            <a:rect l="l" t="t" r="r" b="b"/>
            <a:pathLst>
              <a:path w="553085" h="478789">
                <a:moveTo>
                  <a:pt x="552571" y="0"/>
                </a:moveTo>
                <a:lnTo>
                  <a:pt x="547051" y="8342"/>
                </a:lnTo>
                <a:lnTo>
                  <a:pt x="541779" y="17115"/>
                </a:lnTo>
                <a:lnTo>
                  <a:pt x="535760" y="25241"/>
                </a:lnTo>
                <a:lnTo>
                  <a:pt x="527998" y="31642"/>
                </a:lnTo>
                <a:lnTo>
                  <a:pt x="518741" y="36829"/>
                </a:lnTo>
                <a:lnTo>
                  <a:pt x="511228" y="41206"/>
                </a:lnTo>
                <a:lnTo>
                  <a:pt x="504462" y="46124"/>
                </a:lnTo>
                <a:lnTo>
                  <a:pt x="497447" y="52928"/>
                </a:lnTo>
                <a:lnTo>
                  <a:pt x="487537" y="65316"/>
                </a:lnTo>
                <a:lnTo>
                  <a:pt x="481424" y="74359"/>
                </a:lnTo>
                <a:lnTo>
                  <a:pt x="472697" y="83186"/>
                </a:lnTo>
                <a:lnTo>
                  <a:pt x="454941" y="94926"/>
                </a:lnTo>
                <a:lnTo>
                  <a:pt x="448964" y="98378"/>
                </a:lnTo>
                <a:lnTo>
                  <a:pt x="442323" y="100679"/>
                </a:lnTo>
                <a:lnTo>
                  <a:pt x="437009" y="105282"/>
                </a:lnTo>
                <a:lnTo>
                  <a:pt x="432049" y="110388"/>
                </a:lnTo>
                <a:lnTo>
                  <a:pt x="427711" y="115925"/>
                </a:lnTo>
                <a:lnTo>
                  <a:pt x="423374" y="121463"/>
                </a:lnTo>
                <a:lnTo>
                  <a:pt x="418413" y="126569"/>
                </a:lnTo>
                <a:lnTo>
                  <a:pt x="402899" y="139280"/>
                </a:lnTo>
                <a:lnTo>
                  <a:pt x="386451" y="151451"/>
                </a:lnTo>
                <a:lnTo>
                  <a:pt x="369380" y="162975"/>
                </a:lnTo>
                <a:lnTo>
                  <a:pt x="351998" y="173745"/>
                </a:lnTo>
                <a:lnTo>
                  <a:pt x="332178" y="195364"/>
                </a:lnTo>
                <a:lnTo>
                  <a:pt x="309991" y="213801"/>
                </a:lnTo>
                <a:lnTo>
                  <a:pt x="286061" y="230620"/>
                </a:lnTo>
                <a:lnTo>
                  <a:pt x="261010" y="247385"/>
                </a:lnTo>
                <a:lnTo>
                  <a:pt x="250072" y="255484"/>
                </a:lnTo>
                <a:lnTo>
                  <a:pt x="241252" y="262559"/>
                </a:lnTo>
                <a:lnTo>
                  <a:pt x="231684" y="268662"/>
                </a:lnTo>
                <a:lnTo>
                  <a:pt x="218504" y="273849"/>
                </a:lnTo>
                <a:lnTo>
                  <a:pt x="207940" y="284133"/>
                </a:lnTo>
                <a:lnTo>
                  <a:pt x="201735" y="292691"/>
                </a:lnTo>
                <a:lnTo>
                  <a:pt x="194782" y="301033"/>
                </a:lnTo>
                <a:lnTo>
                  <a:pt x="181976" y="310669"/>
                </a:lnTo>
                <a:lnTo>
                  <a:pt x="175989" y="317223"/>
                </a:lnTo>
                <a:lnTo>
                  <a:pt x="169441" y="323398"/>
                </a:lnTo>
                <a:lnTo>
                  <a:pt x="163017" y="329682"/>
                </a:lnTo>
                <a:lnTo>
                  <a:pt x="157403" y="336559"/>
                </a:lnTo>
                <a:lnTo>
                  <a:pt x="154082" y="341161"/>
                </a:lnTo>
                <a:lnTo>
                  <a:pt x="155410" y="348065"/>
                </a:lnTo>
                <a:lnTo>
                  <a:pt x="151425" y="352667"/>
                </a:lnTo>
                <a:lnTo>
                  <a:pt x="144410" y="358331"/>
                </a:lnTo>
                <a:lnTo>
                  <a:pt x="136150" y="363023"/>
                </a:lnTo>
                <a:lnTo>
                  <a:pt x="127890" y="367715"/>
                </a:lnTo>
                <a:lnTo>
                  <a:pt x="120875" y="373379"/>
                </a:lnTo>
                <a:lnTo>
                  <a:pt x="106865" y="389811"/>
                </a:lnTo>
                <a:lnTo>
                  <a:pt x="109418" y="389200"/>
                </a:lnTo>
                <a:lnTo>
                  <a:pt x="110227" y="388589"/>
                </a:lnTo>
                <a:lnTo>
                  <a:pt x="90988" y="405021"/>
                </a:lnTo>
                <a:lnTo>
                  <a:pt x="83506" y="420330"/>
                </a:lnTo>
                <a:lnTo>
                  <a:pt x="72973" y="433859"/>
                </a:lnTo>
                <a:lnTo>
                  <a:pt x="59327" y="444907"/>
                </a:lnTo>
                <a:lnTo>
                  <a:pt x="42505" y="452772"/>
                </a:lnTo>
                <a:lnTo>
                  <a:pt x="31661" y="459973"/>
                </a:lnTo>
                <a:lnTo>
                  <a:pt x="21003" y="465501"/>
                </a:lnTo>
                <a:lnTo>
                  <a:pt x="10470" y="471137"/>
                </a:lnTo>
                <a:lnTo>
                  <a:pt x="0" y="478661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4262" y="1879292"/>
            <a:ext cx="1093470" cy="6350"/>
          </a:xfrm>
          <a:custGeom>
            <a:avLst/>
            <a:gdLst/>
            <a:ahLst/>
            <a:cxnLst/>
            <a:rect l="l" t="t" r="r" b="b"/>
            <a:pathLst>
              <a:path w="1093470" h="6350">
                <a:moveTo>
                  <a:pt x="0" y="5787"/>
                </a:moveTo>
                <a:lnTo>
                  <a:pt x="68777" y="5269"/>
                </a:lnTo>
                <a:lnTo>
                  <a:pt x="132171" y="4783"/>
                </a:lnTo>
                <a:lnTo>
                  <a:pt x="190462" y="4327"/>
                </a:lnTo>
                <a:lnTo>
                  <a:pt x="243932" y="3901"/>
                </a:lnTo>
                <a:lnTo>
                  <a:pt x="292863" y="3503"/>
                </a:lnTo>
                <a:lnTo>
                  <a:pt x="337536" y="3134"/>
                </a:lnTo>
                <a:lnTo>
                  <a:pt x="378232" y="2791"/>
                </a:lnTo>
                <a:lnTo>
                  <a:pt x="448819" y="2181"/>
                </a:lnTo>
                <a:lnTo>
                  <a:pt x="506876" y="1666"/>
                </a:lnTo>
                <a:lnTo>
                  <a:pt x="531910" y="1442"/>
                </a:lnTo>
                <a:lnTo>
                  <a:pt x="554654" y="1238"/>
                </a:lnTo>
                <a:lnTo>
                  <a:pt x="594404" y="890"/>
                </a:lnTo>
                <a:lnTo>
                  <a:pt x="643901" y="498"/>
                </a:lnTo>
                <a:lnTo>
                  <a:pt x="687997" y="240"/>
                </a:lnTo>
                <a:lnTo>
                  <a:pt x="734290" y="89"/>
                </a:lnTo>
                <a:lnTo>
                  <a:pt x="790378" y="17"/>
                </a:lnTo>
                <a:lnTo>
                  <a:pt x="836963" y="1"/>
                </a:lnTo>
                <a:lnTo>
                  <a:pt x="863858" y="0"/>
                </a:lnTo>
                <a:lnTo>
                  <a:pt x="893529" y="1"/>
                </a:lnTo>
                <a:lnTo>
                  <a:pt x="926259" y="4"/>
                </a:lnTo>
                <a:lnTo>
                  <a:pt x="962328" y="8"/>
                </a:lnTo>
                <a:lnTo>
                  <a:pt x="1002018" y="13"/>
                </a:lnTo>
                <a:lnTo>
                  <a:pt x="1045610" y="16"/>
                </a:lnTo>
                <a:lnTo>
                  <a:pt x="1093385" y="17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12305" y="1433128"/>
            <a:ext cx="467359" cy="447040"/>
          </a:xfrm>
          <a:custGeom>
            <a:avLst/>
            <a:gdLst/>
            <a:ahLst/>
            <a:cxnLst/>
            <a:rect l="l" t="t" r="r" b="b"/>
            <a:pathLst>
              <a:path w="467360" h="447039">
                <a:moveTo>
                  <a:pt x="0" y="446608"/>
                </a:moveTo>
                <a:lnTo>
                  <a:pt x="15777" y="434465"/>
                </a:lnTo>
                <a:lnTo>
                  <a:pt x="28196" y="419736"/>
                </a:lnTo>
                <a:lnTo>
                  <a:pt x="40117" y="403929"/>
                </a:lnTo>
                <a:lnTo>
                  <a:pt x="54402" y="388554"/>
                </a:lnTo>
                <a:lnTo>
                  <a:pt x="65152" y="369469"/>
                </a:lnTo>
                <a:lnTo>
                  <a:pt x="78701" y="352702"/>
                </a:lnTo>
                <a:lnTo>
                  <a:pt x="93867" y="336904"/>
                </a:lnTo>
                <a:lnTo>
                  <a:pt x="109468" y="320730"/>
                </a:lnTo>
                <a:lnTo>
                  <a:pt x="120301" y="308515"/>
                </a:lnTo>
                <a:lnTo>
                  <a:pt x="129952" y="298457"/>
                </a:lnTo>
                <a:lnTo>
                  <a:pt x="141469" y="290338"/>
                </a:lnTo>
                <a:lnTo>
                  <a:pt x="157900" y="283943"/>
                </a:lnTo>
                <a:lnTo>
                  <a:pt x="159890" y="278770"/>
                </a:lnTo>
                <a:lnTo>
                  <a:pt x="159227" y="271873"/>
                </a:lnTo>
                <a:lnTo>
                  <a:pt x="163871" y="267849"/>
                </a:lnTo>
                <a:lnTo>
                  <a:pt x="168515" y="263826"/>
                </a:lnTo>
                <a:lnTo>
                  <a:pt x="203263" y="247516"/>
                </a:lnTo>
                <a:lnTo>
                  <a:pt x="213972" y="238670"/>
                </a:lnTo>
                <a:lnTo>
                  <a:pt x="224245" y="231063"/>
                </a:lnTo>
                <a:lnTo>
                  <a:pt x="235544" y="222001"/>
                </a:lnTo>
                <a:lnTo>
                  <a:pt x="244977" y="212454"/>
                </a:lnTo>
                <a:lnTo>
                  <a:pt x="254660" y="203015"/>
                </a:lnTo>
                <a:lnTo>
                  <a:pt x="266705" y="194277"/>
                </a:lnTo>
                <a:lnTo>
                  <a:pt x="286795" y="171627"/>
                </a:lnTo>
                <a:lnTo>
                  <a:pt x="308502" y="151455"/>
                </a:lnTo>
                <a:lnTo>
                  <a:pt x="332200" y="133008"/>
                </a:lnTo>
                <a:lnTo>
                  <a:pt x="358261" y="115531"/>
                </a:lnTo>
                <a:lnTo>
                  <a:pt x="374225" y="96599"/>
                </a:lnTo>
                <a:lnTo>
                  <a:pt x="392429" y="77452"/>
                </a:lnTo>
                <a:lnTo>
                  <a:pt x="411627" y="58951"/>
                </a:lnTo>
                <a:lnTo>
                  <a:pt x="430577" y="41959"/>
                </a:lnTo>
                <a:lnTo>
                  <a:pt x="436092" y="30795"/>
                </a:lnTo>
                <a:lnTo>
                  <a:pt x="445339" y="16884"/>
                </a:lnTo>
                <a:lnTo>
                  <a:pt x="456327" y="5020"/>
                </a:lnTo>
                <a:lnTo>
                  <a:pt x="467066" y="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65077" y="1394599"/>
            <a:ext cx="1026160" cy="20320"/>
          </a:xfrm>
          <a:custGeom>
            <a:avLst/>
            <a:gdLst/>
            <a:ahLst/>
            <a:cxnLst/>
            <a:rect l="l" t="t" r="r" b="b"/>
            <a:pathLst>
              <a:path w="1026160" h="20319">
                <a:moveTo>
                  <a:pt x="0" y="16976"/>
                </a:moveTo>
                <a:lnTo>
                  <a:pt x="49662" y="11591"/>
                </a:lnTo>
                <a:lnTo>
                  <a:pt x="100530" y="7370"/>
                </a:lnTo>
                <a:lnTo>
                  <a:pt x="152391" y="4205"/>
                </a:lnTo>
                <a:lnTo>
                  <a:pt x="205029" y="1992"/>
                </a:lnTo>
                <a:lnTo>
                  <a:pt x="258230" y="626"/>
                </a:lnTo>
                <a:lnTo>
                  <a:pt x="311782" y="0"/>
                </a:lnTo>
                <a:lnTo>
                  <a:pt x="365468" y="8"/>
                </a:lnTo>
                <a:lnTo>
                  <a:pt x="419077" y="546"/>
                </a:lnTo>
                <a:lnTo>
                  <a:pt x="472392" y="1508"/>
                </a:lnTo>
                <a:lnTo>
                  <a:pt x="525200" y="2788"/>
                </a:lnTo>
                <a:lnTo>
                  <a:pt x="577288" y="4281"/>
                </a:lnTo>
                <a:lnTo>
                  <a:pt x="628440" y="5881"/>
                </a:lnTo>
                <a:lnTo>
                  <a:pt x="678443" y="7482"/>
                </a:lnTo>
                <a:lnTo>
                  <a:pt x="727082" y="8979"/>
                </a:lnTo>
                <a:lnTo>
                  <a:pt x="774145" y="10266"/>
                </a:lnTo>
                <a:lnTo>
                  <a:pt x="819415" y="11237"/>
                </a:lnTo>
                <a:lnTo>
                  <a:pt x="862680" y="11788"/>
                </a:lnTo>
                <a:lnTo>
                  <a:pt x="892039" y="18083"/>
                </a:lnTo>
                <a:lnTo>
                  <a:pt x="907563" y="20088"/>
                </a:lnTo>
                <a:lnTo>
                  <a:pt x="924745" y="19466"/>
                </a:lnTo>
                <a:lnTo>
                  <a:pt x="959077" y="17875"/>
                </a:lnTo>
                <a:lnTo>
                  <a:pt x="1026051" y="16976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30675" y="1894694"/>
            <a:ext cx="6985" cy="985519"/>
          </a:xfrm>
          <a:custGeom>
            <a:avLst/>
            <a:gdLst/>
            <a:ahLst/>
            <a:cxnLst/>
            <a:rect l="l" t="t" r="r" b="b"/>
            <a:pathLst>
              <a:path w="6984" h="985519">
                <a:moveTo>
                  <a:pt x="0" y="0"/>
                </a:moveTo>
                <a:lnTo>
                  <a:pt x="556" y="51929"/>
                </a:lnTo>
                <a:lnTo>
                  <a:pt x="1098" y="103840"/>
                </a:lnTo>
                <a:lnTo>
                  <a:pt x="1625" y="155736"/>
                </a:lnTo>
                <a:lnTo>
                  <a:pt x="2135" y="207616"/>
                </a:lnTo>
                <a:lnTo>
                  <a:pt x="2625" y="259484"/>
                </a:lnTo>
                <a:lnTo>
                  <a:pt x="3094" y="311340"/>
                </a:lnTo>
                <a:lnTo>
                  <a:pt x="3540" y="363186"/>
                </a:lnTo>
                <a:lnTo>
                  <a:pt x="3961" y="415024"/>
                </a:lnTo>
                <a:lnTo>
                  <a:pt x="4356" y="466854"/>
                </a:lnTo>
                <a:lnTo>
                  <a:pt x="4721" y="518679"/>
                </a:lnTo>
                <a:lnTo>
                  <a:pt x="5056" y="570500"/>
                </a:lnTo>
                <a:lnTo>
                  <a:pt x="5359" y="622318"/>
                </a:lnTo>
                <a:lnTo>
                  <a:pt x="5627" y="674135"/>
                </a:lnTo>
                <a:lnTo>
                  <a:pt x="5859" y="725953"/>
                </a:lnTo>
                <a:lnTo>
                  <a:pt x="6053" y="777773"/>
                </a:lnTo>
                <a:lnTo>
                  <a:pt x="6208" y="829596"/>
                </a:lnTo>
                <a:lnTo>
                  <a:pt x="6320" y="881424"/>
                </a:lnTo>
                <a:lnTo>
                  <a:pt x="6389" y="933259"/>
                </a:lnTo>
                <a:lnTo>
                  <a:pt x="6412" y="985102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37088" y="2875529"/>
            <a:ext cx="1093470" cy="4445"/>
          </a:xfrm>
          <a:custGeom>
            <a:avLst/>
            <a:gdLst/>
            <a:ahLst/>
            <a:cxnLst/>
            <a:rect l="l" t="t" r="r" b="b"/>
            <a:pathLst>
              <a:path w="1093470" h="4444">
                <a:moveTo>
                  <a:pt x="0" y="4267"/>
                </a:moveTo>
                <a:lnTo>
                  <a:pt x="49725" y="3072"/>
                </a:lnTo>
                <a:lnTo>
                  <a:pt x="99443" y="2099"/>
                </a:lnTo>
                <a:lnTo>
                  <a:pt x="149154" y="1332"/>
                </a:lnTo>
                <a:lnTo>
                  <a:pt x="198860" y="755"/>
                </a:lnTo>
                <a:lnTo>
                  <a:pt x="248560" y="352"/>
                </a:lnTo>
                <a:lnTo>
                  <a:pt x="298255" y="105"/>
                </a:lnTo>
                <a:lnTo>
                  <a:pt x="347947" y="0"/>
                </a:lnTo>
                <a:lnTo>
                  <a:pt x="397636" y="18"/>
                </a:lnTo>
                <a:lnTo>
                  <a:pt x="447323" y="146"/>
                </a:lnTo>
                <a:lnTo>
                  <a:pt x="497008" y="365"/>
                </a:lnTo>
                <a:lnTo>
                  <a:pt x="546692" y="661"/>
                </a:lnTo>
                <a:lnTo>
                  <a:pt x="596377" y="1015"/>
                </a:lnTo>
                <a:lnTo>
                  <a:pt x="646062" y="1414"/>
                </a:lnTo>
                <a:lnTo>
                  <a:pt x="695748" y="1839"/>
                </a:lnTo>
                <a:lnTo>
                  <a:pt x="745437" y="2275"/>
                </a:lnTo>
                <a:lnTo>
                  <a:pt x="795129" y="2706"/>
                </a:lnTo>
                <a:lnTo>
                  <a:pt x="844825" y="3115"/>
                </a:lnTo>
                <a:lnTo>
                  <a:pt x="894525" y="3486"/>
                </a:lnTo>
                <a:lnTo>
                  <a:pt x="944230" y="3803"/>
                </a:lnTo>
                <a:lnTo>
                  <a:pt x="993942" y="4050"/>
                </a:lnTo>
                <a:lnTo>
                  <a:pt x="1043660" y="4210"/>
                </a:lnTo>
                <a:lnTo>
                  <a:pt x="1093385" y="4267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99523" y="1875462"/>
            <a:ext cx="13335" cy="1004569"/>
          </a:xfrm>
          <a:custGeom>
            <a:avLst/>
            <a:gdLst/>
            <a:ahLst/>
            <a:cxnLst/>
            <a:rect l="l" t="t" r="r" b="b"/>
            <a:pathLst>
              <a:path w="13335" h="1004569">
                <a:moveTo>
                  <a:pt x="12780" y="0"/>
                </a:moveTo>
                <a:lnTo>
                  <a:pt x="10662" y="34478"/>
                </a:lnTo>
                <a:lnTo>
                  <a:pt x="8771" y="65242"/>
                </a:lnTo>
                <a:lnTo>
                  <a:pt x="7096" y="92625"/>
                </a:lnTo>
                <a:lnTo>
                  <a:pt x="4355" y="138592"/>
                </a:lnTo>
                <a:lnTo>
                  <a:pt x="1611" y="190567"/>
                </a:lnTo>
                <a:lnTo>
                  <a:pt x="261" y="230215"/>
                </a:lnTo>
                <a:lnTo>
                  <a:pt x="0" y="254267"/>
                </a:lnTo>
                <a:lnTo>
                  <a:pt x="29" y="266584"/>
                </a:lnTo>
                <a:lnTo>
                  <a:pt x="637" y="308719"/>
                </a:lnTo>
                <a:lnTo>
                  <a:pt x="1372" y="344480"/>
                </a:lnTo>
                <a:lnTo>
                  <a:pt x="1808" y="365667"/>
                </a:lnTo>
                <a:lnTo>
                  <a:pt x="2765" y="416331"/>
                </a:lnTo>
                <a:lnTo>
                  <a:pt x="3767" y="480280"/>
                </a:lnTo>
                <a:lnTo>
                  <a:pt x="4732" y="560196"/>
                </a:lnTo>
                <a:lnTo>
                  <a:pt x="5176" y="606978"/>
                </a:lnTo>
                <a:lnTo>
                  <a:pt x="5579" y="658758"/>
                </a:lnTo>
                <a:lnTo>
                  <a:pt x="5931" y="715869"/>
                </a:lnTo>
                <a:lnTo>
                  <a:pt x="6224" y="778647"/>
                </a:lnTo>
                <a:lnTo>
                  <a:pt x="6445" y="847428"/>
                </a:lnTo>
                <a:lnTo>
                  <a:pt x="6585" y="922545"/>
                </a:lnTo>
                <a:lnTo>
                  <a:pt x="6635" y="1004334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79372" y="1377842"/>
            <a:ext cx="0" cy="1052195"/>
          </a:xfrm>
          <a:custGeom>
            <a:avLst/>
            <a:gdLst/>
            <a:ahLst/>
            <a:cxnLst/>
            <a:rect l="l" t="t" r="r" b="b"/>
            <a:pathLst>
              <a:path h="1052195">
                <a:moveTo>
                  <a:pt x="0" y="0"/>
                </a:moveTo>
                <a:lnTo>
                  <a:pt x="0" y="1051868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17649" y="2390451"/>
            <a:ext cx="450215" cy="484505"/>
          </a:xfrm>
          <a:custGeom>
            <a:avLst/>
            <a:gdLst/>
            <a:ahLst/>
            <a:cxnLst/>
            <a:rect l="l" t="t" r="r" b="b"/>
            <a:pathLst>
              <a:path w="450214" h="484505">
                <a:moveTo>
                  <a:pt x="0" y="484003"/>
                </a:moveTo>
                <a:lnTo>
                  <a:pt x="20562" y="430346"/>
                </a:lnTo>
                <a:lnTo>
                  <a:pt x="50845" y="400123"/>
                </a:lnTo>
                <a:lnTo>
                  <a:pt x="63099" y="391724"/>
                </a:lnTo>
                <a:lnTo>
                  <a:pt x="73111" y="383865"/>
                </a:lnTo>
                <a:lnTo>
                  <a:pt x="84057" y="366536"/>
                </a:lnTo>
                <a:lnTo>
                  <a:pt x="98866" y="356168"/>
                </a:lnTo>
                <a:lnTo>
                  <a:pt x="115918" y="347850"/>
                </a:lnTo>
                <a:lnTo>
                  <a:pt x="133593" y="336673"/>
                </a:lnTo>
                <a:lnTo>
                  <a:pt x="171541" y="303896"/>
                </a:lnTo>
                <a:lnTo>
                  <a:pt x="186059" y="284373"/>
                </a:lnTo>
                <a:lnTo>
                  <a:pt x="199726" y="271496"/>
                </a:lnTo>
                <a:lnTo>
                  <a:pt x="231297" y="247469"/>
                </a:lnTo>
                <a:lnTo>
                  <a:pt x="258028" y="215177"/>
                </a:lnTo>
                <a:lnTo>
                  <a:pt x="267852" y="204881"/>
                </a:lnTo>
                <a:lnTo>
                  <a:pt x="272806" y="191123"/>
                </a:lnTo>
                <a:lnTo>
                  <a:pt x="274083" y="189342"/>
                </a:lnTo>
                <a:lnTo>
                  <a:pt x="278227" y="188857"/>
                </a:lnTo>
                <a:lnTo>
                  <a:pt x="291780" y="178983"/>
                </a:lnTo>
                <a:lnTo>
                  <a:pt x="299921" y="170557"/>
                </a:lnTo>
                <a:lnTo>
                  <a:pt x="303577" y="163804"/>
                </a:lnTo>
                <a:lnTo>
                  <a:pt x="305986" y="156727"/>
                </a:lnTo>
                <a:lnTo>
                  <a:pt x="310390" y="147330"/>
                </a:lnTo>
                <a:lnTo>
                  <a:pt x="320775" y="132996"/>
                </a:lnTo>
                <a:lnTo>
                  <a:pt x="333154" y="122008"/>
                </a:lnTo>
                <a:lnTo>
                  <a:pt x="347776" y="113177"/>
                </a:lnTo>
                <a:lnTo>
                  <a:pt x="364891" y="105318"/>
                </a:lnTo>
                <a:lnTo>
                  <a:pt x="377332" y="93484"/>
                </a:lnTo>
                <a:lnTo>
                  <a:pt x="389150" y="81434"/>
                </a:lnTo>
                <a:lnTo>
                  <a:pt x="400968" y="69384"/>
                </a:lnTo>
                <a:lnTo>
                  <a:pt x="413410" y="57551"/>
                </a:lnTo>
                <a:lnTo>
                  <a:pt x="420150" y="40141"/>
                </a:lnTo>
                <a:lnTo>
                  <a:pt x="426952" y="26185"/>
                </a:lnTo>
                <a:lnTo>
                  <a:pt x="436122" y="13524"/>
                </a:lnTo>
                <a:lnTo>
                  <a:pt x="449965" y="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58323" y="1417101"/>
            <a:ext cx="6985" cy="993775"/>
          </a:xfrm>
          <a:custGeom>
            <a:avLst/>
            <a:gdLst/>
            <a:ahLst/>
            <a:cxnLst/>
            <a:rect l="l" t="t" r="r" b="b"/>
            <a:pathLst>
              <a:path w="6985" h="993775">
                <a:moveTo>
                  <a:pt x="6753" y="0"/>
                </a:moveTo>
                <a:lnTo>
                  <a:pt x="6096" y="71580"/>
                </a:lnTo>
                <a:lnTo>
                  <a:pt x="5482" y="137140"/>
                </a:lnTo>
                <a:lnTo>
                  <a:pt x="4910" y="197012"/>
                </a:lnTo>
                <a:lnTo>
                  <a:pt x="4380" y="251527"/>
                </a:lnTo>
                <a:lnTo>
                  <a:pt x="3888" y="301016"/>
                </a:lnTo>
                <a:lnTo>
                  <a:pt x="3435" y="345813"/>
                </a:lnTo>
                <a:lnTo>
                  <a:pt x="3018" y="386247"/>
                </a:lnTo>
                <a:lnTo>
                  <a:pt x="2286" y="455360"/>
                </a:lnTo>
                <a:lnTo>
                  <a:pt x="1682" y="511008"/>
                </a:lnTo>
                <a:lnTo>
                  <a:pt x="1425" y="534613"/>
                </a:lnTo>
                <a:lnTo>
                  <a:pt x="1194" y="555847"/>
                </a:lnTo>
                <a:lnTo>
                  <a:pt x="652" y="608642"/>
                </a:lnTo>
                <a:lnTo>
                  <a:pt x="301" y="652046"/>
                </a:lnTo>
                <a:lnTo>
                  <a:pt x="103" y="695018"/>
                </a:lnTo>
                <a:lnTo>
                  <a:pt x="16" y="746514"/>
                </a:lnTo>
                <a:lnTo>
                  <a:pt x="0" y="790006"/>
                </a:lnTo>
                <a:lnTo>
                  <a:pt x="0" y="815495"/>
                </a:lnTo>
                <a:lnTo>
                  <a:pt x="3" y="843923"/>
                </a:lnTo>
                <a:lnTo>
                  <a:pt x="8" y="875620"/>
                </a:lnTo>
                <a:lnTo>
                  <a:pt x="14" y="910919"/>
                </a:lnTo>
                <a:lnTo>
                  <a:pt x="18" y="950151"/>
                </a:lnTo>
                <a:lnTo>
                  <a:pt x="20" y="993649"/>
                </a:lnTo>
              </a:path>
            </a:pathLst>
          </a:custGeom>
          <a:ln w="5714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53321" y="2369081"/>
            <a:ext cx="1026160" cy="24765"/>
          </a:xfrm>
          <a:custGeom>
            <a:avLst/>
            <a:gdLst/>
            <a:ahLst/>
            <a:cxnLst/>
            <a:rect l="l" t="t" r="r" b="b"/>
            <a:pathLst>
              <a:path w="1026160" h="24764">
                <a:moveTo>
                  <a:pt x="0" y="0"/>
                </a:moveTo>
                <a:lnTo>
                  <a:pt x="54196" y="6749"/>
                </a:lnTo>
                <a:lnTo>
                  <a:pt x="96539" y="12221"/>
                </a:lnTo>
                <a:lnTo>
                  <a:pt x="129117" y="16520"/>
                </a:lnTo>
                <a:lnTo>
                  <a:pt x="142397" y="18262"/>
                </a:lnTo>
                <a:lnTo>
                  <a:pt x="181543" y="22820"/>
                </a:lnTo>
                <a:lnTo>
                  <a:pt x="210859" y="24146"/>
                </a:lnTo>
                <a:lnTo>
                  <a:pt x="218609" y="24070"/>
                </a:lnTo>
                <a:lnTo>
                  <a:pt x="259128" y="22530"/>
                </a:lnTo>
                <a:lnTo>
                  <a:pt x="272941" y="21901"/>
                </a:lnTo>
                <a:lnTo>
                  <a:pt x="288750" y="21201"/>
                </a:lnTo>
                <a:lnTo>
                  <a:pt x="327398" y="19636"/>
                </a:lnTo>
                <a:lnTo>
                  <a:pt x="377161" y="17942"/>
                </a:lnTo>
                <a:lnTo>
                  <a:pt x="440125" y="16223"/>
                </a:lnTo>
                <a:lnTo>
                  <a:pt x="518379" y="14582"/>
                </a:lnTo>
                <a:lnTo>
                  <a:pt x="563892" y="13824"/>
                </a:lnTo>
                <a:lnTo>
                  <a:pt x="614011" y="13124"/>
                </a:lnTo>
                <a:lnTo>
                  <a:pt x="668996" y="12497"/>
                </a:lnTo>
                <a:lnTo>
                  <a:pt x="729108" y="11954"/>
                </a:lnTo>
                <a:lnTo>
                  <a:pt x="794609" y="11509"/>
                </a:lnTo>
                <a:lnTo>
                  <a:pt x="865759" y="11175"/>
                </a:lnTo>
                <a:lnTo>
                  <a:pt x="942819" y="10965"/>
                </a:lnTo>
                <a:lnTo>
                  <a:pt x="1026051" y="10892"/>
                </a:lnTo>
              </a:path>
            </a:pathLst>
          </a:custGeom>
          <a:ln w="5714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27469" y="2374425"/>
            <a:ext cx="520065" cy="505459"/>
          </a:xfrm>
          <a:custGeom>
            <a:avLst/>
            <a:gdLst/>
            <a:ahLst/>
            <a:cxnLst/>
            <a:rect l="l" t="t" r="r" b="b"/>
            <a:pathLst>
              <a:path w="520064" h="505460">
                <a:moveTo>
                  <a:pt x="519438" y="0"/>
                </a:moveTo>
                <a:lnTo>
                  <a:pt x="505399" y="11835"/>
                </a:lnTo>
                <a:lnTo>
                  <a:pt x="491421" y="23023"/>
                </a:lnTo>
                <a:lnTo>
                  <a:pt x="477818" y="34643"/>
                </a:lnTo>
                <a:lnTo>
                  <a:pt x="464901" y="47774"/>
                </a:lnTo>
                <a:lnTo>
                  <a:pt x="459091" y="56120"/>
                </a:lnTo>
                <a:lnTo>
                  <a:pt x="453843" y="64898"/>
                </a:lnTo>
                <a:lnTo>
                  <a:pt x="447972" y="73028"/>
                </a:lnTo>
                <a:lnTo>
                  <a:pt x="440292" y="79432"/>
                </a:lnTo>
                <a:lnTo>
                  <a:pt x="431958" y="84046"/>
                </a:lnTo>
                <a:lnTo>
                  <a:pt x="423997" y="88713"/>
                </a:lnTo>
                <a:lnTo>
                  <a:pt x="393985" y="118536"/>
                </a:lnTo>
                <a:lnTo>
                  <a:pt x="360481" y="142891"/>
                </a:lnTo>
                <a:lnTo>
                  <a:pt x="336371" y="193184"/>
                </a:lnTo>
                <a:lnTo>
                  <a:pt x="328411" y="214544"/>
                </a:lnTo>
                <a:lnTo>
                  <a:pt x="318580" y="231964"/>
                </a:lnTo>
                <a:lnTo>
                  <a:pt x="305195" y="248081"/>
                </a:lnTo>
                <a:lnTo>
                  <a:pt x="291311" y="263334"/>
                </a:lnTo>
                <a:lnTo>
                  <a:pt x="277427" y="278588"/>
                </a:lnTo>
                <a:lnTo>
                  <a:pt x="264042" y="294704"/>
                </a:lnTo>
                <a:lnTo>
                  <a:pt x="260051" y="299885"/>
                </a:lnTo>
                <a:lnTo>
                  <a:pt x="251405" y="301612"/>
                </a:lnTo>
                <a:lnTo>
                  <a:pt x="245419" y="305641"/>
                </a:lnTo>
                <a:lnTo>
                  <a:pt x="223793" y="320381"/>
                </a:lnTo>
                <a:lnTo>
                  <a:pt x="201107" y="335500"/>
                </a:lnTo>
                <a:lnTo>
                  <a:pt x="179294" y="351373"/>
                </a:lnTo>
                <a:lnTo>
                  <a:pt x="160287" y="368380"/>
                </a:lnTo>
                <a:lnTo>
                  <a:pt x="147941" y="381988"/>
                </a:lnTo>
                <a:lnTo>
                  <a:pt x="147817" y="384425"/>
                </a:lnTo>
                <a:lnTo>
                  <a:pt x="149438" y="386755"/>
                </a:lnTo>
                <a:lnTo>
                  <a:pt x="142330" y="400038"/>
                </a:lnTo>
                <a:lnTo>
                  <a:pt x="133995" y="410894"/>
                </a:lnTo>
                <a:lnTo>
                  <a:pt x="124538" y="421263"/>
                </a:lnTo>
                <a:lnTo>
                  <a:pt x="114832" y="431525"/>
                </a:lnTo>
                <a:lnTo>
                  <a:pt x="105750" y="442057"/>
                </a:lnTo>
                <a:lnTo>
                  <a:pt x="99660" y="444170"/>
                </a:lnTo>
                <a:lnTo>
                  <a:pt x="87459" y="447741"/>
                </a:lnTo>
                <a:lnTo>
                  <a:pt x="75259" y="451203"/>
                </a:lnTo>
                <a:lnTo>
                  <a:pt x="69169" y="452993"/>
                </a:lnTo>
                <a:lnTo>
                  <a:pt x="35915" y="472060"/>
                </a:lnTo>
                <a:lnTo>
                  <a:pt x="2660" y="495012"/>
                </a:lnTo>
                <a:lnTo>
                  <a:pt x="0" y="497890"/>
                </a:lnTo>
                <a:lnTo>
                  <a:pt x="2660" y="501919"/>
                </a:lnTo>
                <a:lnTo>
                  <a:pt x="2660" y="505373"/>
                </a:lnTo>
              </a:path>
            </a:pathLst>
          </a:custGeom>
          <a:ln w="5714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00961" y="2879797"/>
            <a:ext cx="123825" cy="141605"/>
          </a:xfrm>
          <a:custGeom>
            <a:avLst/>
            <a:gdLst/>
            <a:ahLst/>
            <a:cxnLst/>
            <a:rect l="l" t="t" r="r" b="b"/>
            <a:pathLst>
              <a:path w="123825" h="141605">
                <a:moveTo>
                  <a:pt x="123301" y="0"/>
                </a:moveTo>
                <a:lnTo>
                  <a:pt x="0" y="14113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4249" y="2957611"/>
            <a:ext cx="79375" cy="82550"/>
          </a:xfrm>
          <a:custGeom>
            <a:avLst/>
            <a:gdLst/>
            <a:ahLst/>
            <a:cxnLst/>
            <a:rect l="l" t="t" r="r" b="b"/>
            <a:pathLst>
              <a:path w="79375" h="82550">
                <a:moveTo>
                  <a:pt x="21440" y="0"/>
                </a:moveTo>
                <a:lnTo>
                  <a:pt x="0" y="82452"/>
                </a:lnTo>
                <a:lnTo>
                  <a:pt x="78826" y="50133"/>
                </a:lnTo>
                <a:lnTo>
                  <a:pt x="21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91129" y="2374425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6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07029" y="233632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64008" y="1163256"/>
            <a:ext cx="0" cy="214629"/>
          </a:xfrm>
          <a:custGeom>
            <a:avLst/>
            <a:gdLst/>
            <a:ahLst/>
            <a:cxnLst/>
            <a:rect l="l" t="t" r="r" b="b"/>
            <a:pathLst>
              <a:path h="214630">
                <a:moveTo>
                  <a:pt x="0" y="214312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25908" y="113785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20588" y="1797466"/>
            <a:ext cx="224449" cy="194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20588" y="1797466"/>
            <a:ext cx="224790" cy="194945"/>
          </a:xfrm>
          <a:custGeom>
            <a:avLst/>
            <a:gdLst/>
            <a:ahLst/>
            <a:cxnLst/>
            <a:rect l="l" t="t" r="r" b="b"/>
            <a:pathLst>
              <a:path w="224790" h="194944">
                <a:moveTo>
                  <a:pt x="0" y="97228"/>
                </a:moveTo>
                <a:lnTo>
                  <a:pt x="8819" y="59382"/>
                </a:lnTo>
                <a:lnTo>
                  <a:pt x="32869" y="28477"/>
                </a:lnTo>
                <a:lnTo>
                  <a:pt x="68541" y="7640"/>
                </a:lnTo>
                <a:lnTo>
                  <a:pt x="112224" y="0"/>
                </a:lnTo>
                <a:lnTo>
                  <a:pt x="155908" y="7640"/>
                </a:lnTo>
                <a:lnTo>
                  <a:pt x="191580" y="28477"/>
                </a:lnTo>
                <a:lnTo>
                  <a:pt x="215630" y="59382"/>
                </a:lnTo>
                <a:lnTo>
                  <a:pt x="224449" y="97228"/>
                </a:lnTo>
                <a:lnTo>
                  <a:pt x="215630" y="135073"/>
                </a:lnTo>
                <a:lnTo>
                  <a:pt x="191580" y="165978"/>
                </a:lnTo>
                <a:lnTo>
                  <a:pt x="155908" y="186815"/>
                </a:lnTo>
                <a:lnTo>
                  <a:pt x="112224" y="194455"/>
                </a:lnTo>
                <a:lnTo>
                  <a:pt x="68541" y="186815"/>
                </a:lnTo>
                <a:lnTo>
                  <a:pt x="32869" y="165978"/>
                </a:lnTo>
                <a:lnTo>
                  <a:pt x="8819" y="135073"/>
                </a:lnTo>
                <a:lnTo>
                  <a:pt x="0" y="97228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79907" y="2046413"/>
            <a:ext cx="224449" cy="194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79907" y="2046413"/>
            <a:ext cx="224790" cy="194945"/>
          </a:xfrm>
          <a:custGeom>
            <a:avLst/>
            <a:gdLst/>
            <a:ahLst/>
            <a:cxnLst/>
            <a:rect l="l" t="t" r="r" b="b"/>
            <a:pathLst>
              <a:path w="224789" h="194944">
                <a:moveTo>
                  <a:pt x="0" y="97228"/>
                </a:moveTo>
                <a:lnTo>
                  <a:pt x="8819" y="59382"/>
                </a:lnTo>
                <a:lnTo>
                  <a:pt x="32869" y="28477"/>
                </a:lnTo>
                <a:lnTo>
                  <a:pt x="68541" y="7640"/>
                </a:lnTo>
                <a:lnTo>
                  <a:pt x="112224" y="0"/>
                </a:lnTo>
                <a:lnTo>
                  <a:pt x="155907" y="7640"/>
                </a:lnTo>
                <a:lnTo>
                  <a:pt x="191579" y="28477"/>
                </a:lnTo>
                <a:lnTo>
                  <a:pt x="215630" y="59382"/>
                </a:lnTo>
                <a:lnTo>
                  <a:pt x="224449" y="97228"/>
                </a:lnTo>
                <a:lnTo>
                  <a:pt x="215630" y="135073"/>
                </a:lnTo>
                <a:lnTo>
                  <a:pt x="191579" y="165978"/>
                </a:lnTo>
                <a:lnTo>
                  <a:pt x="155907" y="186815"/>
                </a:lnTo>
                <a:lnTo>
                  <a:pt x="112224" y="194455"/>
                </a:lnTo>
                <a:lnTo>
                  <a:pt x="68541" y="186815"/>
                </a:lnTo>
                <a:lnTo>
                  <a:pt x="32869" y="165978"/>
                </a:lnTo>
                <a:lnTo>
                  <a:pt x="8819" y="135073"/>
                </a:lnTo>
                <a:lnTo>
                  <a:pt x="0" y="97228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50715" y="2279333"/>
            <a:ext cx="225517" cy="195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50715" y="2279333"/>
            <a:ext cx="226060" cy="195580"/>
          </a:xfrm>
          <a:custGeom>
            <a:avLst/>
            <a:gdLst/>
            <a:ahLst/>
            <a:cxnLst/>
            <a:rect l="l" t="t" r="r" b="b"/>
            <a:pathLst>
              <a:path w="226060" h="195580">
                <a:moveTo>
                  <a:pt x="0" y="97763"/>
                </a:moveTo>
                <a:lnTo>
                  <a:pt x="8861" y="59709"/>
                </a:lnTo>
                <a:lnTo>
                  <a:pt x="33026" y="28634"/>
                </a:lnTo>
                <a:lnTo>
                  <a:pt x="68868" y="7682"/>
                </a:lnTo>
                <a:lnTo>
                  <a:pt x="112758" y="0"/>
                </a:lnTo>
                <a:lnTo>
                  <a:pt x="156649" y="7682"/>
                </a:lnTo>
                <a:lnTo>
                  <a:pt x="192491" y="28634"/>
                </a:lnTo>
                <a:lnTo>
                  <a:pt x="216656" y="59709"/>
                </a:lnTo>
                <a:lnTo>
                  <a:pt x="225517" y="97763"/>
                </a:lnTo>
                <a:lnTo>
                  <a:pt x="216656" y="135816"/>
                </a:lnTo>
                <a:lnTo>
                  <a:pt x="192491" y="166891"/>
                </a:lnTo>
                <a:lnTo>
                  <a:pt x="156649" y="187843"/>
                </a:lnTo>
                <a:lnTo>
                  <a:pt x="112758" y="195526"/>
                </a:lnTo>
                <a:lnTo>
                  <a:pt x="68868" y="187843"/>
                </a:lnTo>
                <a:lnTo>
                  <a:pt x="33026" y="166891"/>
                </a:lnTo>
                <a:lnTo>
                  <a:pt x="8861" y="135816"/>
                </a:lnTo>
                <a:lnTo>
                  <a:pt x="0" y="97763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3795" y="2771884"/>
            <a:ext cx="224450" cy="195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23795" y="2771884"/>
            <a:ext cx="224790" cy="195580"/>
          </a:xfrm>
          <a:custGeom>
            <a:avLst/>
            <a:gdLst/>
            <a:ahLst/>
            <a:cxnLst/>
            <a:rect l="l" t="t" r="r" b="b"/>
            <a:pathLst>
              <a:path w="224790" h="195580">
                <a:moveTo>
                  <a:pt x="0" y="97763"/>
                </a:moveTo>
                <a:lnTo>
                  <a:pt x="8819" y="59709"/>
                </a:lnTo>
                <a:lnTo>
                  <a:pt x="32869" y="28634"/>
                </a:lnTo>
                <a:lnTo>
                  <a:pt x="68541" y="7682"/>
                </a:lnTo>
                <a:lnTo>
                  <a:pt x="112224" y="0"/>
                </a:lnTo>
                <a:lnTo>
                  <a:pt x="155907" y="7682"/>
                </a:lnTo>
                <a:lnTo>
                  <a:pt x="191580" y="28634"/>
                </a:lnTo>
                <a:lnTo>
                  <a:pt x="215630" y="59709"/>
                </a:lnTo>
                <a:lnTo>
                  <a:pt x="224449" y="97763"/>
                </a:lnTo>
                <a:lnTo>
                  <a:pt x="215630" y="135816"/>
                </a:lnTo>
                <a:lnTo>
                  <a:pt x="191580" y="166891"/>
                </a:lnTo>
                <a:lnTo>
                  <a:pt x="155907" y="187843"/>
                </a:lnTo>
                <a:lnTo>
                  <a:pt x="112224" y="195525"/>
                </a:lnTo>
                <a:lnTo>
                  <a:pt x="68541" y="187843"/>
                </a:lnTo>
                <a:lnTo>
                  <a:pt x="32869" y="166891"/>
                </a:lnTo>
                <a:lnTo>
                  <a:pt x="8819" y="135816"/>
                </a:lnTo>
                <a:lnTo>
                  <a:pt x="0" y="97763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04355" y="2771884"/>
            <a:ext cx="225517" cy="195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04355" y="2771884"/>
            <a:ext cx="226060" cy="195580"/>
          </a:xfrm>
          <a:custGeom>
            <a:avLst/>
            <a:gdLst/>
            <a:ahLst/>
            <a:cxnLst/>
            <a:rect l="l" t="t" r="r" b="b"/>
            <a:pathLst>
              <a:path w="226060" h="195580">
                <a:moveTo>
                  <a:pt x="0" y="97763"/>
                </a:moveTo>
                <a:lnTo>
                  <a:pt x="8861" y="59709"/>
                </a:lnTo>
                <a:lnTo>
                  <a:pt x="33026" y="28634"/>
                </a:lnTo>
                <a:lnTo>
                  <a:pt x="68868" y="7682"/>
                </a:lnTo>
                <a:lnTo>
                  <a:pt x="112758" y="0"/>
                </a:lnTo>
                <a:lnTo>
                  <a:pt x="156649" y="7682"/>
                </a:lnTo>
                <a:lnTo>
                  <a:pt x="192491" y="28634"/>
                </a:lnTo>
                <a:lnTo>
                  <a:pt x="216656" y="59709"/>
                </a:lnTo>
                <a:lnTo>
                  <a:pt x="225517" y="97763"/>
                </a:lnTo>
                <a:lnTo>
                  <a:pt x="216656" y="135816"/>
                </a:lnTo>
                <a:lnTo>
                  <a:pt x="192491" y="166891"/>
                </a:lnTo>
                <a:lnTo>
                  <a:pt x="156649" y="187843"/>
                </a:lnTo>
                <a:lnTo>
                  <a:pt x="112758" y="195525"/>
                </a:lnTo>
                <a:lnTo>
                  <a:pt x="68868" y="187843"/>
                </a:lnTo>
                <a:lnTo>
                  <a:pt x="33026" y="166891"/>
                </a:lnTo>
                <a:lnTo>
                  <a:pt x="8861" y="135816"/>
                </a:lnTo>
                <a:lnTo>
                  <a:pt x="0" y="97763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78905" y="2279333"/>
            <a:ext cx="224449" cy="195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78905" y="2279333"/>
            <a:ext cx="224790" cy="195580"/>
          </a:xfrm>
          <a:custGeom>
            <a:avLst/>
            <a:gdLst/>
            <a:ahLst/>
            <a:cxnLst/>
            <a:rect l="l" t="t" r="r" b="b"/>
            <a:pathLst>
              <a:path w="224789" h="195580">
                <a:moveTo>
                  <a:pt x="0" y="97763"/>
                </a:moveTo>
                <a:lnTo>
                  <a:pt x="8819" y="59709"/>
                </a:lnTo>
                <a:lnTo>
                  <a:pt x="32869" y="28634"/>
                </a:lnTo>
                <a:lnTo>
                  <a:pt x="68541" y="7682"/>
                </a:lnTo>
                <a:lnTo>
                  <a:pt x="112224" y="0"/>
                </a:lnTo>
                <a:lnTo>
                  <a:pt x="155907" y="7682"/>
                </a:lnTo>
                <a:lnTo>
                  <a:pt x="191579" y="28634"/>
                </a:lnTo>
                <a:lnTo>
                  <a:pt x="215630" y="59709"/>
                </a:lnTo>
                <a:lnTo>
                  <a:pt x="224449" y="97763"/>
                </a:lnTo>
                <a:lnTo>
                  <a:pt x="215630" y="135816"/>
                </a:lnTo>
                <a:lnTo>
                  <a:pt x="191579" y="166891"/>
                </a:lnTo>
                <a:lnTo>
                  <a:pt x="155907" y="187843"/>
                </a:lnTo>
                <a:lnTo>
                  <a:pt x="112224" y="195526"/>
                </a:lnTo>
                <a:lnTo>
                  <a:pt x="68541" y="187843"/>
                </a:lnTo>
                <a:lnTo>
                  <a:pt x="32869" y="166891"/>
                </a:lnTo>
                <a:lnTo>
                  <a:pt x="8819" y="135816"/>
                </a:lnTo>
                <a:lnTo>
                  <a:pt x="0" y="97763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67147" y="1334832"/>
            <a:ext cx="225517" cy="195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67147" y="1334832"/>
            <a:ext cx="226060" cy="195580"/>
          </a:xfrm>
          <a:custGeom>
            <a:avLst/>
            <a:gdLst/>
            <a:ahLst/>
            <a:cxnLst/>
            <a:rect l="l" t="t" r="r" b="b"/>
            <a:pathLst>
              <a:path w="226060" h="195580">
                <a:moveTo>
                  <a:pt x="0" y="97763"/>
                </a:moveTo>
                <a:lnTo>
                  <a:pt x="8861" y="59709"/>
                </a:lnTo>
                <a:lnTo>
                  <a:pt x="33026" y="28634"/>
                </a:lnTo>
                <a:lnTo>
                  <a:pt x="68868" y="7682"/>
                </a:lnTo>
                <a:lnTo>
                  <a:pt x="112759" y="0"/>
                </a:lnTo>
                <a:lnTo>
                  <a:pt x="156649" y="7682"/>
                </a:lnTo>
                <a:lnTo>
                  <a:pt x="192491" y="28634"/>
                </a:lnTo>
                <a:lnTo>
                  <a:pt x="216656" y="59709"/>
                </a:lnTo>
                <a:lnTo>
                  <a:pt x="225517" y="97763"/>
                </a:lnTo>
                <a:lnTo>
                  <a:pt x="216656" y="135816"/>
                </a:lnTo>
                <a:lnTo>
                  <a:pt x="192491" y="166891"/>
                </a:lnTo>
                <a:lnTo>
                  <a:pt x="156649" y="187843"/>
                </a:lnTo>
                <a:lnTo>
                  <a:pt x="112759" y="195525"/>
                </a:lnTo>
                <a:lnTo>
                  <a:pt x="68868" y="187843"/>
                </a:lnTo>
                <a:lnTo>
                  <a:pt x="33026" y="166891"/>
                </a:lnTo>
                <a:lnTo>
                  <a:pt x="8861" y="135816"/>
                </a:lnTo>
                <a:lnTo>
                  <a:pt x="0" y="97763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63541" y="1334832"/>
            <a:ext cx="226585" cy="195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63541" y="1334832"/>
            <a:ext cx="226695" cy="195580"/>
          </a:xfrm>
          <a:custGeom>
            <a:avLst/>
            <a:gdLst/>
            <a:ahLst/>
            <a:cxnLst/>
            <a:rect l="l" t="t" r="r" b="b"/>
            <a:pathLst>
              <a:path w="226694" h="195580">
                <a:moveTo>
                  <a:pt x="0" y="97763"/>
                </a:moveTo>
                <a:lnTo>
                  <a:pt x="8903" y="59709"/>
                </a:lnTo>
                <a:lnTo>
                  <a:pt x="33182" y="28634"/>
                </a:lnTo>
                <a:lnTo>
                  <a:pt x="69194" y="7682"/>
                </a:lnTo>
                <a:lnTo>
                  <a:pt x="113292" y="0"/>
                </a:lnTo>
                <a:lnTo>
                  <a:pt x="157391" y="7682"/>
                </a:lnTo>
                <a:lnTo>
                  <a:pt x="193403" y="28634"/>
                </a:lnTo>
                <a:lnTo>
                  <a:pt x="217682" y="59709"/>
                </a:lnTo>
                <a:lnTo>
                  <a:pt x="226585" y="97763"/>
                </a:lnTo>
                <a:lnTo>
                  <a:pt x="217682" y="135816"/>
                </a:lnTo>
                <a:lnTo>
                  <a:pt x="193403" y="166891"/>
                </a:lnTo>
                <a:lnTo>
                  <a:pt x="157391" y="187843"/>
                </a:lnTo>
                <a:lnTo>
                  <a:pt x="113292" y="195525"/>
                </a:lnTo>
                <a:lnTo>
                  <a:pt x="69194" y="187843"/>
                </a:lnTo>
                <a:lnTo>
                  <a:pt x="33182" y="166891"/>
                </a:lnTo>
                <a:lnTo>
                  <a:pt x="8903" y="135816"/>
                </a:lnTo>
                <a:lnTo>
                  <a:pt x="0" y="97763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91531" y="1771824"/>
            <a:ext cx="225517" cy="195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91531" y="1771824"/>
            <a:ext cx="226060" cy="195580"/>
          </a:xfrm>
          <a:custGeom>
            <a:avLst/>
            <a:gdLst/>
            <a:ahLst/>
            <a:cxnLst/>
            <a:rect l="l" t="t" r="r" b="b"/>
            <a:pathLst>
              <a:path w="226060" h="195580">
                <a:moveTo>
                  <a:pt x="0" y="97763"/>
                </a:moveTo>
                <a:lnTo>
                  <a:pt x="8861" y="59709"/>
                </a:lnTo>
                <a:lnTo>
                  <a:pt x="33026" y="28634"/>
                </a:lnTo>
                <a:lnTo>
                  <a:pt x="68868" y="7682"/>
                </a:lnTo>
                <a:lnTo>
                  <a:pt x="112758" y="0"/>
                </a:lnTo>
                <a:lnTo>
                  <a:pt x="156649" y="7682"/>
                </a:lnTo>
                <a:lnTo>
                  <a:pt x="192491" y="28634"/>
                </a:lnTo>
                <a:lnTo>
                  <a:pt x="216656" y="59709"/>
                </a:lnTo>
                <a:lnTo>
                  <a:pt x="225517" y="97763"/>
                </a:lnTo>
                <a:lnTo>
                  <a:pt x="216656" y="135816"/>
                </a:lnTo>
                <a:lnTo>
                  <a:pt x="192491" y="166891"/>
                </a:lnTo>
                <a:lnTo>
                  <a:pt x="156649" y="187843"/>
                </a:lnTo>
                <a:lnTo>
                  <a:pt x="112758" y="195526"/>
                </a:lnTo>
                <a:lnTo>
                  <a:pt x="68868" y="187843"/>
                </a:lnTo>
                <a:lnTo>
                  <a:pt x="33026" y="166891"/>
                </a:lnTo>
                <a:lnTo>
                  <a:pt x="8861" y="135816"/>
                </a:lnTo>
                <a:lnTo>
                  <a:pt x="0" y="97763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98353" y="1414106"/>
            <a:ext cx="530225" cy="499745"/>
          </a:xfrm>
          <a:custGeom>
            <a:avLst/>
            <a:gdLst/>
            <a:ahLst/>
            <a:cxnLst/>
            <a:rect l="l" t="t" r="r" b="b"/>
            <a:pathLst>
              <a:path w="530225" h="499744">
                <a:moveTo>
                  <a:pt x="529749" y="0"/>
                </a:moveTo>
                <a:lnTo>
                  <a:pt x="524456" y="8704"/>
                </a:lnTo>
                <a:lnTo>
                  <a:pt x="519402" y="17858"/>
                </a:lnTo>
                <a:lnTo>
                  <a:pt x="513632" y="26337"/>
                </a:lnTo>
                <a:lnTo>
                  <a:pt x="506190" y="33015"/>
                </a:lnTo>
                <a:lnTo>
                  <a:pt x="497316" y="38427"/>
                </a:lnTo>
                <a:lnTo>
                  <a:pt x="490113" y="42995"/>
                </a:lnTo>
                <a:lnTo>
                  <a:pt x="483626" y="48126"/>
                </a:lnTo>
                <a:lnTo>
                  <a:pt x="476901" y="55226"/>
                </a:lnTo>
                <a:lnTo>
                  <a:pt x="467400" y="68151"/>
                </a:lnTo>
                <a:lnTo>
                  <a:pt x="461540" y="77587"/>
                </a:lnTo>
                <a:lnTo>
                  <a:pt x="453173" y="86797"/>
                </a:lnTo>
                <a:lnTo>
                  <a:pt x="436151" y="99047"/>
                </a:lnTo>
                <a:lnTo>
                  <a:pt x="430420" y="102648"/>
                </a:lnTo>
                <a:lnTo>
                  <a:pt x="424053" y="105050"/>
                </a:lnTo>
                <a:lnTo>
                  <a:pt x="418959" y="109852"/>
                </a:lnTo>
                <a:lnTo>
                  <a:pt x="414204" y="115179"/>
                </a:lnTo>
                <a:lnTo>
                  <a:pt x="410046" y="120957"/>
                </a:lnTo>
                <a:lnTo>
                  <a:pt x="405887" y="126735"/>
                </a:lnTo>
                <a:lnTo>
                  <a:pt x="401132" y="132062"/>
                </a:lnTo>
                <a:lnTo>
                  <a:pt x="386258" y="145325"/>
                </a:lnTo>
                <a:lnTo>
                  <a:pt x="370490" y="158025"/>
                </a:lnTo>
                <a:lnTo>
                  <a:pt x="354124" y="170049"/>
                </a:lnTo>
                <a:lnTo>
                  <a:pt x="337460" y="181286"/>
                </a:lnTo>
                <a:lnTo>
                  <a:pt x="318458" y="203843"/>
                </a:lnTo>
                <a:lnTo>
                  <a:pt x="297187" y="223081"/>
                </a:lnTo>
                <a:lnTo>
                  <a:pt x="274246" y="240630"/>
                </a:lnTo>
                <a:lnTo>
                  <a:pt x="250230" y="258122"/>
                </a:lnTo>
                <a:lnTo>
                  <a:pt x="239744" y="266573"/>
                </a:lnTo>
                <a:lnTo>
                  <a:pt x="231287" y="273955"/>
                </a:lnTo>
                <a:lnTo>
                  <a:pt x="222114" y="280324"/>
                </a:lnTo>
                <a:lnTo>
                  <a:pt x="209479" y="285736"/>
                </a:lnTo>
                <a:lnTo>
                  <a:pt x="199352" y="296466"/>
                </a:lnTo>
                <a:lnTo>
                  <a:pt x="193402" y="305395"/>
                </a:lnTo>
                <a:lnTo>
                  <a:pt x="186737" y="314099"/>
                </a:lnTo>
                <a:lnTo>
                  <a:pt x="174460" y="324154"/>
                </a:lnTo>
                <a:lnTo>
                  <a:pt x="168720" y="330991"/>
                </a:lnTo>
                <a:lnTo>
                  <a:pt x="162442" y="337435"/>
                </a:lnTo>
                <a:lnTo>
                  <a:pt x="156284" y="343991"/>
                </a:lnTo>
                <a:lnTo>
                  <a:pt x="150902" y="351167"/>
                </a:lnTo>
                <a:lnTo>
                  <a:pt x="147718" y="355969"/>
                </a:lnTo>
                <a:lnTo>
                  <a:pt x="148992" y="363173"/>
                </a:lnTo>
                <a:lnTo>
                  <a:pt x="145171" y="367975"/>
                </a:lnTo>
                <a:lnTo>
                  <a:pt x="138446" y="373884"/>
                </a:lnTo>
                <a:lnTo>
                  <a:pt x="130527" y="378780"/>
                </a:lnTo>
                <a:lnTo>
                  <a:pt x="122607" y="383676"/>
                </a:lnTo>
                <a:lnTo>
                  <a:pt x="115882" y="389585"/>
                </a:lnTo>
                <a:lnTo>
                  <a:pt x="102451" y="406731"/>
                </a:lnTo>
                <a:lnTo>
                  <a:pt x="104899" y="406093"/>
                </a:lnTo>
                <a:lnTo>
                  <a:pt x="105675" y="405455"/>
                </a:lnTo>
                <a:lnTo>
                  <a:pt x="87230" y="422601"/>
                </a:lnTo>
                <a:lnTo>
                  <a:pt x="80057" y="438574"/>
                </a:lnTo>
                <a:lnTo>
                  <a:pt x="69959" y="452690"/>
                </a:lnTo>
                <a:lnTo>
                  <a:pt x="56876" y="464217"/>
                </a:lnTo>
                <a:lnTo>
                  <a:pt x="40749" y="472425"/>
                </a:lnTo>
                <a:lnTo>
                  <a:pt x="30353" y="479937"/>
                </a:lnTo>
                <a:lnTo>
                  <a:pt x="20136" y="485706"/>
                </a:lnTo>
                <a:lnTo>
                  <a:pt x="10038" y="491587"/>
                </a:lnTo>
                <a:lnTo>
                  <a:pt x="0" y="499437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98353" y="1901931"/>
            <a:ext cx="1048385" cy="6350"/>
          </a:xfrm>
          <a:custGeom>
            <a:avLst/>
            <a:gdLst/>
            <a:ahLst/>
            <a:cxnLst/>
            <a:rect l="l" t="t" r="r" b="b"/>
            <a:pathLst>
              <a:path w="1048385" h="6350">
                <a:moveTo>
                  <a:pt x="0" y="6038"/>
                </a:moveTo>
                <a:lnTo>
                  <a:pt x="69651" y="5467"/>
                </a:lnTo>
                <a:lnTo>
                  <a:pt x="133535" y="4932"/>
                </a:lnTo>
                <a:lnTo>
                  <a:pt x="191970" y="4434"/>
                </a:lnTo>
                <a:lnTo>
                  <a:pt x="245277" y="3970"/>
                </a:lnTo>
                <a:lnTo>
                  <a:pt x="293775" y="3539"/>
                </a:lnTo>
                <a:lnTo>
                  <a:pt x="337787" y="3140"/>
                </a:lnTo>
                <a:lnTo>
                  <a:pt x="377630" y="2772"/>
                </a:lnTo>
                <a:lnTo>
                  <a:pt x="446096" y="2124"/>
                </a:lnTo>
                <a:lnTo>
                  <a:pt x="501735" y="1584"/>
                </a:lnTo>
                <a:lnTo>
                  <a:pt x="525544" y="1352"/>
                </a:lnTo>
                <a:lnTo>
                  <a:pt x="547108" y="1144"/>
                </a:lnTo>
                <a:lnTo>
                  <a:pt x="601525" y="646"/>
                </a:lnTo>
                <a:lnTo>
                  <a:pt x="647255" y="317"/>
                </a:lnTo>
                <a:lnTo>
                  <a:pt x="692945" y="121"/>
                </a:lnTo>
                <a:lnTo>
                  <a:pt x="747241" y="26"/>
                </a:lnTo>
                <a:lnTo>
                  <a:pt x="792489" y="3"/>
                </a:lnTo>
                <a:lnTo>
                  <a:pt x="818789" y="0"/>
                </a:lnTo>
                <a:lnTo>
                  <a:pt x="847966" y="0"/>
                </a:lnTo>
                <a:lnTo>
                  <a:pt x="880342" y="3"/>
                </a:lnTo>
                <a:lnTo>
                  <a:pt x="916235" y="8"/>
                </a:lnTo>
                <a:lnTo>
                  <a:pt x="955967" y="13"/>
                </a:lnTo>
                <a:lnTo>
                  <a:pt x="999857" y="16"/>
                </a:lnTo>
                <a:lnTo>
                  <a:pt x="1048227" y="18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41458" y="1436404"/>
            <a:ext cx="448309" cy="466090"/>
          </a:xfrm>
          <a:custGeom>
            <a:avLst/>
            <a:gdLst/>
            <a:ahLst/>
            <a:cxnLst/>
            <a:rect l="l" t="t" r="r" b="b"/>
            <a:pathLst>
              <a:path w="448309" h="466089">
                <a:moveTo>
                  <a:pt x="0" y="465994"/>
                </a:moveTo>
                <a:lnTo>
                  <a:pt x="15126" y="453324"/>
                </a:lnTo>
                <a:lnTo>
                  <a:pt x="27032" y="437956"/>
                </a:lnTo>
                <a:lnTo>
                  <a:pt x="38460" y="421463"/>
                </a:lnTo>
                <a:lnTo>
                  <a:pt x="52155" y="405420"/>
                </a:lnTo>
                <a:lnTo>
                  <a:pt x="62461" y="385507"/>
                </a:lnTo>
                <a:lnTo>
                  <a:pt x="75450" y="368012"/>
                </a:lnTo>
                <a:lnTo>
                  <a:pt x="89990" y="351528"/>
                </a:lnTo>
                <a:lnTo>
                  <a:pt x="104947" y="334652"/>
                </a:lnTo>
                <a:lnTo>
                  <a:pt x="115332" y="321907"/>
                </a:lnTo>
                <a:lnTo>
                  <a:pt x="124585" y="311412"/>
                </a:lnTo>
                <a:lnTo>
                  <a:pt x="135626" y="302941"/>
                </a:lnTo>
                <a:lnTo>
                  <a:pt x="151378" y="296269"/>
                </a:lnTo>
                <a:lnTo>
                  <a:pt x="153286" y="290871"/>
                </a:lnTo>
                <a:lnTo>
                  <a:pt x="152650" y="283674"/>
                </a:lnTo>
                <a:lnTo>
                  <a:pt x="157103" y="279476"/>
                </a:lnTo>
                <a:lnTo>
                  <a:pt x="161555" y="275278"/>
                </a:lnTo>
                <a:lnTo>
                  <a:pt x="169188" y="277077"/>
                </a:lnTo>
                <a:lnTo>
                  <a:pt x="174276" y="274078"/>
                </a:lnTo>
                <a:lnTo>
                  <a:pt x="184483" y="267153"/>
                </a:lnTo>
                <a:lnTo>
                  <a:pt x="194868" y="258260"/>
                </a:lnTo>
                <a:lnTo>
                  <a:pt x="205134" y="249030"/>
                </a:lnTo>
                <a:lnTo>
                  <a:pt x="214983" y="241093"/>
                </a:lnTo>
                <a:lnTo>
                  <a:pt x="225815" y="231638"/>
                </a:lnTo>
                <a:lnTo>
                  <a:pt x="234859" y="221676"/>
                </a:lnTo>
                <a:lnTo>
                  <a:pt x="244141" y="211828"/>
                </a:lnTo>
                <a:lnTo>
                  <a:pt x="255690" y="202710"/>
                </a:lnTo>
                <a:lnTo>
                  <a:pt x="274950" y="179077"/>
                </a:lnTo>
                <a:lnTo>
                  <a:pt x="295761" y="158030"/>
                </a:lnTo>
                <a:lnTo>
                  <a:pt x="318479" y="138782"/>
                </a:lnTo>
                <a:lnTo>
                  <a:pt x="343464" y="120546"/>
                </a:lnTo>
                <a:lnTo>
                  <a:pt x="358769" y="100792"/>
                </a:lnTo>
                <a:lnTo>
                  <a:pt x="376220" y="80814"/>
                </a:lnTo>
                <a:lnTo>
                  <a:pt x="394626" y="61510"/>
                </a:lnTo>
                <a:lnTo>
                  <a:pt x="412793" y="43780"/>
                </a:lnTo>
                <a:lnTo>
                  <a:pt x="418080" y="32132"/>
                </a:lnTo>
                <a:lnTo>
                  <a:pt x="426945" y="17617"/>
                </a:lnTo>
                <a:lnTo>
                  <a:pt x="437480" y="5238"/>
                </a:lnTo>
                <a:lnTo>
                  <a:pt x="447776" y="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16832" y="1396134"/>
            <a:ext cx="984250" cy="21590"/>
          </a:xfrm>
          <a:custGeom>
            <a:avLst/>
            <a:gdLst/>
            <a:ahLst/>
            <a:cxnLst/>
            <a:rect l="l" t="t" r="r" b="b"/>
            <a:pathLst>
              <a:path w="984250" h="21590">
                <a:moveTo>
                  <a:pt x="0" y="17781"/>
                </a:moveTo>
                <a:lnTo>
                  <a:pt x="50627" y="11853"/>
                </a:lnTo>
                <a:lnTo>
                  <a:pt x="102545" y="7287"/>
                </a:lnTo>
                <a:lnTo>
                  <a:pt x="155508" y="3951"/>
                </a:lnTo>
                <a:lnTo>
                  <a:pt x="209269" y="1712"/>
                </a:lnTo>
                <a:lnTo>
                  <a:pt x="263582" y="439"/>
                </a:lnTo>
                <a:lnTo>
                  <a:pt x="318201" y="0"/>
                </a:lnTo>
                <a:lnTo>
                  <a:pt x="372880" y="261"/>
                </a:lnTo>
                <a:lnTo>
                  <a:pt x="427372" y="1092"/>
                </a:lnTo>
                <a:lnTo>
                  <a:pt x="481431" y="2360"/>
                </a:lnTo>
                <a:lnTo>
                  <a:pt x="534812" y="3932"/>
                </a:lnTo>
                <a:lnTo>
                  <a:pt x="587267" y="5677"/>
                </a:lnTo>
                <a:lnTo>
                  <a:pt x="638551" y="7463"/>
                </a:lnTo>
                <a:lnTo>
                  <a:pt x="688418" y="9157"/>
                </a:lnTo>
                <a:lnTo>
                  <a:pt x="736620" y="10628"/>
                </a:lnTo>
                <a:lnTo>
                  <a:pt x="782913" y="11742"/>
                </a:lnTo>
                <a:lnTo>
                  <a:pt x="827049" y="12369"/>
                </a:lnTo>
                <a:lnTo>
                  <a:pt x="855195" y="18936"/>
                </a:lnTo>
                <a:lnTo>
                  <a:pt x="870078" y="21029"/>
                </a:lnTo>
                <a:lnTo>
                  <a:pt x="886550" y="20380"/>
                </a:lnTo>
                <a:lnTo>
                  <a:pt x="919464" y="18720"/>
                </a:lnTo>
                <a:lnTo>
                  <a:pt x="983672" y="17781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04501" y="1918004"/>
            <a:ext cx="6350" cy="1028065"/>
          </a:xfrm>
          <a:custGeom>
            <a:avLst/>
            <a:gdLst/>
            <a:ahLst/>
            <a:cxnLst/>
            <a:rect l="l" t="t" r="r" b="b"/>
            <a:pathLst>
              <a:path w="6350" h="1028064">
                <a:moveTo>
                  <a:pt x="0" y="0"/>
                </a:moveTo>
                <a:lnTo>
                  <a:pt x="506" y="51474"/>
                </a:lnTo>
                <a:lnTo>
                  <a:pt x="1002" y="102932"/>
                </a:lnTo>
                <a:lnTo>
                  <a:pt x="1484" y="154374"/>
                </a:lnTo>
                <a:lnTo>
                  <a:pt x="1951" y="205803"/>
                </a:lnTo>
                <a:lnTo>
                  <a:pt x="2401" y="257218"/>
                </a:lnTo>
                <a:lnTo>
                  <a:pt x="2834" y="308623"/>
                </a:lnTo>
                <a:lnTo>
                  <a:pt x="3247" y="360018"/>
                </a:lnTo>
                <a:lnTo>
                  <a:pt x="3639" y="411404"/>
                </a:lnTo>
                <a:lnTo>
                  <a:pt x="4009" y="462783"/>
                </a:lnTo>
                <a:lnTo>
                  <a:pt x="4354" y="514156"/>
                </a:lnTo>
                <a:lnTo>
                  <a:pt x="4674" y="565524"/>
                </a:lnTo>
                <a:lnTo>
                  <a:pt x="4967" y="616890"/>
                </a:lnTo>
                <a:lnTo>
                  <a:pt x="5231" y="668253"/>
                </a:lnTo>
                <a:lnTo>
                  <a:pt x="5465" y="719616"/>
                </a:lnTo>
                <a:lnTo>
                  <a:pt x="5667" y="770980"/>
                </a:lnTo>
                <a:lnTo>
                  <a:pt x="5836" y="822347"/>
                </a:lnTo>
                <a:lnTo>
                  <a:pt x="5970" y="873717"/>
                </a:lnTo>
                <a:lnTo>
                  <a:pt x="6068" y="925091"/>
                </a:lnTo>
                <a:lnTo>
                  <a:pt x="6127" y="976473"/>
                </a:lnTo>
                <a:lnTo>
                  <a:pt x="6148" y="1027861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10649" y="2941406"/>
            <a:ext cx="1048385" cy="5080"/>
          </a:xfrm>
          <a:custGeom>
            <a:avLst/>
            <a:gdLst/>
            <a:ahLst/>
            <a:cxnLst/>
            <a:rect l="l" t="t" r="r" b="b"/>
            <a:pathLst>
              <a:path w="1048385" h="5080">
                <a:moveTo>
                  <a:pt x="0" y="4459"/>
                </a:moveTo>
                <a:lnTo>
                  <a:pt x="49941" y="3159"/>
                </a:lnTo>
                <a:lnTo>
                  <a:pt x="99875" y="2112"/>
                </a:lnTo>
                <a:lnTo>
                  <a:pt x="149802" y="1300"/>
                </a:lnTo>
                <a:lnTo>
                  <a:pt x="199723" y="702"/>
                </a:lnTo>
                <a:lnTo>
                  <a:pt x="249638" y="299"/>
                </a:lnTo>
                <a:lnTo>
                  <a:pt x="299549" y="71"/>
                </a:lnTo>
                <a:lnTo>
                  <a:pt x="349456" y="0"/>
                </a:lnTo>
                <a:lnTo>
                  <a:pt x="399360" y="65"/>
                </a:lnTo>
                <a:lnTo>
                  <a:pt x="449262" y="247"/>
                </a:lnTo>
                <a:lnTo>
                  <a:pt x="499163" y="526"/>
                </a:lnTo>
                <a:lnTo>
                  <a:pt x="549063" y="884"/>
                </a:lnTo>
                <a:lnTo>
                  <a:pt x="598964" y="1300"/>
                </a:lnTo>
                <a:lnTo>
                  <a:pt x="648866" y="1755"/>
                </a:lnTo>
                <a:lnTo>
                  <a:pt x="698770" y="2229"/>
                </a:lnTo>
                <a:lnTo>
                  <a:pt x="748677" y="2704"/>
                </a:lnTo>
                <a:lnTo>
                  <a:pt x="798588" y="3159"/>
                </a:lnTo>
                <a:lnTo>
                  <a:pt x="848503" y="3575"/>
                </a:lnTo>
                <a:lnTo>
                  <a:pt x="898424" y="3932"/>
                </a:lnTo>
                <a:lnTo>
                  <a:pt x="948351" y="4212"/>
                </a:lnTo>
                <a:lnTo>
                  <a:pt x="998285" y="4394"/>
                </a:lnTo>
                <a:lnTo>
                  <a:pt x="1048226" y="4459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29210" y="1897937"/>
            <a:ext cx="12700" cy="1048385"/>
          </a:xfrm>
          <a:custGeom>
            <a:avLst/>
            <a:gdLst/>
            <a:ahLst/>
            <a:cxnLst/>
            <a:rect l="l" t="t" r="r" b="b"/>
            <a:pathLst>
              <a:path w="12700" h="1048385">
                <a:moveTo>
                  <a:pt x="12247" y="0"/>
                </a:moveTo>
                <a:lnTo>
                  <a:pt x="10273" y="34974"/>
                </a:lnTo>
                <a:lnTo>
                  <a:pt x="8504" y="66286"/>
                </a:lnTo>
                <a:lnTo>
                  <a:pt x="6932" y="94257"/>
                </a:lnTo>
                <a:lnTo>
                  <a:pt x="4338" y="141452"/>
                </a:lnTo>
                <a:lnTo>
                  <a:pt x="1694" y="195173"/>
                </a:lnTo>
                <a:lnTo>
                  <a:pt x="329" y="236079"/>
                </a:lnTo>
                <a:lnTo>
                  <a:pt x="0" y="272802"/>
                </a:lnTo>
                <a:lnTo>
                  <a:pt x="78" y="285605"/>
                </a:lnTo>
                <a:lnTo>
                  <a:pt x="753" y="330177"/>
                </a:lnTo>
                <a:lnTo>
                  <a:pt x="1478" y="368223"/>
                </a:lnTo>
                <a:lnTo>
                  <a:pt x="1897" y="390704"/>
                </a:lnTo>
                <a:lnTo>
                  <a:pt x="2800" y="444183"/>
                </a:lnTo>
                <a:lnTo>
                  <a:pt x="3733" y="511146"/>
                </a:lnTo>
                <a:lnTo>
                  <a:pt x="4187" y="550484"/>
                </a:lnTo>
                <a:lnTo>
                  <a:pt x="4622" y="594152"/>
                </a:lnTo>
                <a:lnTo>
                  <a:pt x="5028" y="642470"/>
                </a:lnTo>
                <a:lnTo>
                  <a:pt x="5396" y="695757"/>
                </a:lnTo>
                <a:lnTo>
                  <a:pt x="5717" y="754334"/>
                </a:lnTo>
                <a:lnTo>
                  <a:pt x="5983" y="818520"/>
                </a:lnTo>
                <a:lnTo>
                  <a:pt x="6184" y="888634"/>
                </a:lnTo>
                <a:lnTo>
                  <a:pt x="6311" y="964997"/>
                </a:lnTo>
                <a:lnTo>
                  <a:pt x="6355" y="1047927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89234" y="1379958"/>
            <a:ext cx="0" cy="1095375"/>
          </a:xfrm>
          <a:custGeom>
            <a:avLst/>
            <a:gdLst/>
            <a:ahLst/>
            <a:cxnLst/>
            <a:rect l="l" t="t" r="r" b="b"/>
            <a:pathLst>
              <a:path h="1095375">
                <a:moveTo>
                  <a:pt x="0" y="0"/>
                </a:moveTo>
                <a:lnTo>
                  <a:pt x="0" y="1095044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46581" y="2435279"/>
            <a:ext cx="431800" cy="505459"/>
          </a:xfrm>
          <a:custGeom>
            <a:avLst/>
            <a:gdLst/>
            <a:ahLst/>
            <a:cxnLst/>
            <a:rect l="l" t="t" r="r" b="b"/>
            <a:pathLst>
              <a:path w="431800" h="505460">
                <a:moveTo>
                  <a:pt x="0" y="505011"/>
                </a:moveTo>
                <a:lnTo>
                  <a:pt x="11788" y="468607"/>
                </a:lnTo>
                <a:lnTo>
                  <a:pt x="29311" y="433553"/>
                </a:lnTo>
                <a:lnTo>
                  <a:pt x="60493" y="408727"/>
                </a:lnTo>
                <a:lnTo>
                  <a:pt x="70091" y="400526"/>
                </a:lnTo>
                <a:lnTo>
                  <a:pt x="80585" y="382446"/>
                </a:lnTo>
                <a:lnTo>
                  <a:pt x="94782" y="371627"/>
                </a:lnTo>
                <a:lnTo>
                  <a:pt x="111130" y="362948"/>
                </a:lnTo>
                <a:lnTo>
                  <a:pt x="128076" y="351286"/>
                </a:lnTo>
                <a:lnTo>
                  <a:pt x="164456" y="317086"/>
                </a:lnTo>
                <a:lnTo>
                  <a:pt x="178375" y="296716"/>
                </a:lnTo>
                <a:lnTo>
                  <a:pt x="191477" y="283281"/>
                </a:lnTo>
                <a:lnTo>
                  <a:pt x="221744" y="258210"/>
                </a:lnTo>
                <a:lnTo>
                  <a:pt x="247371" y="224517"/>
                </a:lnTo>
                <a:lnTo>
                  <a:pt x="256789" y="213774"/>
                </a:lnTo>
                <a:lnTo>
                  <a:pt x="261539" y="199418"/>
                </a:lnTo>
                <a:lnTo>
                  <a:pt x="262763" y="197560"/>
                </a:lnTo>
                <a:lnTo>
                  <a:pt x="266736" y="197054"/>
                </a:lnTo>
                <a:lnTo>
                  <a:pt x="279729" y="186752"/>
                </a:lnTo>
                <a:lnTo>
                  <a:pt x="287534" y="177960"/>
                </a:lnTo>
                <a:lnTo>
                  <a:pt x="291039" y="170914"/>
                </a:lnTo>
                <a:lnTo>
                  <a:pt x="293349" y="163530"/>
                </a:lnTo>
                <a:lnTo>
                  <a:pt x="297570" y="153725"/>
                </a:lnTo>
                <a:lnTo>
                  <a:pt x="307526" y="138769"/>
                </a:lnTo>
                <a:lnTo>
                  <a:pt x="319394" y="127303"/>
                </a:lnTo>
                <a:lnTo>
                  <a:pt x="333412" y="118090"/>
                </a:lnTo>
                <a:lnTo>
                  <a:pt x="349820" y="109889"/>
                </a:lnTo>
                <a:lnTo>
                  <a:pt x="361748" y="97542"/>
                </a:lnTo>
                <a:lnTo>
                  <a:pt x="373078" y="84969"/>
                </a:lnTo>
                <a:lnTo>
                  <a:pt x="384408" y="72396"/>
                </a:lnTo>
                <a:lnTo>
                  <a:pt x="396336" y="60049"/>
                </a:lnTo>
                <a:lnTo>
                  <a:pt x="402797" y="41884"/>
                </a:lnTo>
                <a:lnTo>
                  <a:pt x="409319" y="27322"/>
                </a:lnTo>
                <a:lnTo>
                  <a:pt x="418110" y="14111"/>
                </a:lnTo>
                <a:lnTo>
                  <a:pt x="431382" y="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10357" y="1419680"/>
            <a:ext cx="6985" cy="1036955"/>
          </a:xfrm>
          <a:custGeom>
            <a:avLst/>
            <a:gdLst/>
            <a:ahLst/>
            <a:cxnLst/>
            <a:rect l="l" t="t" r="r" b="b"/>
            <a:pathLst>
              <a:path w="6985" h="1036955">
                <a:moveTo>
                  <a:pt x="6475" y="0"/>
                </a:moveTo>
                <a:lnTo>
                  <a:pt x="5862" y="72582"/>
                </a:lnTo>
                <a:lnTo>
                  <a:pt x="5289" y="139237"/>
                </a:lnTo>
                <a:lnTo>
                  <a:pt x="4754" y="200281"/>
                </a:lnTo>
                <a:lnTo>
                  <a:pt x="4257" y="256031"/>
                </a:lnTo>
                <a:lnTo>
                  <a:pt x="3795" y="306804"/>
                </a:lnTo>
                <a:lnTo>
                  <a:pt x="3367" y="352915"/>
                </a:lnTo>
                <a:lnTo>
                  <a:pt x="2973" y="394682"/>
                </a:lnTo>
                <a:lnTo>
                  <a:pt x="2278" y="466448"/>
                </a:lnTo>
                <a:lnTo>
                  <a:pt x="1699" y="524634"/>
                </a:lnTo>
                <a:lnTo>
                  <a:pt x="1450" y="549426"/>
                </a:lnTo>
                <a:lnTo>
                  <a:pt x="1226" y="571773"/>
                </a:lnTo>
                <a:lnTo>
                  <a:pt x="849" y="610396"/>
                </a:lnTo>
                <a:lnTo>
                  <a:pt x="440" y="657905"/>
                </a:lnTo>
                <a:lnTo>
                  <a:pt x="186" y="700500"/>
                </a:lnTo>
                <a:lnTo>
                  <a:pt x="52" y="746726"/>
                </a:lnTo>
                <a:lnTo>
                  <a:pt x="3" y="805131"/>
                </a:lnTo>
                <a:lnTo>
                  <a:pt x="0" y="828783"/>
                </a:lnTo>
                <a:lnTo>
                  <a:pt x="0" y="855054"/>
                </a:lnTo>
                <a:lnTo>
                  <a:pt x="3" y="884261"/>
                </a:lnTo>
                <a:lnTo>
                  <a:pt x="8" y="916721"/>
                </a:lnTo>
                <a:lnTo>
                  <a:pt x="14" y="952749"/>
                </a:lnTo>
                <a:lnTo>
                  <a:pt x="18" y="992663"/>
                </a:lnTo>
                <a:lnTo>
                  <a:pt x="19" y="1036779"/>
                </a:lnTo>
              </a:path>
            </a:pathLst>
          </a:custGeom>
          <a:ln w="5714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05561" y="2412983"/>
            <a:ext cx="984250" cy="25400"/>
          </a:xfrm>
          <a:custGeom>
            <a:avLst/>
            <a:gdLst/>
            <a:ahLst/>
            <a:cxnLst/>
            <a:rect l="l" t="t" r="r" b="b"/>
            <a:pathLst>
              <a:path w="984250" h="25400">
                <a:moveTo>
                  <a:pt x="0" y="0"/>
                </a:moveTo>
                <a:lnTo>
                  <a:pt x="53195" y="7213"/>
                </a:lnTo>
                <a:lnTo>
                  <a:pt x="94461" y="13024"/>
                </a:lnTo>
                <a:lnTo>
                  <a:pt x="125967" y="17550"/>
                </a:lnTo>
                <a:lnTo>
                  <a:pt x="138738" y="19369"/>
                </a:lnTo>
                <a:lnTo>
                  <a:pt x="183606" y="24599"/>
                </a:lnTo>
                <a:lnTo>
                  <a:pt x="205098" y="25180"/>
                </a:lnTo>
                <a:lnTo>
                  <a:pt x="212984" y="25036"/>
                </a:lnTo>
                <a:lnTo>
                  <a:pt x="221682" y="24748"/>
                </a:lnTo>
                <a:lnTo>
                  <a:pt x="231463" y="24330"/>
                </a:lnTo>
                <a:lnTo>
                  <a:pt x="242599" y="23797"/>
                </a:lnTo>
                <a:lnTo>
                  <a:pt x="255361" y="23164"/>
                </a:lnTo>
                <a:lnTo>
                  <a:pt x="270019" y="22445"/>
                </a:lnTo>
                <a:lnTo>
                  <a:pt x="328084" y="19925"/>
                </a:lnTo>
                <a:lnTo>
                  <a:pt x="381247" y="18088"/>
                </a:lnTo>
                <a:lnTo>
                  <a:pt x="448501" y="16264"/>
                </a:lnTo>
                <a:lnTo>
                  <a:pt x="488091" y="15393"/>
                </a:lnTo>
                <a:lnTo>
                  <a:pt x="532016" y="14569"/>
                </a:lnTo>
                <a:lnTo>
                  <a:pt x="580548" y="13808"/>
                </a:lnTo>
                <a:lnTo>
                  <a:pt x="633959" y="13123"/>
                </a:lnTo>
                <a:lnTo>
                  <a:pt x="692519" y="12529"/>
                </a:lnTo>
                <a:lnTo>
                  <a:pt x="756499" y="12042"/>
                </a:lnTo>
                <a:lnTo>
                  <a:pt x="826171" y="11676"/>
                </a:lnTo>
                <a:lnTo>
                  <a:pt x="901805" y="11445"/>
                </a:lnTo>
                <a:lnTo>
                  <a:pt x="983672" y="11365"/>
                </a:lnTo>
              </a:path>
            </a:pathLst>
          </a:custGeom>
          <a:ln w="5714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01428" y="2418557"/>
            <a:ext cx="498475" cy="527685"/>
          </a:xfrm>
          <a:custGeom>
            <a:avLst/>
            <a:gdLst/>
            <a:ahLst/>
            <a:cxnLst/>
            <a:rect l="l" t="t" r="r" b="b"/>
            <a:pathLst>
              <a:path w="498475" h="527685">
                <a:moveTo>
                  <a:pt x="497983" y="0"/>
                </a:moveTo>
                <a:lnTo>
                  <a:pt x="484524" y="12349"/>
                </a:lnTo>
                <a:lnTo>
                  <a:pt x="471123" y="24023"/>
                </a:lnTo>
                <a:lnTo>
                  <a:pt x="458082" y="36147"/>
                </a:lnTo>
                <a:lnTo>
                  <a:pt x="445698" y="49848"/>
                </a:lnTo>
                <a:lnTo>
                  <a:pt x="440129" y="58556"/>
                </a:lnTo>
                <a:lnTo>
                  <a:pt x="435098" y="67715"/>
                </a:lnTo>
                <a:lnTo>
                  <a:pt x="429469" y="76198"/>
                </a:lnTo>
                <a:lnTo>
                  <a:pt x="422106" y="82879"/>
                </a:lnTo>
                <a:lnTo>
                  <a:pt x="414116" y="87693"/>
                </a:lnTo>
                <a:lnTo>
                  <a:pt x="406484" y="92564"/>
                </a:lnTo>
                <a:lnTo>
                  <a:pt x="377712" y="123681"/>
                </a:lnTo>
                <a:lnTo>
                  <a:pt x="345591" y="149093"/>
                </a:lnTo>
                <a:lnTo>
                  <a:pt x="322478" y="201569"/>
                </a:lnTo>
                <a:lnTo>
                  <a:pt x="314846" y="223856"/>
                </a:lnTo>
                <a:lnTo>
                  <a:pt x="305421" y="242033"/>
                </a:lnTo>
                <a:lnTo>
                  <a:pt x="292589" y="258849"/>
                </a:lnTo>
                <a:lnTo>
                  <a:pt x="279279" y="274765"/>
                </a:lnTo>
                <a:lnTo>
                  <a:pt x="265968" y="290680"/>
                </a:lnTo>
                <a:lnTo>
                  <a:pt x="253136" y="307496"/>
                </a:lnTo>
                <a:lnTo>
                  <a:pt x="249310" y="312901"/>
                </a:lnTo>
                <a:lnTo>
                  <a:pt x="241021" y="314703"/>
                </a:lnTo>
                <a:lnTo>
                  <a:pt x="235282" y="318907"/>
                </a:lnTo>
                <a:lnTo>
                  <a:pt x="214550" y="334288"/>
                </a:lnTo>
                <a:lnTo>
                  <a:pt x="192801" y="350062"/>
                </a:lnTo>
                <a:lnTo>
                  <a:pt x="171889" y="366625"/>
                </a:lnTo>
                <a:lnTo>
                  <a:pt x="153667" y="384371"/>
                </a:lnTo>
                <a:lnTo>
                  <a:pt x="141831" y="398569"/>
                </a:lnTo>
                <a:lnTo>
                  <a:pt x="141711" y="401112"/>
                </a:lnTo>
                <a:lnTo>
                  <a:pt x="143265" y="403542"/>
                </a:lnTo>
                <a:lnTo>
                  <a:pt x="136451" y="417402"/>
                </a:lnTo>
                <a:lnTo>
                  <a:pt x="128461" y="428729"/>
                </a:lnTo>
                <a:lnTo>
                  <a:pt x="119395" y="439549"/>
                </a:lnTo>
                <a:lnTo>
                  <a:pt x="110089" y="450256"/>
                </a:lnTo>
                <a:lnTo>
                  <a:pt x="101382" y="461245"/>
                </a:lnTo>
                <a:lnTo>
                  <a:pt x="95543" y="463450"/>
                </a:lnTo>
                <a:lnTo>
                  <a:pt x="83847" y="467175"/>
                </a:lnTo>
                <a:lnTo>
                  <a:pt x="72151" y="470788"/>
                </a:lnTo>
                <a:lnTo>
                  <a:pt x="66312" y="472655"/>
                </a:lnTo>
                <a:lnTo>
                  <a:pt x="14665" y="506016"/>
                </a:lnTo>
                <a:lnTo>
                  <a:pt x="0" y="519501"/>
                </a:lnTo>
                <a:lnTo>
                  <a:pt x="2550" y="523705"/>
                </a:lnTo>
                <a:lnTo>
                  <a:pt x="2550" y="527308"/>
                </a:lnTo>
              </a:path>
            </a:pathLst>
          </a:custGeom>
          <a:ln w="5714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80023" y="2945865"/>
            <a:ext cx="118745" cy="147955"/>
          </a:xfrm>
          <a:custGeom>
            <a:avLst/>
            <a:gdLst/>
            <a:ahLst/>
            <a:cxnLst/>
            <a:rect l="l" t="t" r="r" b="b"/>
            <a:pathLst>
              <a:path w="118745" h="147955">
                <a:moveTo>
                  <a:pt x="118329" y="0"/>
                </a:moveTo>
                <a:lnTo>
                  <a:pt x="0" y="14741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64125" y="3029814"/>
            <a:ext cx="77470" cy="83820"/>
          </a:xfrm>
          <a:custGeom>
            <a:avLst/>
            <a:gdLst/>
            <a:ahLst/>
            <a:cxnLst/>
            <a:rect l="l" t="t" r="r" b="b"/>
            <a:pathLst>
              <a:path w="77470" h="83819">
                <a:moveTo>
                  <a:pt x="17987" y="0"/>
                </a:moveTo>
                <a:lnTo>
                  <a:pt x="0" y="83273"/>
                </a:lnTo>
                <a:lnTo>
                  <a:pt x="77411" y="47699"/>
                </a:lnTo>
                <a:lnTo>
                  <a:pt x="17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00504" y="2418557"/>
            <a:ext cx="254000" cy="0"/>
          </a:xfrm>
          <a:custGeom>
            <a:avLst/>
            <a:gdLst/>
            <a:ahLst/>
            <a:cxnLst/>
            <a:rect l="l" t="t" r="r" b="b"/>
            <a:pathLst>
              <a:path w="254000">
                <a:moveTo>
                  <a:pt x="0" y="0"/>
                </a:moveTo>
                <a:lnTo>
                  <a:pt x="2539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03704" y="238045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715807" y="1153801"/>
            <a:ext cx="0" cy="224790"/>
          </a:xfrm>
          <a:custGeom>
            <a:avLst/>
            <a:gdLst/>
            <a:ahLst/>
            <a:cxnLst/>
            <a:rect l="l" t="t" r="r" b="b"/>
            <a:pathLst>
              <a:path h="224790">
                <a:moveTo>
                  <a:pt x="0" y="224631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677707" y="112840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079912" y="1797505"/>
            <a:ext cx="253277" cy="240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903738" y="2057259"/>
            <a:ext cx="253277" cy="240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07193" y="2319338"/>
            <a:ext cx="216203" cy="2040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607193" y="2319338"/>
            <a:ext cx="216535" cy="204470"/>
          </a:xfrm>
          <a:custGeom>
            <a:avLst/>
            <a:gdLst/>
            <a:ahLst/>
            <a:cxnLst/>
            <a:rect l="l" t="t" r="r" b="b"/>
            <a:pathLst>
              <a:path w="216535" h="204469">
                <a:moveTo>
                  <a:pt x="0" y="102005"/>
                </a:moveTo>
                <a:lnTo>
                  <a:pt x="8495" y="62300"/>
                </a:lnTo>
                <a:lnTo>
                  <a:pt x="31662" y="29876"/>
                </a:lnTo>
                <a:lnTo>
                  <a:pt x="66023" y="8016"/>
                </a:lnTo>
                <a:lnTo>
                  <a:pt x="108101" y="0"/>
                </a:lnTo>
                <a:lnTo>
                  <a:pt x="150180" y="8016"/>
                </a:lnTo>
                <a:lnTo>
                  <a:pt x="184541" y="29876"/>
                </a:lnTo>
                <a:lnTo>
                  <a:pt x="207708" y="62300"/>
                </a:lnTo>
                <a:lnTo>
                  <a:pt x="216203" y="102005"/>
                </a:lnTo>
                <a:lnTo>
                  <a:pt x="207708" y="141711"/>
                </a:lnTo>
                <a:lnTo>
                  <a:pt x="184541" y="174135"/>
                </a:lnTo>
                <a:lnTo>
                  <a:pt x="150180" y="195995"/>
                </a:lnTo>
                <a:lnTo>
                  <a:pt x="108101" y="204011"/>
                </a:lnTo>
                <a:lnTo>
                  <a:pt x="66023" y="195995"/>
                </a:lnTo>
                <a:lnTo>
                  <a:pt x="31662" y="174135"/>
                </a:lnTo>
                <a:lnTo>
                  <a:pt x="8495" y="141711"/>
                </a:lnTo>
                <a:lnTo>
                  <a:pt x="0" y="102005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82985" y="2814219"/>
            <a:ext cx="253277" cy="2421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37967" y="2833269"/>
            <a:ext cx="216203" cy="2040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137967" y="2833269"/>
            <a:ext cx="216535" cy="204470"/>
          </a:xfrm>
          <a:custGeom>
            <a:avLst/>
            <a:gdLst/>
            <a:ahLst/>
            <a:cxnLst/>
            <a:rect l="l" t="t" r="r" b="b"/>
            <a:pathLst>
              <a:path w="216535" h="204469">
                <a:moveTo>
                  <a:pt x="0" y="102005"/>
                </a:moveTo>
                <a:lnTo>
                  <a:pt x="8495" y="62300"/>
                </a:lnTo>
                <a:lnTo>
                  <a:pt x="31662" y="29876"/>
                </a:lnTo>
                <a:lnTo>
                  <a:pt x="66023" y="8016"/>
                </a:lnTo>
                <a:lnTo>
                  <a:pt x="108101" y="0"/>
                </a:lnTo>
                <a:lnTo>
                  <a:pt x="150179" y="8016"/>
                </a:lnTo>
                <a:lnTo>
                  <a:pt x="184541" y="29876"/>
                </a:lnTo>
                <a:lnTo>
                  <a:pt x="207708" y="62300"/>
                </a:lnTo>
                <a:lnTo>
                  <a:pt x="216203" y="102005"/>
                </a:lnTo>
                <a:lnTo>
                  <a:pt x="207708" y="141711"/>
                </a:lnTo>
                <a:lnTo>
                  <a:pt x="184541" y="174135"/>
                </a:lnTo>
                <a:lnTo>
                  <a:pt x="150179" y="195995"/>
                </a:lnTo>
                <a:lnTo>
                  <a:pt x="108101" y="204011"/>
                </a:lnTo>
                <a:lnTo>
                  <a:pt x="66023" y="195995"/>
                </a:lnTo>
                <a:lnTo>
                  <a:pt x="31662" y="174135"/>
                </a:lnTo>
                <a:lnTo>
                  <a:pt x="8495" y="141711"/>
                </a:lnTo>
                <a:lnTo>
                  <a:pt x="0" y="102005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73866" y="2300288"/>
            <a:ext cx="253278" cy="2421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81644" y="1333839"/>
            <a:ext cx="216204" cy="2040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581644" y="1333839"/>
            <a:ext cx="216535" cy="204470"/>
          </a:xfrm>
          <a:custGeom>
            <a:avLst/>
            <a:gdLst/>
            <a:ahLst/>
            <a:cxnLst/>
            <a:rect l="l" t="t" r="r" b="b"/>
            <a:pathLst>
              <a:path w="216534" h="204469">
                <a:moveTo>
                  <a:pt x="0" y="102005"/>
                </a:moveTo>
                <a:lnTo>
                  <a:pt x="8495" y="62300"/>
                </a:lnTo>
                <a:lnTo>
                  <a:pt x="31662" y="29876"/>
                </a:lnTo>
                <a:lnTo>
                  <a:pt x="66023" y="8016"/>
                </a:lnTo>
                <a:lnTo>
                  <a:pt x="108101" y="0"/>
                </a:lnTo>
                <a:lnTo>
                  <a:pt x="150180" y="8016"/>
                </a:lnTo>
                <a:lnTo>
                  <a:pt x="184541" y="29876"/>
                </a:lnTo>
                <a:lnTo>
                  <a:pt x="207708" y="62300"/>
                </a:lnTo>
                <a:lnTo>
                  <a:pt x="216203" y="102005"/>
                </a:lnTo>
                <a:lnTo>
                  <a:pt x="207708" y="141711"/>
                </a:lnTo>
                <a:lnTo>
                  <a:pt x="184541" y="174135"/>
                </a:lnTo>
                <a:lnTo>
                  <a:pt x="150180" y="195995"/>
                </a:lnTo>
                <a:lnTo>
                  <a:pt x="108101" y="204011"/>
                </a:lnTo>
                <a:lnTo>
                  <a:pt x="66023" y="195995"/>
                </a:lnTo>
                <a:lnTo>
                  <a:pt x="31662" y="174135"/>
                </a:lnTo>
                <a:lnTo>
                  <a:pt x="8495" y="141711"/>
                </a:lnTo>
                <a:lnTo>
                  <a:pt x="0" y="102005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619489" y="1333839"/>
            <a:ext cx="217227" cy="2040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619489" y="1333839"/>
            <a:ext cx="217804" cy="204470"/>
          </a:xfrm>
          <a:custGeom>
            <a:avLst/>
            <a:gdLst/>
            <a:ahLst/>
            <a:cxnLst/>
            <a:rect l="l" t="t" r="r" b="b"/>
            <a:pathLst>
              <a:path w="217804" h="204469">
                <a:moveTo>
                  <a:pt x="0" y="102005"/>
                </a:moveTo>
                <a:lnTo>
                  <a:pt x="8535" y="62300"/>
                </a:lnTo>
                <a:lnTo>
                  <a:pt x="31812" y="29876"/>
                </a:lnTo>
                <a:lnTo>
                  <a:pt x="66336" y="8016"/>
                </a:lnTo>
                <a:lnTo>
                  <a:pt x="108613" y="0"/>
                </a:lnTo>
                <a:lnTo>
                  <a:pt x="150891" y="8016"/>
                </a:lnTo>
                <a:lnTo>
                  <a:pt x="185415" y="29876"/>
                </a:lnTo>
                <a:lnTo>
                  <a:pt x="208692" y="62300"/>
                </a:lnTo>
                <a:lnTo>
                  <a:pt x="217227" y="102005"/>
                </a:lnTo>
                <a:lnTo>
                  <a:pt x="208692" y="141711"/>
                </a:lnTo>
                <a:lnTo>
                  <a:pt x="185415" y="174135"/>
                </a:lnTo>
                <a:lnTo>
                  <a:pt x="150891" y="195995"/>
                </a:lnTo>
                <a:lnTo>
                  <a:pt x="108613" y="204011"/>
                </a:lnTo>
                <a:lnTo>
                  <a:pt x="66336" y="195995"/>
                </a:lnTo>
                <a:lnTo>
                  <a:pt x="31812" y="174135"/>
                </a:lnTo>
                <a:lnTo>
                  <a:pt x="8535" y="141711"/>
                </a:lnTo>
                <a:lnTo>
                  <a:pt x="0" y="102005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125671" y="1788685"/>
            <a:ext cx="216203" cy="2040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125671" y="1788685"/>
            <a:ext cx="216535" cy="204470"/>
          </a:xfrm>
          <a:custGeom>
            <a:avLst/>
            <a:gdLst/>
            <a:ahLst/>
            <a:cxnLst/>
            <a:rect l="l" t="t" r="r" b="b"/>
            <a:pathLst>
              <a:path w="216535" h="204469">
                <a:moveTo>
                  <a:pt x="0" y="102005"/>
                </a:moveTo>
                <a:lnTo>
                  <a:pt x="8495" y="62300"/>
                </a:lnTo>
                <a:lnTo>
                  <a:pt x="31662" y="29876"/>
                </a:lnTo>
                <a:lnTo>
                  <a:pt x="66023" y="8016"/>
                </a:lnTo>
                <a:lnTo>
                  <a:pt x="108101" y="0"/>
                </a:lnTo>
                <a:lnTo>
                  <a:pt x="150180" y="8016"/>
                </a:lnTo>
                <a:lnTo>
                  <a:pt x="184541" y="29876"/>
                </a:lnTo>
                <a:lnTo>
                  <a:pt x="207708" y="62300"/>
                </a:lnTo>
                <a:lnTo>
                  <a:pt x="216203" y="102005"/>
                </a:lnTo>
                <a:lnTo>
                  <a:pt x="207708" y="141711"/>
                </a:lnTo>
                <a:lnTo>
                  <a:pt x="184541" y="174135"/>
                </a:lnTo>
                <a:lnTo>
                  <a:pt x="150180" y="195995"/>
                </a:lnTo>
                <a:lnTo>
                  <a:pt x="108101" y="204011"/>
                </a:lnTo>
                <a:lnTo>
                  <a:pt x="66023" y="195995"/>
                </a:lnTo>
                <a:lnTo>
                  <a:pt x="31662" y="174135"/>
                </a:lnTo>
                <a:lnTo>
                  <a:pt x="8495" y="141711"/>
                </a:lnTo>
                <a:lnTo>
                  <a:pt x="0" y="102005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6527798" y="4968875"/>
            <a:ext cx="1587500" cy="514350"/>
          </a:xfrm>
          <a:prstGeom prst="rect">
            <a:avLst/>
          </a:prstGeom>
          <a:ln w="57149">
            <a:solidFill>
              <a:srgbClr val="FF4C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9"/>
              </a:spcBef>
            </a:pPr>
            <a:r>
              <a:rPr sz="2400" spc="-5" dirty="0">
                <a:latin typeface="Comic Sans MS"/>
                <a:cs typeface="Comic Sans MS"/>
              </a:rPr>
              <a:t>Feynman!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74015" y="3173095"/>
            <a:ext cx="35871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mic Sans MS"/>
                <a:cs typeface="Comic Sans MS"/>
              </a:rPr>
              <a:t>Corner and body-centres have  the </a:t>
            </a:r>
            <a:r>
              <a:rPr sz="2000" dirty="0">
                <a:latin typeface="Comic Sans MS"/>
                <a:cs typeface="Comic Sans MS"/>
              </a:rPr>
              <a:t>same</a:t>
            </a:r>
            <a:r>
              <a:rPr sz="2000" spc="-5" dirty="0">
                <a:latin typeface="Comic Sans MS"/>
                <a:cs typeface="Comic Sans MS"/>
              </a:rPr>
              <a:t> neighbourhood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617402" y="3212783"/>
            <a:ext cx="3777615" cy="9398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180"/>
              </a:spcBef>
            </a:pPr>
            <a:r>
              <a:rPr sz="2000" spc="-5" dirty="0">
                <a:latin typeface="Comic Sans MS"/>
                <a:cs typeface="Comic Sans MS"/>
              </a:rPr>
              <a:t>Corner and body-centred atoms  </a:t>
            </a:r>
            <a:r>
              <a:rPr sz="2050" b="1" i="1" spc="-30" dirty="0">
                <a:latin typeface="Comic Sans MS"/>
                <a:cs typeface="Comic Sans MS"/>
              </a:rPr>
              <a:t>do not </a:t>
            </a:r>
            <a:r>
              <a:rPr sz="2000" dirty="0">
                <a:latin typeface="Comic Sans MS"/>
                <a:cs typeface="Comic Sans MS"/>
              </a:rPr>
              <a:t>have </a:t>
            </a:r>
            <a:r>
              <a:rPr sz="2000" spc="-5" dirty="0">
                <a:latin typeface="Comic Sans MS"/>
                <a:cs typeface="Comic Sans MS"/>
              </a:rPr>
              <a:t>the </a:t>
            </a:r>
            <a:r>
              <a:rPr sz="2000" dirty="0">
                <a:latin typeface="Comic Sans MS"/>
                <a:cs typeface="Comic Sans MS"/>
              </a:rPr>
              <a:t>same  </a:t>
            </a:r>
            <a:r>
              <a:rPr sz="2000" spc="-5" dirty="0">
                <a:latin typeface="Comic Sans MS"/>
                <a:cs typeface="Comic Sans MS"/>
              </a:rPr>
              <a:t>neighbourhood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94664" y="5492432"/>
            <a:ext cx="7235190" cy="1053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45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Motif: 1 atom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000</a:t>
            </a:r>
            <a:endParaRPr sz="2400">
              <a:latin typeface="Comic Sans MS"/>
              <a:cs typeface="Comic Sans MS"/>
            </a:endParaRPr>
          </a:p>
          <a:p>
            <a:pPr marL="4284345">
              <a:lnSpc>
                <a:spcPts val="2605"/>
              </a:lnSpc>
            </a:pPr>
            <a:r>
              <a:rPr sz="2400" dirty="0">
                <a:latin typeface="Comic Sans MS"/>
                <a:cs typeface="Comic Sans MS"/>
              </a:rPr>
              <a:t>Motif: </a:t>
            </a:r>
            <a:r>
              <a:rPr sz="2400" spc="-5" dirty="0">
                <a:latin typeface="Comic Sans MS"/>
                <a:cs typeface="Comic Sans MS"/>
              </a:rPr>
              <a:t>two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atoms</a:t>
            </a:r>
            <a:endParaRPr sz="2400">
              <a:latin typeface="Comic Sans MS"/>
              <a:cs typeface="Comic Sans MS"/>
            </a:endParaRPr>
          </a:p>
          <a:p>
            <a:pPr marL="4831080">
              <a:lnSpc>
                <a:spcPts val="2840"/>
              </a:lnSpc>
              <a:tabLst>
                <a:tab pos="6021070" algn="l"/>
              </a:tabLst>
            </a:pPr>
            <a:r>
              <a:rPr sz="2400" dirty="0">
                <a:latin typeface="Comic Sans MS"/>
                <a:cs typeface="Comic Sans MS"/>
              </a:rPr>
              <a:t>Cl 000;	Cs ½ ½</a:t>
            </a:r>
            <a:r>
              <a:rPr sz="2400" spc="-10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½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458777" y="1923733"/>
            <a:ext cx="362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mic Sans MS"/>
                <a:cs typeface="Comic Sans MS"/>
              </a:rPr>
              <a:t>Cs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779577" y="933133"/>
            <a:ext cx="297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DCB200"/>
                </a:solidFill>
                <a:latin typeface="Comic Sans MS"/>
                <a:cs typeface="Comic Sans MS"/>
              </a:rPr>
              <a:t>Cl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1600" y="1524000"/>
            <a:ext cx="3425823" cy="4525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1687" y="2055813"/>
            <a:ext cx="3814760" cy="3324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5358" y="1099820"/>
            <a:ext cx="2755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Richard </a:t>
            </a:r>
            <a:r>
              <a:rPr sz="2400" dirty="0"/>
              <a:t>P.</a:t>
            </a:r>
            <a:r>
              <a:rPr sz="2400" spc="-50" dirty="0"/>
              <a:t> </a:t>
            </a:r>
            <a:r>
              <a:rPr sz="2400" spc="-5" dirty="0"/>
              <a:t>Feynman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545465" y="6082983"/>
            <a:ext cx="40055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Nobel </a:t>
            </a:r>
            <a:r>
              <a:rPr sz="2400" spc="-5" dirty="0">
                <a:latin typeface="Comic Sans MS"/>
                <a:cs typeface="Comic Sans MS"/>
              </a:rPr>
              <a:t>Prize in </a:t>
            </a:r>
            <a:r>
              <a:rPr sz="2400" dirty="0">
                <a:latin typeface="Comic Sans MS"/>
                <a:cs typeface="Comic Sans MS"/>
              </a:rPr>
              <a:t>Physics,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1965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0330" y="181390"/>
            <a:ext cx="4180113" cy="3926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04470"/>
            <a:ext cx="2023745" cy="29514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4"/>
              </a:spcBef>
            </a:pPr>
            <a:r>
              <a:rPr b="1" spc="-5" dirty="0">
                <a:latin typeface="Comic Sans MS"/>
                <a:cs typeface="Comic Sans MS"/>
              </a:rPr>
              <a:t>Feynman</a:t>
            </a:r>
            <a:r>
              <a:rPr b="1" spc="-5" dirty="0">
                <a:latin typeface="MS PGothic"/>
                <a:cs typeface="MS PGothic"/>
              </a:rPr>
              <a:t>’  </a:t>
            </a:r>
            <a:r>
              <a:rPr b="1" dirty="0">
                <a:latin typeface="Comic Sans MS"/>
                <a:cs typeface="Comic Sans MS"/>
              </a:rPr>
              <a:t>s  </a:t>
            </a:r>
            <a:r>
              <a:rPr b="1" spc="-5" dirty="0">
                <a:latin typeface="Comic Sans MS"/>
                <a:cs typeface="Comic Sans MS"/>
              </a:rPr>
              <a:t>Lectures  </a:t>
            </a:r>
            <a:r>
              <a:rPr b="1" dirty="0">
                <a:latin typeface="Comic Sans MS"/>
                <a:cs typeface="Comic Sans MS"/>
              </a:rPr>
              <a:t>on</a:t>
            </a:r>
            <a:r>
              <a:rPr b="1" spc="-100" dirty="0">
                <a:latin typeface="Comic Sans MS"/>
                <a:cs typeface="Comic Sans MS"/>
              </a:rPr>
              <a:t> </a:t>
            </a:r>
            <a:r>
              <a:rPr b="1" dirty="0">
                <a:latin typeface="Comic Sans MS"/>
                <a:cs typeface="Comic Sans MS"/>
              </a:rPr>
              <a:t>Physics  Vol</a:t>
            </a:r>
            <a:r>
              <a:rPr b="1" spc="-20" dirty="0">
                <a:latin typeface="Comic Sans MS"/>
                <a:cs typeface="Comic Sans MS"/>
              </a:rPr>
              <a:t> </a:t>
            </a:r>
            <a:r>
              <a:rPr b="1" dirty="0">
                <a:latin typeface="Comic Sans MS"/>
                <a:cs typeface="Comic Sans MS"/>
              </a:rPr>
              <a:t>1</a:t>
            </a: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b="1" dirty="0">
                <a:latin typeface="Comic Sans MS"/>
                <a:cs typeface="Comic Sans MS"/>
              </a:rPr>
              <a:t>Chap</a:t>
            </a:r>
            <a:r>
              <a:rPr b="1" spc="-25" dirty="0">
                <a:latin typeface="Comic Sans MS"/>
                <a:cs typeface="Comic Sans MS"/>
              </a:rPr>
              <a:t> </a:t>
            </a:r>
            <a:r>
              <a:rPr b="1" dirty="0">
                <a:latin typeface="Comic Sans MS"/>
                <a:cs typeface="Comic Sans MS"/>
              </a:rPr>
              <a:t>1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Fig.</a:t>
            </a:r>
            <a:r>
              <a:rPr spc="-5" dirty="0"/>
              <a:t> </a:t>
            </a:r>
            <a:r>
              <a:rPr dirty="0"/>
              <a:t>1-4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950">
              <a:latin typeface="Times New Roman"/>
              <a:cs typeface="Times New Roman"/>
            </a:endParaRPr>
          </a:p>
          <a:p>
            <a:pPr marL="217170" marR="5080">
              <a:lnSpc>
                <a:spcPct val="100000"/>
              </a:lnSpc>
            </a:pPr>
            <a:r>
              <a:rPr sz="2400" b="0" spc="-5" dirty="0">
                <a:latin typeface="MS PGothic"/>
                <a:cs typeface="MS PGothic"/>
              </a:rPr>
              <a:t>“</a:t>
            </a:r>
            <a:r>
              <a:rPr sz="2400" b="0" spc="-5" dirty="0">
                <a:latin typeface="Comic Sans MS"/>
                <a:cs typeface="Comic Sans MS"/>
              </a:rPr>
              <a:t>Fig. </a:t>
            </a:r>
            <a:r>
              <a:rPr sz="2400" b="0" dirty="0">
                <a:latin typeface="Comic Sans MS"/>
                <a:cs typeface="Comic Sans MS"/>
              </a:rPr>
              <a:t>1-4 is an </a:t>
            </a:r>
            <a:r>
              <a:rPr sz="2400" b="0" spc="-5" dirty="0">
                <a:latin typeface="Comic Sans MS"/>
                <a:cs typeface="Comic Sans MS"/>
              </a:rPr>
              <a:t>invented arrangement </a:t>
            </a:r>
            <a:r>
              <a:rPr sz="2400" b="0" dirty="0">
                <a:latin typeface="Comic Sans MS"/>
                <a:cs typeface="Comic Sans MS"/>
              </a:rPr>
              <a:t>for ice, </a:t>
            </a:r>
            <a:r>
              <a:rPr sz="2400" b="0" spc="-5" dirty="0">
                <a:latin typeface="Comic Sans MS"/>
                <a:cs typeface="Comic Sans MS"/>
              </a:rPr>
              <a:t>and  although </a:t>
            </a:r>
            <a:r>
              <a:rPr sz="2400" b="0" dirty="0">
                <a:latin typeface="Comic Sans MS"/>
                <a:cs typeface="Comic Sans MS"/>
              </a:rPr>
              <a:t>it </a:t>
            </a:r>
            <a:r>
              <a:rPr sz="2400" b="0" spc="-5" dirty="0">
                <a:latin typeface="Comic Sans MS"/>
                <a:cs typeface="Comic Sans MS"/>
              </a:rPr>
              <a:t>contains many </a:t>
            </a:r>
            <a:r>
              <a:rPr sz="2400" b="0" dirty="0">
                <a:latin typeface="Comic Sans MS"/>
                <a:cs typeface="Comic Sans MS"/>
              </a:rPr>
              <a:t>of </a:t>
            </a:r>
            <a:r>
              <a:rPr sz="2400" b="0" spc="-5" dirty="0">
                <a:latin typeface="Comic Sans MS"/>
                <a:cs typeface="Comic Sans MS"/>
              </a:rPr>
              <a:t>the </a:t>
            </a:r>
            <a:r>
              <a:rPr sz="2400" b="0" dirty="0">
                <a:latin typeface="Comic Sans MS"/>
                <a:cs typeface="Comic Sans MS"/>
              </a:rPr>
              <a:t>correct features of </a:t>
            </a:r>
            <a:r>
              <a:rPr sz="2400" b="0" spc="-5" dirty="0">
                <a:latin typeface="Comic Sans MS"/>
                <a:cs typeface="Comic Sans MS"/>
              </a:rPr>
              <a:t>the  </a:t>
            </a:r>
            <a:r>
              <a:rPr sz="2400" b="0" dirty="0">
                <a:latin typeface="Comic Sans MS"/>
                <a:cs typeface="Comic Sans MS"/>
              </a:rPr>
              <a:t>ice, it is </a:t>
            </a:r>
            <a:r>
              <a:rPr sz="2400" b="0" spc="-5" dirty="0">
                <a:latin typeface="Comic Sans MS"/>
                <a:cs typeface="Comic Sans MS"/>
              </a:rPr>
              <a:t>not the </a:t>
            </a:r>
            <a:r>
              <a:rPr sz="2400" b="0" dirty="0">
                <a:latin typeface="Comic Sans MS"/>
                <a:cs typeface="Comic Sans MS"/>
              </a:rPr>
              <a:t>true </a:t>
            </a:r>
            <a:r>
              <a:rPr sz="2400" b="0" spc="-5" dirty="0">
                <a:latin typeface="Comic Sans MS"/>
                <a:cs typeface="Comic Sans MS"/>
              </a:rPr>
              <a:t>arrangement. One </a:t>
            </a:r>
            <a:r>
              <a:rPr sz="2400" b="0" dirty="0">
                <a:latin typeface="Comic Sans MS"/>
                <a:cs typeface="Comic Sans MS"/>
              </a:rPr>
              <a:t>of </a:t>
            </a:r>
            <a:r>
              <a:rPr sz="2400" b="0" spc="-5" dirty="0">
                <a:latin typeface="Comic Sans MS"/>
                <a:cs typeface="Comic Sans MS"/>
              </a:rPr>
              <a:t>the </a:t>
            </a:r>
            <a:r>
              <a:rPr sz="2400" b="0" dirty="0">
                <a:latin typeface="Comic Sans MS"/>
                <a:cs typeface="Comic Sans MS"/>
              </a:rPr>
              <a:t>correct  features is </a:t>
            </a:r>
            <a:r>
              <a:rPr sz="2400" b="0" spc="-5" dirty="0">
                <a:latin typeface="Comic Sans MS"/>
                <a:cs typeface="Comic Sans MS"/>
              </a:rPr>
              <a:t>that there </a:t>
            </a:r>
            <a:r>
              <a:rPr sz="2400" b="0" dirty="0">
                <a:latin typeface="Comic Sans MS"/>
                <a:cs typeface="Comic Sans MS"/>
              </a:rPr>
              <a:t>is a part of </a:t>
            </a:r>
            <a:r>
              <a:rPr sz="2400" b="0" spc="-5" dirty="0">
                <a:latin typeface="Comic Sans MS"/>
                <a:cs typeface="Comic Sans MS"/>
              </a:rPr>
              <a:t>the </a:t>
            </a:r>
            <a:r>
              <a:rPr sz="2400" b="0" dirty="0">
                <a:latin typeface="Comic Sans MS"/>
                <a:cs typeface="Comic Sans MS"/>
              </a:rPr>
              <a:t>symmetry </a:t>
            </a:r>
            <a:r>
              <a:rPr sz="2400" b="0" spc="-5" dirty="0">
                <a:latin typeface="Comic Sans MS"/>
                <a:cs typeface="Comic Sans MS"/>
              </a:rPr>
              <a:t>that </a:t>
            </a:r>
            <a:r>
              <a:rPr sz="2400" b="0" dirty="0">
                <a:latin typeface="Comic Sans MS"/>
                <a:cs typeface="Comic Sans MS"/>
              </a:rPr>
              <a:t>is  </a:t>
            </a:r>
            <a:r>
              <a:rPr sz="2400" b="0" spc="-5" dirty="0">
                <a:latin typeface="Comic Sans MS"/>
                <a:cs typeface="Comic Sans MS"/>
              </a:rPr>
              <a:t>hexagonal. </a:t>
            </a:r>
            <a:r>
              <a:rPr sz="2400" b="0" dirty="0">
                <a:latin typeface="Comic Sans MS"/>
                <a:cs typeface="Comic Sans MS"/>
              </a:rPr>
              <a:t>You can see </a:t>
            </a:r>
            <a:r>
              <a:rPr sz="2400" b="0" spc="-5" dirty="0">
                <a:latin typeface="Comic Sans MS"/>
                <a:cs typeface="Comic Sans MS"/>
              </a:rPr>
              <a:t>that </a:t>
            </a:r>
            <a:r>
              <a:rPr sz="2400" b="0" dirty="0">
                <a:latin typeface="Comic Sans MS"/>
                <a:cs typeface="Comic Sans MS"/>
              </a:rPr>
              <a:t>if we turn </a:t>
            </a:r>
            <a:r>
              <a:rPr sz="2400" b="0" spc="-5" dirty="0">
                <a:latin typeface="Comic Sans MS"/>
                <a:cs typeface="Comic Sans MS"/>
              </a:rPr>
              <a:t>the </a:t>
            </a:r>
            <a:r>
              <a:rPr sz="2400" b="0" dirty="0">
                <a:latin typeface="Comic Sans MS"/>
                <a:cs typeface="Comic Sans MS"/>
              </a:rPr>
              <a:t>picture  around an </a:t>
            </a:r>
            <a:r>
              <a:rPr sz="2400" b="0" spc="-5" dirty="0">
                <a:latin typeface="Comic Sans MS"/>
                <a:cs typeface="Comic Sans MS"/>
              </a:rPr>
              <a:t>axis </a:t>
            </a:r>
            <a:r>
              <a:rPr sz="2400" b="0" dirty="0">
                <a:latin typeface="Comic Sans MS"/>
                <a:cs typeface="Comic Sans MS"/>
              </a:rPr>
              <a:t>by 120°, </a:t>
            </a:r>
            <a:r>
              <a:rPr sz="2400" b="0" spc="-5" dirty="0">
                <a:latin typeface="Comic Sans MS"/>
                <a:cs typeface="Comic Sans MS"/>
              </a:rPr>
              <a:t>the </a:t>
            </a:r>
            <a:r>
              <a:rPr sz="2400" b="0" dirty="0">
                <a:latin typeface="Comic Sans MS"/>
                <a:cs typeface="Comic Sans MS"/>
              </a:rPr>
              <a:t>picture </a:t>
            </a:r>
            <a:r>
              <a:rPr sz="2400" b="0" spc="-5" dirty="0">
                <a:latin typeface="Comic Sans MS"/>
                <a:cs typeface="Comic Sans MS"/>
              </a:rPr>
              <a:t>returns </a:t>
            </a:r>
            <a:r>
              <a:rPr sz="2400" b="0" dirty="0">
                <a:latin typeface="Comic Sans MS"/>
                <a:cs typeface="Comic Sans MS"/>
              </a:rPr>
              <a:t>to</a:t>
            </a:r>
            <a:r>
              <a:rPr sz="2400" b="0" spc="-20" dirty="0">
                <a:latin typeface="Comic Sans MS"/>
                <a:cs typeface="Comic Sans MS"/>
              </a:rPr>
              <a:t> </a:t>
            </a:r>
            <a:r>
              <a:rPr sz="2400" b="0" spc="-5" dirty="0">
                <a:latin typeface="Comic Sans MS"/>
                <a:cs typeface="Comic Sans MS"/>
              </a:rPr>
              <a:t>itself.</a:t>
            </a:r>
            <a:r>
              <a:rPr sz="2400" b="0" spc="-5" dirty="0">
                <a:latin typeface="MS PGothic"/>
                <a:cs typeface="MS PGothic"/>
              </a:rPr>
              <a:t>”</a:t>
            </a:r>
            <a:endParaRPr sz="2400">
              <a:latin typeface="MS PGothic"/>
              <a:cs typeface="MS P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7527" y="642621"/>
            <a:ext cx="1483995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60"/>
              </a:spcBef>
            </a:pPr>
            <a:r>
              <a:rPr sz="2400" spc="-5" dirty="0">
                <a:solidFill>
                  <a:srgbClr val="FF3300"/>
                </a:solidFill>
                <a:latin typeface="Comic Sans MS"/>
                <a:cs typeface="Comic Sans MS"/>
              </a:rPr>
              <a:t>Hexagonal  </a:t>
            </a:r>
            <a:r>
              <a:rPr sz="2400" dirty="0">
                <a:solidFill>
                  <a:srgbClr val="FF3300"/>
                </a:solidFill>
                <a:latin typeface="Comic Sans MS"/>
                <a:cs typeface="Comic Sans MS"/>
              </a:rPr>
              <a:t>symmetry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70175" y="6211887"/>
            <a:ext cx="843280" cy="434975"/>
          </a:xfrm>
          <a:custGeom>
            <a:avLst/>
            <a:gdLst/>
            <a:ahLst/>
            <a:cxnLst/>
            <a:rect l="l" t="t" r="r" b="b"/>
            <a:pathLst>
              <a:path w="843279" h="434975">
                <a:moveTo>
                  <a:pt x="0" y="0"/>
                </a:moveTo>
                <a:lnTo>
                  <a:pt x="842962" y="434974"/>
                </a:lnTo>
              </a:path>
            </a:pathLst>
          </a:custGeom>
          <a:ln w="57149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02167" y="2185568"/>
            <a:ext cx="540385" cy="0"/>
          </a:xfrm>
          <a:custGeom>
            <a:avLst/>
            <a:gdLst/>
            <a:ahLst/>
            <a:cxnLst/>
            <a:rect l="l" t="t" r="r" b="b"/>
            <a:pathLst>
              <a:path w="540384">
                <a:moveTo>
                  <a:pt x="0" y="0"/>
                </a:moveTo>
                <a:lnTo>
                  <a:pt x="540378" y="0"/>
                </a:lnTo>
              </a:path>
            </a:pathLst>
          </a:custGeom>
          <a:ln w="147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89035" y="2183408"/>
            <a:ext cx="185420" cy="441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2700" spc="5" dirty="0">
                <a:latin typeface="Times New Roman"/>
                <a:cs typeface="Times New Roman"/>
              </a:rPr>
              <a:t>6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02911" y="1694483"/>
            <a:ext cx="1998980" cy="6642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11505">
              <a:lnSpc>
                <a:spcPts val="2405"/>
              </a:lnSpc>
              <a:spcBef>
                <a:spcPts val="125"/>
              </a:spcBef>
              <a:tabLst>
                <a:tab pos="1845310" algn="l"/>
              </a:tabLst>
            </a:pPr>
            <a:r>
              <a:rPr sz="2700" spc="10" dirty="0">
                <a:latin typeface="Times New Roman"/>
                <a:cs typeface="Times New Roman"/>
              </a:rPr>
              <a:t>360	</a:t>
            </a:r>
            <a:r>
              <a:rPr sz="2700" i="1" baseline="-15432" dirty="0">
                <a:latin typeface="Times New Roman"/>
                <a:cs typeface="Times New Roman"/>
              </a:rPr>
              <a:t>o</a:t>
            </a:r>
            <a:endParaRPr sz="2700" baseline="-15432">
              <a:latin typeface="Times New Roman"/>
              <a:cs typeface="Times New Roman"/>
            </a:endParaRPr>
          </a:p>
          <a:p>
            <a:pPr marL="25400">
              <a:lnSpc>
                <a:spcPts val="2585"/>
              </a:lnSpc>
              <a:tabLst>
                <a:tab pos="1230630" algn="l"/>
              </a:tabLst>
            </a:pPr>
            <a:r>
              <a:rPr sz="2850" i="1" spc="-75" dirty="0">
                <a:latin typeface="Symbol"/>
                <a:cs typeface="Symbol"/>
              </a:rPr>
              <a:t></a:t>
            </a:r>
            <a:r>
              <a:rPr sz="2850" i="1" spc="24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Symbol"/>
                <a:cs typeface="Symbol"/>
              </a:rPr>
              <a:t></a:t>
            </a:r>
            <a:r>
              <a:rPr sz="2700" spc="5" dirty="0">
                <a:latin typeface="Times New Roman"/>
                <a:cs typeface="Times New Roman"/>
              </a:rPr>
              <a:t>	</a:t>
            </a:r>
            <a:r>
              <a:rPr sz="2700" spc="5" dirty="0">
                <a:latin typeface="Symbol"/>
                <a:cs typeface="Symbol"/>
              </a:rPr>
              <a:t></a:t>
            </a:r>
            <a:r>
              <a:rPr sz="2700" spc="-130" dirty="0">
                <a:latin typeface="Times New Roman"/>
                <a:cs typeface="Times New Roman"/>
              </a:rPr>
              <a:t> </a:t>
            </a:r>
            <a:r>
              <a:rPr sz="2700" spc="-55" dirty="0">
                <a:latin typeface="Times New Roman"/>
                <a:cs typeface="Times New Roman"/>
              </a:rPr>
              <a:t>60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04023" y="1719262"/>
            <a:ext cx="2011680" cy="884555"/>
          </a:xfrm>
          <a:custGeom>
            <a:avLst/>
            <a:gdLst/>
            <a:ahLst/>
            <a:cxnLst/>
            <a:rect l="l" t="t" r="r" b="b"/>
            <a:pathLst>
              <a:path w="2011679" h="884555">
                <a:moveTo>
                  <a:pt x="0" y="0"/>
                </a:moveTo>
                <a:lnTo>
                  <a:pt x="2011362" y="0"/>
                </a:lnTo>
                <a:lnTo>
                  <a:pt x="2011362" y="884237"/>
                </a:lnTo>
                <a:lnTo>
                  <a:pt x="0" y="8842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51300" y="1392238"/>
            <a:ext cx="319405" cy="247650"/>
          </a:xfrm>
          <a:custGeom>
            <a:avLst/>
            <a:gdLst/>
            <a:ahLst/>
            <a:cxnLst/>
            <a:rect l="l" t="t" r="r" b="b"/>
            <a:pathLst>
              <a:path w="319404" h="247650">
                <a:moveTo>
                  <a:pt x="158750" y="0"/>
                </a:moveTo>
                <a:lnTo>
                  <a:pt x="0" y="233362"/>
                </a:lnTo>
                <a:lnTo>
                  <a:pt x="319087" y="247650"/>
                </a:lnTo>
                <a:lnTo>
                  <a:pt x="158750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51300" y="1392239"/>
            <a:ext cx="319405" cy="247650"/>
          </a:xfrm>
          <a:custGeom>
            <a:avLst/>
            <a:gdLst/>
            <a:ahLst/>
            <a:cxnLst/>
            <a:rect l="l" t="t" r="r" b="b"/>
            <a:pathLst>
              <a:path w="319404" h="247650">
                <a:moveTo>
                  <a:pt x="158750" y="0"/>
                </a:moveTo>
                <a:lnTo>
                  <a:pt x="0" y="233362"/>
                </a:lnTo>
                <a:lnTo>
                  <a:pt x="319087" y="247650"/>
                </a:lnTo>
                <a:lnTo>
                  <a:pt x="158750" y="0"/>
                </a:lnTo>
                <a:close/>
              </a:path>
            </a:pathLst>
          </a:custGeom>
          <a:ln w="57149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0053" y="723438"/>
            <a:ext cx="3284692" cy="2975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95063" y="835234"/>
            <a:ext cx="2137410" cy="1532890"/>
          </a:xfrm>
          <a:custGeom>
            <a:avLst/>
            <a:gdLst/>
            <a:ahLst/>
            <a:cxnLst/>
            <a:rect l="l" t="t" r="r" b="b"/>
            <a:pathLst>
              <a:path w="2137410" h="1532889">
                <a:moveTo>
                  <a:pt x="0" y="223832"/>
                </a:moveTo>
                <a:lnTo>
                  <a:pt x="1989914" y="0"/>
                </a:lnTo>
                <a:lnTo>
                  <a:pt x="2137122" y="1308706"/>
                </a:lnTo>
                <a:lnTo>
                  <a:pt x="147207" y="1532539"/>
                </a:lnTo>
                <a:lnTo>
                  <a:pt x="0" y="223832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3105" y="4113686"/>
            <a:ext cx="2462768" cy="2520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43561" y="657226"/>
            <a:ext cx="3403599" cy="3084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44079" y="1511512"/>
            <a:ext cx="2074545" cy="1365250"/>
          </a:xfrm>
          <a:custGeom>
            <a:avLst/>
            <a:gdLst/>
            <a:ahLst/>
            <a:cxnLst/>
            <a:rect l="l" t="t" r="r" b="b"/>
            <a:pathLst>
              <a:path w="2074545" h="1365250">
                <a:moveTo>
                  <a:pt x="0" y="0"/>
                </a:moveTo>
                <a:lnTo>
                  <a:pt x="2073954" y="0"/>
                </a:lnTo>
                <a:lnTo>
                  <a:pt x="2073954" y="1365046"/>
                </a:lnTo>
                <a:lnTo>
                  <a:pt x="0" y="136504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29062" y="1728788"/>
            <a:ext cx="1564640" cy="601980"/>
          </a:xfrm>
          <a:custGeom>
            <a:avLst/>
            <a:gdLst/>
            <a:ahLst/>
            <a:cxnLst/>
            <a:rect l="l" t="t" r="r" b="b"/>
            <a:pathLst>
              <a:path w="1564639" h="601980">
                <a:moveTo>
                  <a:pt x="0" y="0"/>
                </a:moveTo>
                <a:lnTo>
                  <a:pt x="1564322" y="60178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55927" y="2209521"/>
            <a:ext cx="191135" cy="160020"/>
          </a:xfrm>
          <a:custGeom>
            <a:avLst/>
            <a:gdLst/>
            <a:ahLst/>
            <a:cxnLst/>
            <a:rect l="l" t="t" r="r" b="b"/>
            <a:pathLst>
              <a:path w="191135" h="160019">
                <a:moveTo>
                  <a:pt x="61558" y="0"/>
                </a:moveTo>
                <a:lnTo>
                  <a:pt x="0" y="160018"/>
                </a:lnTo>
                <a:lnTo>
                  <a:pt x="190797" y="141566"/>
                </a:lnTo>
                <a:lnTo>
                  <a:pt x="615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109402" y="517208"/>
            <a:ext cx="1626235" cy="11150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25"/>
              </a:spcBef>
            </a:pPr>
            <a:r>
              <a:rPr sz="2400" spc="-5" dirty="0"/>
              <a:t>Co</a:t>
            </a:r>
            <a:r>
              <a:rPr sz="2400" dirty="0"/>
              <a:t>rr</a:t>
            </a:r>
            <a:r>
              <a:rPr sz="2400" spc="-5" dirty="0"/>
              <a:t>ec</a:t>
            </a:r>
            <a:r>
              <a:rPr sz="2400" dirty="0"/>
              <a:t>ti</a:t>
            </a:r>
            <a:r>
              <a:rPr sz="2400" spc="-5" dirty="0"/>
              <a:t>o</a:t>
            </a:r>
            <a:r>
              <a:rPr sz="2400" dirty="0"/>
              <a:t>n:  </a:t>
            </a:r>
            <a:r>
              <a:rPr sz="2400" spc="-5" dirty="0"/>
              <a:t>Shift the  box</a:t>
            </a:r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4685665" y="4678045"/>
            <a:ext cx="3128645" cy="12979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1011555">
              <a:lnSpc>
                <a:spcPts val="2800"/>
              </a:lnSpc>
              <a:spcBef>
                <a:spcPts val="259"/>
              </a:spcBef>
            </a:pPr>
            <a:r>
              <a:rPr sz="2400" spc="-5" dirty="0">
                <a:latin typeface="Comic Sans MS"/>
                <a:cs typeface="Comic Sans MS"/>
              </a:rPr>
              <a:t>One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suggested  correction: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400" dirty="0">
                <a:latin typeface="Comic Sans MS"/>
                <a:cs typeface="Comic Sans MS"/>
              </a:rPr>
              <a:t>But </a:t>
            </a:r>
            <a:r>
              <a:rPr sz="2400" spc="-5" dirty="0">
                <a:latin typeface="Comic Sans MS"/>
                <a:cs typeface="Comic Sans MS"/>
              </a:rPr>
              <a:t>gives H:O </a:t>
            </a:r>
            <a:r>
              <a:rPr sz="2400" dirty="0">
                <a:latin typeface="Comic Sans MS"/>
                <a:cs typeface="Comic Sans MS"/>
              </a:rPr>
              <a:t>= </a:t>
            </a:r>
            <a:r>
              <a:rPr sz="2400" spc="-5" dirty="0">
                <a:latin typeface="Comic Sans MS"/>
                <a:cs typeface="Comic Sans MS"/>
              </a:rPr>
              <a:t>1.5 </a:t>
            </a:r>
            <a:r>
              <a:rPr sz="2400" dirty="0">
                <a:latin typeface="Comic Sans MS"/>
                <a:cs typeface="Comic Sans MS"/>
              </a:rPr>
              <a:t>: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56460" y="2082800"/>
            <a:ext cx="230187" cy="1984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56460" y="2082800"/>
            <a:ext cx="230504" cy="198755"/>
          </a:xfrm>
          <a:custGeom>
            <a:avLst/>
            <a:gdLst/>
            <a:ahLst/>
            <a:cxnLst/>
            <a:rect l="l" t="t" r="r" b="b"/>
            <a:pathLst>
              <a:path w="230504" h="198755">
                <a:moveTo>
                  <a:pt x="0" y="99219"/>
                </a:moveTo>
                <a:lnTo>
                  <a:pt x="57546" y="0"/>
                </a:lnTo>
                <a:lnTo>
                  <a:pt x="172639" y="0"/>
                </a:lnTo>
                <a:lnTo>
                  <a:pt x="230186" y="99219"/>
                </a:lnTo>
                <a:lnTo>
                  <a:pt x="172639" y="198437"/>
                </a:lnTo>
                <a:lnTo>
                  <a:pt x="57546" y="198437"/>
                </a:lnTo>
                <a:lnTo>
                  <a:pt x="0" y="99219"/>
                </a:lnTo>
                <a:close/>
              </a:path>
            </a:pathLst>
          </a:custGeom>
          <a:ln w="57149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41550" y="1454151"/>
            <a:ext cx="233362" cy="2016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77887" y="920751"/>
          <a:ext cx="7045957" cy="44338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580"/>
                <a:gridCol w="2980055"/>
                <a:gridCol w="1011555"/>
                <a:gridCol w="862329"/>
                <a:gridCol w="922654"/>
                <a:gridCol w="819784"/>
              </a:tblGrid>
              <a:tr h="5635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000000"/>
                      </a:solidFill>
                      <a:prstDash val="solid"/>
                    </a:lnR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2800" b="1" spc="-5" dirty="0">
                          <a:latin typeface="Comic Sans MS"/>
                          <a:cs typeface="Comic Sans MS"/>
                        </a:rPr>
                        <a:t>Crystal</a:t>
                      </a:r>
                      <a:r>
                        <a:rPr sz="2800" b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b="1" spc="-5" dirty="0">
                          <a:latin typeface="Comic Sans MS"/>
                          <a:cs typeface="Comic Sans MS"/>
                        </a:rPr>
                        <a:t>System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9779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2800" b="1" spc="-5" dirty="0">
                          <a:latin typeface="Comic Sans MS"/>
                          <a:cs typeface="Comic Sans MS"/>
                        </a:rPr>
                        <a:t>Bravais</a:t>
                      </a:r>
                      <a:r>
                        <a:rPr sz="2800" b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b="1" spc="-5" dirty="0">
                          <a:latin typeface="Comic Sans MS"/>
                          <a:cs typeface="Comic Sans MS"/>
                        </a:rPr>
                        <a:t>Lattices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9779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68325"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1.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136525" marB="0"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Cubic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13652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P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13017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I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13017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F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13017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4037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2.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114300" marB="0"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Tetragonal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11430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P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10795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I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10795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6901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3.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118745" marB="0"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Orthorhombic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11874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P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11239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I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11239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F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11239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C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11239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9749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4.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67945" marB="0"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Hexagonal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6794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P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61594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9749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5.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74295" marB="0"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Trigonal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7429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P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6794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6.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80645" marB="0"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Monoclinic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8064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P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7429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C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8064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1811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7.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86995" marB="0"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Triclinic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8699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2450" i="1" dirty="0">
                          <a:latin typeface="Comic Sans MS"/>
                          <a:cs typeface="Comic Sans MS"/>
                        </a:rPr>
                        <a:t>P</a:t>
                      </a:r>
                      <a:endParaRPr sz="2450">
                        <a:latin typeface="Comic Sans MS"/>
                        <a:cs typeface="Comic Sans MS"/>
                      </a:endParaRPr>
                    </a:p>
                  </a:txBody>
                  <a:tcPr marL="0" marR="0" marT="8064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748789" y="5690870"/>
            <a:ext cx="4720590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  <a:tabLst>
                <a:tab pos="1572895" algn="l"/>
              </a:tabLst>
            </a:pPr>
            <a:r>
              <a:rPr sz="2400" dirty="0">
                <a:latin typeface="Comic Sans MS"/>
                <a:cs typeface="Comic Sans MS"/>
              </a:rPr>
              <a:t>P: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Simple;	</a:t>
            </a:r>
            <a:r>
              <a:rPr sz="2400" dirty="0">
                <a:latin typeface="Comic Sans MS"/>
                <a:cs typeface="Comic Sans MS"/>
              </a:rPr>
              <a:t>I: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body-centred;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2840"/>
              </a:lnSpc>
              <a:tabLst>
                <a:tab pos="2564130" algn="l"/>
              </a:tabLst>
            </a:pPr>
            <a:r>
              <a:rPr sz="2400" dirty="0">
                <a:latin typeface="Comic Sans MS"/>
                <a:cs typeface="Comic Sans MS"/>
              </a:rPr>
              <a:t>F: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Face-centred;	</a:t>
            </a:r>
            <a:r>
              <a:rPr sz="2400" dirty="0">
                <a:latin typeface="Comic Sans MS"/>
                <a:cs typeface="Comic Sans MS"/>
              </a:rPr>
              <a:t>C: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End-centred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9929" y="229870"/>
            <a:ext cx="80010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7 </a:t>
            </a:r>
            <a:r>
              <a:rPr spc="-5" dirty="0"/>
              <a:t>Crystal Systems and </a:t>
            </a:r>
            <a:r>
              <a:rPr dirty="0"/>
              <a:t>14 </a:t>
            </a:r>
            <a:r>
              <a:rPr spc="-5" dirty="0"/>
              <a:t>Bravais</a:t>
            </a:r>
            <a:r>
              <a:rPr spc="-40" dirty="0"/>
              <a:t> </a:t>
            </a:r>
            <a:r>
              <a:rPr spc="-5" dirty="0"/>
              <a:t>Lattices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439" y="375921"/>
            <a:ext cx="8351520" cy="578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1315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Summary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2840"/>
              </a:lnSpc>
              <a:spcBef>
                <a:spcPts val="2180"/>
              </a:spcBef>
            </a:pPr>
            <a:r>
              <a:rPr sz="2400" b="1" dirty="0">
                <a:latin typeface="Comic Sans MS"/>
                <a:cs typeface="Comic Sans MS"/>
              </a:rPr>
              <a:t>Lattice: </a:t>
            </a:r>
            <a:r>
              <a:rPr sz="2400" spc="-5" dirty="0">
                <a:latin typeface="Comic Sans MS"/>
                <a:cs typeface="Comic Sans MS"/>
              </a:rPr>
              <a:t>translationally </a:t>
            </a:r>
            <a:r>
              <a:rPr sz="2400" dirty="0">
                <a:latin typeface="Comic Sans MS"/>
                <a:cs typeface="Comic Sans MS"/>
              </a:rPr>
              <a:t>periodic set of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points.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2840"/>
              </a:lnSpc>
            </a:pPr>
            <a:r>
              <a:rPr sz="2400" b="1" spc="-5" dirty="0">
                <a:latin typeface="Comic Sans MS"/>
                <a:cs typeface="Comic Sans MS"/>
              </a:rPr>
              <a:t>Crystal: </a:t>
            </a:r>
            <a:r>
              <a:rPr sz="2400" spc="-5" dirty="0">
                <a:latin typeface="Comic Sans MS"/>
                <a:cs typeface="Comic Sans MS"/>
              </a:rPr>
              <a:t>translationally </a:t>
            </a:r>
            <a:r>
              <a:rPr sz="2400" dirty="0">
                <a:latin typeface="Comic Sans MS"/>
                <a:cs typeface="Comic Sans MS"/>
              </a:rPr>
              <a:t>periodic set of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atoms.</a:t>
            </a:r>
            <a:endParaRPr sz="2400">
              <a:latin typeface="Comic Sans MS"/>
              <a:cs typeface="Comic Sans MS"/>
            </a:endParaRPr>
          </a:p>
          <a:p>
            <a:pPr marL="927100" marR="633730" indent="-914400">
              <a:lnSpc>
                <a:spcPct val="100699"/>
              </a:lnSpc>
            </a:pPr>
            <a:r>
              <a:rPr sz="2400" b="1" dirty="0">
                <a:latin typeface="Comic Sans MS"/>
                <a:cs typeface="Comic Sans MS"/>
              </a:rPr>
              <a:t>Motif </a:t>
            </a:r>
            <a:r>
              <a:rPr sz="2400" b="1" spc="-5" dirty="0">
                <a:latin typeface="Comic Sans MS"/>
                <a:cs typeface="Comic Sans MS"/>
              </a:rPr>
              <a:t>or </a:t>
            </a:r>
            <a:r>
              <a:rPr sz="2400" b="1" dirty="0">
                <a:latin typeface="Comic Sans MS"/>
                <a:cs typeface="Comic Sans MS"/>
              </a:rPr>
              <a:t>basis: </a:t>
            </a:r>
            <a:r>
              <a:rPr sz="2400" dirty="0">
                <a:latin typeface="Comic Sans MS"/>
                <a:cs typeface="Comic Sans MS"/>
              </a:rPr>
              <a:t>an atom or group of atoms</a:t>
            </a:r>
            <a:r>
              <a:rPr sz="2400" spc="-1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associated  with each lattice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point</a:t>
            </a:r>
            <a:endParaRPr sz="2400">
              <a:latin typeface="Comic Sans MS"/>
              <a:cs typeface="Comic Sans MS"/>
            </a:endParaRPr>
          </a:p>
          <a:p>
            <a:pPr marL="12700" marR="2098675" indent="2743200">
              <a:lnSpc>
                <a:spcPct val="197900"/>
              </a:lnSpc>
              <a:spcBef>
                <a:spcPts val="100"/>
              </a:spcBef>
            </a:pPr>
            <a:r>
              <a:rPr sz="2400" b="1" spc="-5" dirty="0">
                <a:latin typeface="Comic Sans MS"/>
                <a:cs typeface="Comic Sans MS"/>
              </a:rPr>
              <a:t>Crystal=Lattice+Motif  HCP </a:t>
            </a:r>
            <a:r>
              <a:rPr sz="2400" dirty="0">
                <a:latin typeface="Comic Sans MS"/>
                <a:cs typeface="Comic Sans MS"/>
              </a:rPr>
              <a:t>is a crystal </a:t>
            </a:r>
            <a:r>
              <a:rPr sz="2400" spc="-5" dirty="0">
                <a:latin typeface="Comic Sans MS"/>
                <a:cs typeface="Comic Sans MS"/>
              </a:rPr>
              <a:t>structure and not </a:t>
            </a:r>
            <a:r>
              <a:rPr sz="2400" dirty="0">
                <a:latin typeface="Comic Sans MS"/>
                <a:cs typeface="Comic Sans MS"/>
              </a:rPr>
              <a:t>a</a:t>
            </a:r>
            <a:r>
              <a:rPr sz="2400" spc="-5" dirty="0">
                <a:latin typeface="Comic Sans MS"/>
                <a:cs typeface="Comic Sans MS"/>
              </a:rPr>
              <a:t> lattice.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920"/>
              </a:spcBef>
            </a:pPr>
            <a:r>
              <a:rPr sz="2400" dirty="0">
                <a:latin typeface="Comic Sans MS"/>
                <a:cs typeface="Comic Sans MS"/>
              </a:rPr>
              <a:t>7 crystal system </a:t>
            </a:r>
            <a:r>
              <a:rPr sz="2400" spc="-5" dirty="0">
                <a:latin typeface="Comic Sans MS"/>
                <a:cs typeface="Comic Sans MS"/>
              </a:rPr>
              <a:t>and </a:t>
            </a:r>
            <a:r>
              <a:rPr sz="2400" dirty="0">
                <a:latin typeface="Comic Sans MS"/>
                <a:cs typeface="Comic Sans MS"/>
              </a:rPr>
              <a:t>14 </a:t>
            </a:r>
            <a:r>
              <a:rPr sz="2400" spc="-5" dirty="0">
                <a:latin typeface="Comic Sans MS"/>
                <a:cs typeface="Comic Sans MS"/>
              </a:rPr>
              <a:t>Bravais: </a:t>
            </a:r>
            <a:r>
              <a:rPr sz="2400" dirty="0">
                <a:latin typeface="Comic Sans MS"/>
                <a:cs typeface="Comic Sans MS"/>
              </a:rPr>
              <a:t>symmetry </a:t>
            </a:r>
            <a:r>
              <a:rPr sz="2400" spc="-5" dirty="0">
                <a:latin typeface="Comic Sans MS"/>
                <a:cs typeface="Comic Sans MS"/>
              </a:rPr>
              <a:t>(not </a:t>
            </a:r>
            <a:r>
              <a:rPr sz="2400" dirty="0">
                <a:latin typeface="Comic Sans MS"/>
                <a:cs typeface="Comic Sans MS"/>
              </a:rPr>
              <a:t>unit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cell)</a:t>
            </a:r>
            <a:endParaRPr sz="2400">
              <a:latin typeface="Comic Sans MS"/>
              <a:cs typeface="Comic Sans MS"/>
            </a:endParaRPr>
          </a:p>
          <a:p>
            <a:pPr marL="12700" marR="617220">
              <a:lnSpc>
                <a:spcPct val="100699"/>
              </a:lnSpc>
              <a:spcBef>
                <a:spcPts val="2800"/>
              </a:spcBef>
              <a:tabLst>
                <a:tab pos="3851910" algn="l"/>
              </a:tabLst>
            </a:pPr>
            <a:r>
              <a:rPr sz="2400" b="1" dirty="0">
                <a:latin typeface="Comic Sans MS"/>
                <a:cs typeface="Comic Sans MS"/>
              </a:rPr>
              <a:t>7 </a:t>
            </a:r>
            <a:r>
              <a:rPr sz="2400" b="1" spc="-5" dirty="0">
                <a:latin typeface="Comic Sans MS"/>
                <a:cs typeface="Comic Sans MS"/>
              </a:rPr>
              <a:t>crystal</a:t>
            </a:r>
            <a:r>
              <a:rPr sz="2400" b="1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system:	</a:t>
            </a:r>
            <a:r>
              <a:rPr sz="2400" dirty="0">
                <a:latin typeface="Comic Sans MS"/>
                <a:cs typeface="Comic Sans MS"/>
              </a:rPr>
              <a:t>7 </a:t>
            </a:r>
            <a:r>
              <a:rPr sz="2400" spc="-5" dirty="0">
                <a:latin typeface="Comic Sans MS"/>
                <a:cs typeface="Comic Sans MS"/>
              </a:rPr>
              <a:t>different point groups </a:t>
            </a:r>
            <a:r>
              <a:rPr sz="2400" dirty="0">
                <a:latin typeface="Comic Sans MS"/>
                <a:cs typeface="Comic Sans MS"/>
              </a:rPr>
              <a:t>of  lattices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b="1" spc="-5" dirty="0">
                <a:latin typeface="Comic Sans MS"/>
                <a:cs typeface="Comic Sans MS"/>
              </a:rPr>
              <a:t>14 Bravais lattices: </a:t>
            </a:r>
            <a:r>
              <a:rPr sz="2400" dirty="0">
                <a:latin typeface="Comic Sans MS"/>
                <a:cs typeface="Comic Sans MS"/>
              </a:rPr>
              <a:t>14 </a:t>
            </a:r>
            <a:r>
              <a:rPr sz="2400" spc="-5" dirty="0">
                <a:latin typeface="Comic Sans MS"/>
                <a:cs typeface="Comic Sans MS"/>
              </a:rPr>
              <a:t>different </a:t>
            </a:r>
            <a:r>
              <a:rPr sz="2400" dirty="0">
                <a:latin typeface="Comic Sans MS"/>
                <a:cs typeface="Comic Sans MS"/>
              </a:rPr>
              <a:t>space </a:t>
            </a:r>
            <a:r>
              <a:rPr sz="2400" spc="-5" dirty="0">
                <a:latin typeface="Comic Sans MS"/>
                <a:cs typeface="Comic Sans MS"/>
              </a:rPr>
              <a:t>groups </a:t>
            </a:r>
            <a:r>
              <a:rPr sz="2400" dirty="0">
                <a:latin typeface="Comic Sans MS"/>
                <a:cs typeface="Comic Sans MS"/>
              </a:rPr>
              <a:t>of</a:t>
            </a:r>
            <a:r>
              <a:rPr sz="2400" spc="7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lattices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02" y="891858"/>
            <a:ext cx="7979409" cy="5875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marR="5080">
              <a:lnSpc>
                <a:spcPct val="99800"/>
              </a:lnSpc>
              <a:spcBef>
                <a:spcPts val="105"/>
              </a:spcBef>
            </a:pPr>
            <a:r>
              <a:rPr sz="2400" dirty="0">
                <a:latin typeface="Comic Sans MS"/>
                <a:cs typeface="Comic Sans MS"/>
              </a:rPr>
              <a:t>We </a:t>
            </a:r>
            <a:r>
              <a:rPr sz="2400" spc="-5" dirty="0">
                <a:latin typeface="Comic Sans MS"/>
                <a:cs typeface="Comic Sans MS"/>
              </a:rPr>
              <a:t>hope this </a:t>
            </a:r>
            <a:r>
              <a:rPr sz="2400" dirty="0">
                <a:latin typeface="Comic Sans MS"/>
                <a:cs typeface="Comic Sans MS"/>
              </a:rPr>
              <a:t>book </a:t>
            </a:r>
            <a:r>
              <a:rPr sz="2400" spc="-5" dirty="0">
                <a:latin typeface="Comic Sans MS"/>
                <a:cs typeface="Comic Sans MS"/>
              </a:rPr>
              <a:t>will help </a:t>
            </a:r>
            <a:r>
              <a:rPr sz="2400" dirty="0">
                <a:latin typeface="Comic Sans MS"/>
                <a:cs typeface="Comic Sans MS"/>
              </a:rPr>
              <a:t>in </a:t>
            </a:r>
            <a:r>
              <a:rPr sz="2400" spc="-5" dirty="0">
                <a:latin typeface="Comic Sans MS"/>
                <a:cs typeface="Comic Sans MS"/>
              </a:rPr>
              <a:t>clearing </a:t>
            </a:r>
            <a:r>
              <a:rPr sz="2400" dirty="0">
                <a:latin typeface="Comic Sans MS"/>
                <a:cs typeface="Comic Sans MS"/>
              </a:rPr>
              <a:t>up </a:t>
            </a:r>
            <a:r>
              <a:rPr sz="2400" spc="-5" dirty="0">
                <a:latin typeface="Comic Sans MS"/>
                <a:cs typeface="Comic Sans MS"/>
              </a:rPr>
              <a:t>the  confusion that many solid </a:t>
            </a:r>
            <a:r>
              <a:rPr sz="2400" dirty="0">
                <a:latin typeface="Comic Sans MS"/>
                <a:cs typeface="Comic Sans MS"/>
              </a:rPr>
              <a:t>state </a:t>
            </a:r>
            <a:r>
              <a:rPr sz="2400" spc="-5" dirty="0">
                <a:latin typeface="Comic Sans MS"/>
                <a:cs typeface="Comic Sans MS"/>
              </a:rPr>
              <a:t>scientists encounter  when starting </a:t>
            </a:r>
            <a:r>
              <a:rPr sz="2400" dirty="0">
                <a:latin typeface="Comic Sans MS"/>
                <a:cs typeface="Comic Sans MS"/>
              </a:rPr>
              <a:t>to study </a:t>
            </a:r>
            <a:r>
              <a:rPr sz="2400" spc="-5" dirty="0">
                <a:latin typeface="Comic Sans MS"/>
                <a:cs typeface="Comic Sans MS"/>
              </a:rPr>
              <a:t>solid </a:t>
            </a:r>
            <a:r>
              <a:rPr sz="2400" dirty="0">
                <a:latin typeface="Comic Sans MS"/>
                <a:cs typeface="Comic Sans MS"/>
              </a:rPr>
              <a:t>state symmetry. How  many </a:t>
            </a:r>
            <a:r>
              <a:rPr sz="2400" spc="-5" dirty="0">
                <a:latin typeface="Comic Sans MS"/>
                <a:cs typeface="Comic Sans MS"/>
              </a:rPr>
              <a:t>well-established scientists </a:t>
            </a:r>
            <a:r>
              <a:rPr sz="2400" dirty="0">
                <a:latin typeface="Comic Sans MS"/>
                <a:cs typeface="Comic Sans MS"/>
              </a:rPr>
              <a:t>still </a:t>
            </a:r>
            <a:r>
              <a:rPr sz="2400" spc="-5" dirty="0">
                <a:latin typeface="Comic Sans MS"/>
                <a:cs typeface="Comic Sans MS"/>
              </a:rPr>
              <a:t>believe that </a:t>
            </a:r>
            <a:r>
              <a:rPr sz="2400" dirty="0">
                <a:latin typeface="Comic Sans MS"/>
                <a:cs typeface="Comic Sans MS"/>
              </a:rPr>
              <a:t>all  cubic </a:t>
            </a:r>
            <a:r>
              <a:rPr sz="2400" spc="-5" dirty="0">
                <a:latin typeface="Comic Sans MS"/>
                <a:cs typeface="Comic Sans MS"/>
              </a:rPr>
              <a:t>crystals must have axes </a:t>
            </a:r>
            <a:r>
              <a:rPr sz="2400" dirty="0">
                <a:latin typeface="Comic Sans MS"/>
                <a:cs typeface="Comic Sans MS"/>
              </a:rPr>
              <a:t>of </a:t>
            </a:r>
            <a:r>
              <a:rPr sz="2400" spc="-5" dirty="0">
                <a:latin typeface="Comic Sans MS"/>
                <a:cs typeface="Comic Sans MS"/>
              </a:rPr>
              <a:t>fourfold </a:t>
            </a:r>
            <a:r>
              <a:rPr sz="2400" dirty="0">
                <a:latin typeface="Comic Sans MS"/>
                <a:cs typeface="Comic Sans MS"/>
              </a:rPr>
              <a:t>symmetry,  </a:t>
            </a:r>
            <a:r>
              <a:rPr sz="2400" spc="-5" dirty="0">
                <a:latin typeface="Comic Sans MS"/>
                <a:cs typeface="Comic Sans MS"/>
              </a:rPr>
              <a:t>for example? In </a:t>
            </a:r>
            <a:r>
              <a:rPr sz="2400" dirty="0">
                <a:latin typeface="Comic Sans MS"/>
                <a:cs typeface="Comic Sans MS"/>
              </a:rPr>
              <a:t>a </a:t>
            </a:r>
            <a:r>
              <a:rPr sz="2400" spc="-5" dirty="0">
                <a:latin typeface="Comic Sans MS"/>
                <a:cs typeface="Comic Sans MS"/>
              </a:rPr>
              <a:t>similar vein how many </a:t>
            </a:r>
            <a:r>
              <a:rPr sz="2400" dirty="0">
                <a:latin typeface="Comic Sans MS"/>
                <a:cs typeface="Comic Sans MS"/>
              </a:rPr>
              <a:t>of </a:t>
            </a:r>
            <a:r>
              <a:rPr sz="2400" spc="-5" dirty="0">
                <a:latin typeface="Comic Sans MS"/>
                <a:cs typeface="Comic Sans MS"/>
              </a:rPr>
              <a:t>them  would define </a:t>
            </a:r>
            <a:r>
              <a:rPr sz="2400" dirty="0">
                <a:latin typeface="Comic Sans MS"/>
                <a:cs typeface="Comic Sans MS"/>
              </a:rPr>
              <a:t>a crystal system </a:t>
            </a:r>
            <a:r>
              <a:rPr sz="2400" spc="-5" dirty="0">
                <a:latin typeface="Comic Sans MS"/>
                <a:cs typeface="Comic Sans MS"/>
              </a:rPr>
              <a:t>according </a:t>
            </a:r>
            <a:r>
              <a:rPr sz="2400" dirty="0">
                <a:latin typeface="Comic Sans MS"/>
                <a:cs typeface="Comic Sans MS"/>
              </a:rPr>
              <a:t>to </a:t>
            </a:r>
            <a:r>
              <a:rPr sz="2400" spc="-5" dirty="0">
                <a:latin typeface="Comic Sans MS"/>
                <a:cs typeface="Comic Sans MS"/>
              </a:rPr>
              <a:t>the  lengths </a:t>
            </a:r>
            <a:r>
              <a:rPr sz="2400" dirty="0">
                <a:latin typeface="Comic Sans MS"/>
                <a:cs typeface="Comic Sans MS"/>
              </a:rPr>
              <a:t>of </a:t>
            </a:r>
            <a:r>
              <a:rPr sz="2400" spc="-5" dirty="0">
                <a:latin typeface="Comic Sans MS"/>
                <a:cs typeface="Comic Sans MS"/>
              </a:rPr>
              <a:t>the </a:t>
            </a:r>
            <a:r>
              <a:rPr sz="2400" dirty="0">
                <a:latin typeface="Comic Sans MS"/>
                <a:cs typeface="Comic Sans MS"/>
              </a:rPr>
              <a:t>unit </a:t>
            </a:r>
            <a:r>
              <a:rPr sz="2400" spc="-5" dirty="0">
                <a:latin typeface="Comic Sans MS"/>
                <a:cs typeface="Comic Sans MS"/>
              </a:rPr>
              <a:t>cell axes and their interaxial  angles? </a:t>
            </a:r>
            <a:r>
              <a:rPr sz="2400" dirty="0">
                <a:latin typeface="Comic Sans MS"/>
                <a:cs typeface="Comic Sans MS"/>
              </a:rPr>
              <a:t>How </a:t>
            </a:r>
            <a:r>
              <a:rPr sz="2400" spc="-5" dirty="0">
                <a:latin typeface="Comic Sans MS"/>
                <a:cs typeface="Comic Sans MS"/>
              </a:rPr>
              <a:t>many know which character tables </a:t>
            </a:r>
            <a:r>
              <a:rPr sz="2400" dirty="0">
                <a:latin typeface="Comic Sans MS"/>
                <a:cs typeface="Comic Sans MS"/>
              </a:rPr>
              <a:t>to  </a:t>
            </a:r>
            <a:r>
              <a:rPr sz="2400" spc="-5" dirty="0">
                <a:latin typeface="Comic Sans MS"/>
                <a:cs typeface="Comic Sans MS"/>
              </a:rPr>
              <a:t>use </a:t>
            </a:r>
            <a:r>
              <a:rPr sz="2400" dirty="0">
                <a:latin typeface="Comic Sans MS"/>
                <a:cs typeface="Comic Sans MS"/>
              </a:rPr>
              <a:t>for a crystal </a:t>
            </a:r>
            <a:r>
              <a:rPr sz="2400" spc="-5" dirty="0">
                <a:latin typeface="Comic Sans MS"/>
                <a:cs typeface="Comic Sans MS"/>
              </a:rPr>
              <a:t>that has </a:t>
            </a:r>
            <a:r>
              <a:rPr sz="2400" dirty="0">
                <a:latin typeface="Comic Sans MS"/>
                <a:cs typeface="Comic Sans MS"/>
              </a:rPr>
              <a:t>a </a:t>
            </a:r>
            <a:r>
              <a:rPr sz="2400" spc="-5" dirty="0">
                <a:latin typeface="Comic Sans MS"/>
                <a:cs typeface="Comic Sans MS"/>
              </a:rPr>
              <a:t>glide plane </a:t>
            </a:r>
            <a:r>
              <a:rPr sz="2400" dirty="0">
                <a:latin typeface="Comic Sans MS"/>
                <a:cs typeface="Comic Sans MS"/>
              </a:rPr>
              <a:t>or a screw  </a:t>
            </a:r>
            <a:r>
              <a:rPr sz="2400" spc="-5" dirty="0">
                <a:latin typeface="Comic Sans MS"/>
                <a:cs typeface="Comic Sans MS"/>
              </a:rPr>
              <a:t>axis? </a:t>
            </a:r>
            <a:r>
              <a:rPr sz="2400" dirty="0">
                <a:latin typeface="Comic Sans MS"/>
                <a:cs typeface="Comic Sans MS"/>
              </a:rPr>
              <a:t>If we can </a:t>
            </a:r>
            <a:r>
              <a:rPr sz="2400" spc="-5" dirty="0">
                <a:latin typeface="Comic Sans MS"/>
                <a:cs typeface="Comic Sans MS"/>
              </a:rPr>
              <a:t>clarify </a:t>
            </a:r>
            <a:r>
              <a:rPr sz="2400" dirty="0">
                <a:latin typeface="Comic Sans MS"/>
                <a:cs typeface="Comic Sans MS"/>
              </a:rPr>
              <a:t>a few of </a:t>
            </a:r>
            <a:r>
              <a:rPr sz="2400" spc="-5" dirty="0">
                <a:latin typeface="Comic Sans MS"/>
                <a:cs typeface="Comic Sans MS"/>
              </a:rPr>
              <a:t>these kinds </a:t>
            </a:r>
            <a:r>
              <a:rPr sz="2400" dirty="0">
                <a:latin typeface="Comic Sans MS"/>
                <a:cs typeface="Comic Sans MS"/>
              </a:rPr>
              <a:t>of  </a:t>
            </a:r>
            <a:r>
              <a:rPr sz="2400" spc="-5" dirty="0">
                <a:latin typeface="Comic Sans MS"/>
                <a:cs typeface="Comic Sans MS"/>
              </a:rPr>
              <a:t>problems, </a:t>
            </a:r>
            <a:r>
              <a:rPr sz="2400" dirty="0">
                <a:latin typeface="Comic Sans MS"/>
                <a:cs typeface="Comic Sans MS"/>
              </a:rPr>
              <a:t>and </a:t>
            </a:r>
            <a:r>
              <a:rPr sz="2400" spc="-5" dirty="0">
                <a:latin typeface="Comic Sans MS"/>
                <a:cs typeface="Comic Sans MS"/>
              </a:rPr>
              <a:t>nothing </a:t>
            </a:r>
            <a:r>
              <a:rPr sz="2400" dirty="0">
                <a:latin typeface="Comic Sans MS"/>
                <a:cs typeface="Comic Sans MS"/>
              </a:rPr>
              <a:t>else, </a:t>
            </a:r>
            <a:r>
              <a:rPr sz="2400" spc="-5" dirty="0">
                <a:latin typeface="Comic Sans MS"/>
                <a:cs typeface="Comic Sans MS"/>
              </a:rPr>
              <a:t>we </a:t>
            </a:r>
            <a:r>
              <a:rPr sz="2400" dirty="0">
                <a:latin typeface="Comic Sans MS"/>
                <a:cs typeface="Comic Sans MS"/>
              </a:rPr>
              <a:t>shall feel that the  </a:t>
            </a:r>
            <a:r>
              <a:rPr sz="2400" spc="-5" dirty="0">
                <a:latin typeface="Comic Sans MS"/>
                <a:cs typeface="Comic Sans MS"/>
              </a:rPr>
              <a:t>writing </a:t>
            </a:r>
            <a:r>
              <a:rPr sz="2400" dirty="0">
                <a:latin typeface="Comic Sans MS"/>
                <a:cs typeface="Comic Sans MS"/>
              </a:rPr>
              <a:t>of </a:t>
            </a:r>
            <a:r>
              <a:rPr sz="2400" spc="-5" dirty="0">
                <a:latin typeface="Comic Sans MS"/>
                <a:cs typeface="Comic Sans MS"/>
              </a:rPr>
              <a:t>this have </a:t>
            </a:r>
            <a:r>
              <a:rPr sz="2400" dirty="0">
                <a:latin typeface="Comic Sans MS"/>
                <a:cs typeface="Comic Sans MS"/>
              </a:rPr>
              <a:t>been </a:t>
            </a:r>
            <a:r>
              <a:rPr sz="2400" spc="-5" dirty="0">
                <a:latin typeface="Comic Sans MS"/>
                <a:cs typeface="Comic Sans MS"/>
              </a:rPr>
              <a:t>worthwhile.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ts val="2815"/>
              </a:lnSpc>
            </a:pPr>
            <a:r>
              <a:rPr sz="2400" spc="-5" dirty="0">
                <a:latin typeface="Comic Sans MS"/>
                <a:cs typeface="Comic Sans MS"/>
              </a:rPr>
              <a:t>Burns and Glazer </a:t>
            </a:r>
            <a:r>
              <a:rPr sz="2400" dirty="0">
                <a:latin typeface="Comic Sans MS"/>
                <a:cs typeface="Comic Sans MS"/>
              </a:rPr>
              <a:t>in </a:t>
            </a:r>
            <a:r>
              <a:rPr sz="2400" spc="-5" dirty="0">
                <a:latin typeface="Comic Sans MS"/>
                <a:cs typeface="Comic Sans MS"/>
              </a:rPr>
              <a:t>the </a:t>
            </a:r>
            <a:r>
              <a:rPr sz="2400" dirty="0">
                <a:latin typeface="Comic Sans MS"/>
                <a:cs typeface="Comic Sans MS"/>
              </a:rPr>
              <a:t>preface of </a:t>
            </a:r>
            <a:r>
              <a:rPr sz="2400" spc="-5" dirty="0">
                <a:latin typeface="Comic Sans MS"/>
                <a:cs typeface="Comic Sans MS"/>
              </a:rPr>
              <a:t>their</a:t>
            </a:r>
            <a:r>
              <a:rPr sz="2400" dirty="0">
                <a:latin typeface="Comic Sans MS"/>
                <a:cs typeface="Comic Sans MS"/>
              </a:rPr>
              <a:t> book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2875"/>
              </a:lnSpc>
            </a:pPr>
            <a:r>
              <a:rPr sz="2400" spc="-25" dirty="0">
                <a:latin typeface="MS PGothic"/>
                <a:cs typeface="MS PGothic"/>
              </a:rPr>
              <a:t>“</a:t>
            </a:r>
            <a:r>
              <a:rPr sz="2450" i="1" spc="-25" dirty="0">
                <a:latin typeface="Comic Sans MS"/>
                <a:cs typeface="Comic Sans MS"/>
              </a:rPr>
              <a:t>Space </a:t>
            </a:r>
            <a:r>
              <a:rPr sz="2450" i="1" spc="-30" dirty="0">
                <a:latin typeface="Comic Sans MS"/>
                <a:cs typeface="Comic Sans MS"/>
              </a:rPr>
              <a:t>Groups for </a:t>
            </a:r>
            <a:r>
              <a:rPr sz="2450" i="1" spc="-25" dirty="0">
                <a:latin typeface="Comic Sans MS"/>
                <a:cs typeface="Comic Sans MS"/>
              </a:rPr>
              <a:t>Solid state</a:t>
            </a:r>
            <a:r>
              <a:rPr sz="2450" i="1" spc="25" dirty="0">
                <a:latin typeface="Comic Sans MS"/>
                <a:cs typeface="Comic Sans MS"/>
              </a:rPr>
              <a:t> </a:t>
            </a:r>
            <a:r>
              <a:rPr sz="2450" i="1" spc="-25" dirty="0">
                <a:latin typeface="Comic Sans MS"/>
                <a:cs typeface="Comic Sans MS"/>
              </a:rPr>
              <a:t>Scientists</a:t>
            </a:r>
            <a:r>
              <a:rPr sz="2400" spc="-25" dirty="0">
                <a:latin typeface="MS PGothic"/>
                <a:cs typeface="MS PGothic"/>
              </a:rPr>
              <a:t>”</a:t>
            </a:r>
            <a:endParaRPr sz="2400">
              <a:latin typeface="MS PGothic"/>
              <a:cs typeface="MS P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8574" y="0"/>
            <a:ext cx="9201149" cy="6915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71390" y="555308"/>
            <a:ext cx="2149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QUESTIONS?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5472111" y="2171700"/>
            <a:ext cx="1905" cy="2200275"/>
          </a:xfrm>
          <a:custGeom>
            <a:avLst/>
            <a:gdLst/>
            <a:ahLst/>
            <a:cxnLst/>
            <a:rect l="l" t="t" r="r" b="b"/>
            <a:pathLst>
              <a:path w="1904" h="2200275">
                <a:moveTo>
                  <a:pt x="1587" y="0"/>
                </a:moveTo>
                <a:lnTo>
                  <a:pt x="0" y="2200274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7612" y="1571625"/>
            <a:ext cx="885825" cy="600075"/>
          </a:xfrm>
          <a:custGeom>
            <a:avLst/>
            <a:gdLst/>
            <a:ahLst/>
            <a:cxnLst/>
            <a:rect l="l" t="t" r="r" b="b"/>
            <a:pathLst>
              <a:path w="885825" h="600075">
                <a:moveTo>
                  <a:pt x="442912" y="0"/>
                </a:moveTo>
                <a:lnTo>
                  <a:pt x="387354" y="2337"/>
                </a:lnTo>
                <a:lnTo>
                  <a:pt x="333855" y="9163"/>
                </a:lnTo>
                <a:lnTo>
                  <a:pt x="282831" y="20195"/>
                </a:lnTo>
                <a:lnTo>
                  <a:pt x="234696" y="35154"/>
                </a:lnTo>
                <a:lnTo>
                  <a:pt x="189866" y="53756"/>
                </a:lnTo>
                <a:lnTo>
                  <a:pt x="148756" y="75722"/>
                </a:lnTo>
                <a:lnTo>
                  <a:pt x="111780" y="100770"/>
                </a:lnTo>
                <a:lnTo>
                  <a:pt x="79354" y="128620"/>
                </a:lnTo>
                <a:lnTo>
                  <a:pt x="51893" y="158988"/>
                </a:lnTo>
                <a:lnTo>
                  <a:pt x="29812" y="191596"/>
                </a:lnTo>
                <a:lnTo>
                  <a:pt x="13526" y="226161"/>
                </a:lnTo>
                <a:lnTo>
                  <a:pt x="0" y="300038"/>
                </a:lnTo>
                <a:lnTo>
                  <a:pt x="3450" y="337674"/>
                </a:lnTo>
                <a:lnTo>
                  <a:pt x="29812" y="408480"/>
                </a:lnTo>
                <a:lnTo>
                  <a:pt x="51893" y="441087"/>
                </a:lnTo>
                <a:lnTo>
                  <a:pt x="79354" y="471456"/>
                </a:lnTo>
                <a:lnTo>
                  <a:pt x="111780" y="499305"/>
                </a:lnTo>
                <a:lnTo>
                  <a:pt x="148756" y="524353"/>
                </a:lnTo>
                <a:lnTo>
                  <a:pt x="189866" y="546319"/>
                </a:lnTo>
                <a:lnTo>
                  <a:pt x="234696" y="564922"/>
                </a:lnTo>
                <a:lnTo>
                  <a:pt x="282831" y="579880"/>
                </a:lnTo>
                <a:lnTo>
                  <a:pt x="333855" y="590912"/>
                </a:lnTo>
                <a:lnTo>
                  <a:pt x="387354" y="597738"/>
                </a:lnTo>
                <a:lnTo>
                  <a:pt x="442912" y="600076"/>
                </a:lnTo>
                <a:lnTo>
                  <a:pt x="498470" y="597738"/>
                </a:lnTo>
                <a:lnTo>
                  <a:pt x="551969" y="590912"/>
                </a:lnTo>
                <a:lnTo>
                  <a:pt x="602993" y="579880"/>
                </a:lnTo>
                <a:lnTo>
                  <a:pt x="651128" y="564922"/>
                </a:lnTo>
                <a:lnTo>
                  <a:pt x="695958" y="546319"/>
                </a:lnTo>
                <a:lnTo>
                  <a:pt x="737068" y="524353"/>
                </a:lnTo>
                <a:lnTo>
                  <a:pt x="774044" y="499305"/>
                </a:lnTo>
                <a:lnTo>
                  <a:pt x="806470" y="471456"/>
                </a:lnTo>
                <a:lnTo>
                  <a:pt x="833931" y="441087"/>
                </a:lnTo>
                <a:lnTo>
                  <a:pt x="856012" y="408480"/>
                </a:lnTo>
                <a:lnTo>
                  <a:pt x="872298" y="373915"/>
                </a:lnTo>
                <a:lnTo>
                  <a:pt x="885825" y="300038"/>
                </a:lnTo>
                <a:lnTo>
                  <a:pt x="882374" y="262402"/>
                </a:lnTo>
                <a:lnTo>
                  <a:pt x="856012" y="191596"/>
                </a:lnTo>
                <a:lnTo>
                  <a:pt x="833931" y="158988"/>
                </a:lnTo>
                <a:lnTo>
                  <a:pt x="806470" y="128620"/>
                </a:lnTo>
                <a:lnTo>
                  <a:pt x="774044" y="100770"/>
                </a:lnTo>
                <a:lnTo>
                  <a:pt x="737068" y="75722"/>
                </a:lnTo>
                <a:lnTo>
                  <a:pt x="695958" y="53756"/>
                </a:lnTo>
                <a:lnTo>
                  <a:pt x="651128" y="35154"/>
                </a:lnTo>
                <a:lnTo>
                  <a:pt x="602993" y="20195"/>
                </a:lnTo>
                <a:lnTo>
                  <a:pt x="551969" y="9163"/>
                </a:lnTo>
                <a:lnTo>
                  <a:pt x="498470" y="2337"/>
                </a:lnTo>
                <a:lnTo>
                  <a:pt x="442912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7612" y="1571625"/>
            <a:ext cx="885825" cy="600075"/>
          </a:xfrm>
          <a:custGeom>
            <a:avLst/>
            <a:gdLst/>
            <a:ahLst/>
            <a:cxnLst/>
            <a:rect l="l" t="t" r="r" b="b"/>
            <a:pathLst>
              <a:path w="885825" h="600075">
                <a:moveTo>
                  <a:pt x="0" y="300037"/>
                </a:moveTo>
                <a:lnTo>
                  <a:pt x="13526" y="226160"/>
                </a:lnTo>
                <a:lnTo>
                  <a:pt x="29813" y="191595"/>
                </a:lnTo>
                <a:lnTo>
                  <a:pt x="51894" y="158988"/>
                </a:lnTo>
                <a:lnTo>
                  <a:pt x="79355" y="128619"/>
                </a:lnTo>
                <a:lnTo>
                  <a:pt x="111781" y="100770"/>
                </a:lnTo>
                <a:lnTo>
                  <a:pt x="148756" y="75722"/>
                </a:lnTo>
                <a:lnTo>
                  <a:pt x="189867" y="53756"/>
                </a:lnTo>
                <a:lnTo>
                  <a:pt x="234697" y="35154"/>
                </a:lnTo>
                <a:lnTo>
                  <a:pt x="282831" y="20195"/>
                </a:lnTo>
                <a:lnTo>
                  <a:pt x="333856" y="9163"/>
                </a:lnTo>
                <a:lnTo>
                  <a:pt x="387354" y="2337"/>
                </a:lnTo>
                <a:lnTo>
                  <a:pt x="442912" y="0"/>
                </a:lnTo>
                <a:lnTo>
                  <a:pt x="498470" y="2337"/>
                </a:lnTo>
                <a:lnTo>
                  <a:pt x="551969" y="9163"/>
                </a:lnTo>
                <a:lnTo>
                  <a:pt x="602993" y="20195"/>
                </a:lnTo>
                <a:lnTo>
                  <a:pt x="651128" y="35154"/>
                </a:lnTo>
                <a:lnTo>
                  <a:pt x="695958" y="53756"/>
                </a:lnTo>
                <a:lnTo>
                  <a:pt x="737068" y="75722"/>
                </a:lnTo>
                <a:lnTo>
                  <a:pt x="774044" y="100770"/>
                </a:lnTo>
                <a:lnTo>
                  <a:pt x="806470" y="128619"/>
                </a:lnTo>
                <a:lnTo>
                  <a:pt x="833931" y="158988"/>
                </a:lnTo>
                <a:lnTo>
                  <a:pt x="856012" y="191595"/>
                </a:lnTo>
                <a:lnTo>
                  <a:pt x="872298" y="226160"/>
                </a:lnTo>
                <a:lnTo>
                  <a:pt x="885825" y="300037"/>
                </a:lnTo>
                <a:lnTo>
                  <a:pt x="882374" y="337674"/>
                </a:lnTo>
                <a:lnTo>
                  <a:pt x="856012" y="408479"/>
                </a:lnTo>
                <a:lnTo>
                  <a:pt x="833931" y="441087"/>
                </a:lnTo>
                <a:lnTo>
                  <a:pt x="806470" y="471456"/>
                </a:lnTo>
                <a:lnTo>
                  <a:pt x="774044" y="499305"/>
                </a:lnTo>
                <a:lnTo>
                  <a:pt x="737068" y="524353"/>
                </a:lnTo>
                <a:lnTo>
                  <a:pt x="695958" y="546318"/>
                </a:lnTo>
                <a:lnTo>
                  <a:pt x="651128" y="564921"/>
                </a:lnTo>
                <a:lnTo>
                  <a:pt x="602993" y="579879"/>
                </a:lnTo>
                <a:lnTo>
                  <a:pt x="551969" y="590912"/>
                </a:lnTo>
                <a:lnTo>
                  <a:pt x="498470" y="597737"/>
                </a:lnTo>
                <a:lnTo>
                  <a:pt x="442912" y="600075"/>
                </a:lnTo>
                <a:lnTo>
                  <a:pt x="387354" y="597737"/>
                </a:lnTo>
                <a:lnTo>
                  <a:pt x="333856" y="590912"/>
                </a:lnTo>
                <a:lnTo>
                  <a:pt x="282831" y="579879"/>
                </a:lnTo>
                <a:lnTo>
                  <a:pt x="234697" y="564921"/>
                </a:lnTo>
                <a:lnTo>
                  <a:pt x="189867" y="546318"/>
                </a:lnTo>
                <a:lnTo>
                  <a:pt x="148756" y="524353"/>
                </a:lnTo>
                <a:lnTo>
                  <a:pt x="111781" y="499305"/>
                </a:lnTo>
                <a:lnTo>
                  <a:pt x="79355" y="471456"/>
                </a:lnTo>
                <a:lnTo>
                  <a:pt x="51894" y="441087"/>
                </a:lnTo>
                <a:lnTo>
                  <a:pt x="29813" y="408479"/>
                </a:lnTo>
                <a:lnTo>
                  <a:pt x="13526" y="373915"/>
                </a:lnTo>
                <a:lnTo>
                  <a:pt x="0" y="300037"/>
                </a:lnTo>
                <a:close/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00562" y="1885950"/>
            <a:ext cx="528955" cy="285750"/>
          </a:xfrm>
          <a:custGeom>
            <a:avLst/>
            <a:gdLst/>
            <a:ahLst/>
            <a:cxnLst/>
            <a:rect l="l" t="t" r="r" b="b"/>
            <a:pathLst>
              <a:path w="528954" h="285750">
                <a:moveTo>
                  <a:pt x="264318" y="0"/>
                </a:moveTo>
                <a:lnTo>
                  <a:pt x="203712" y="3773"/>
                </a:lnTo>
                <a:lnTo>
                  <a:pt x="148078" y="14521"/>
                </a:lnTo>
                <a:lnTo>
                  <a:pt x="99000" y="31388"/>
                </a:lnTo>
                <a:lnTo>
                  <a:pt x="58067" y="53513"/>
                </a:lnTo>
                <a:lnTo>
                  <a:pt x="26865" y="80042"/>
                </a:lnTo>
                <a:lnTo>
                  <a:pt x="0" y="142875"/>
                </a:lnTo>
                <a:lnTo>
                  <a:pt x="6980" y="175634"/>
                </a:lnTo>
                <a:lnTo>
                  <a:pt x="58067" y="232236"/>
                </a:lnTo>
                <a:lnTo>
                  <a:pt x="99000" y="254361"/>
                </a:lnTo>
                <a:lnTo>
                  <a:pt x="148078" y="271228"/>
                </a:lnTo>
                <a:lnTo>
                  <a:pt x="203712" y="281976"/>
                </a:lnTo>
                <a:lnTo>
                  <a:pt x="264318" y="285750"/>
                </a:lnTo>
                <a:lnTo>
                  <a:pt x="324924" y="281976"/>
                </a:lnTo>
                <a:lnTo>
                  <a:pt x="380559" y="271228"/>
                </a:lnTo>
                <a:lnTo>
                  <a:pt x="429636" y="254361"/>
                </a:lnTo>
                <a:lnTo>
                  <a:pt x="470569" y="232236"/>
                </a:lnTo>
                <a:lnTo>
                  <a:pt x="501771" y="205707"/>
                </a:lnTo>
                <a:lnTo>
                  <a:pt x="528637" y="142875"/>
                </a:lnTo>
                <a:lnTo>
                  <a:pt x="521656" y="110115"/>
                </a:lnTo>
                <a:lnTo>
                  <a:pt x="470569" y="53513"/>
                </a:lnTo>
                <a:lnTo>
                  <a:pt x="429636" y="31388"/>
                </a:lnTo>
                <a:lnTo>
                  <a:pt x="380559" y="14521"/>
                </a:lnTo>
                <a:lnTo>
                  <a:pt x="324924" y="3773"/>
                </a:lnTo>
                <a:lnTo>
                  <a:pt x="2643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0562" y="1885950"/>
            <a:ext cx="528955" cy="285750"/>
          </a:xfrm>
          <a:custGeom>
            <a:avLst/>
            <a:gdLst/>
            <a:ahLst/>
            <a:cxnLst/>
            <a:rect l="l" t="t" r="r" b="b"/>
            <a:pathLst>
              <a:path w="528954" h="285750">
                <a:moveTo>
                  <a:pt x="0" y="142874"/>
                </a:moveTo>
                <a:lnTo>
                  <a:pt x="26865" y="80042"/>
                </a:lnTo>
                <a:lnTo>
                  <a:pt x="58067" y="53514"/>
                </a:lnTo>
                <a:lnTo>
                  <a:pt x="99000" y="31388"/>
                </a:lnTo>
                <a:lnTo>
                  <a:pt x="148078" y="14521"/>
                </a:lnTo>
                <a:lnTo>
                  <a:pt x="203713" y="3773"/>
                </a:lnTo>
                <a:lnTo>
                  <a:pt x="264319" y="0"/>
                </a:lnTo>
                <a:lnTo>
                  <a:pt x="324924" y="3773"/>
                </a:lnTo>
                <a:lnTo>
                  <a:pt x="380559" y="14521"/>
                </a:lnTo>
                <a:lnTo>
                  <a:pt x="429636" y="31388"/>
                </a:lnTo>
                <a:lnTo>
                  <a:pt x="470569" y="53514"/>
                </a:lnTo>
                <a:lnTo>
                  <a:pt x="501772" y="80042"/>
                </a:lnTo>
                <a:lnTo>
                  <a:pt x="528637" y="142874"/>
                </a:lnTo>
                <a:lnTo>
                  <a:pt x="521657" y="175634"/>
                </a:lnTo>
                <a:lnTo>
                  <a:pt x="470569" y="232235"/>
                </a:lnTo>
                <a:lnTo>
                  <a:pt x="429636" y="254361"/>
                </a:lnTo>
                <a:lnTo>
                  <a:pt x="380559" y="271228"/>
                </a:lnTo>
                <a:lnTo>
                  <a:pt x="324924" y="281976"/>
                </a:lnTo>
                <a:lnTo>
                  <a:pt x="264319" y="285750"/>
                </a:lnTo>
                <a:lnTo>
                  <a:pt x="203713" y="281976"/>
                </a:lnTo>
                <a:lnTo>
                  <a:pt x="148078" y="271228"/>
                </a:lnTo>
                <a:lnTo>
                  <a:pt x="99000" y="254361"/>
                </a:lnTo>
                <a:lnTo>
                  <a:pt x="58067" y="232235"/>
                </a:lnTo>
                <a:lnTo>
                  <a:pt x="26865" y="205707"/>
                </a:lnTo>
                <a:lnTo>
                  <a:pt x="0" y="142874"/>
                </a:lnTo>
                <a:close/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16487" y="1285876"/>
            <a:ext cx="528955" cy="285750"/>
          </a:xfrm>
          <a:custGeom>
            <a:avLst/>
            <a:gdLst/>
            <a:ahLst/>
            <a:cxnLst/>
            <a:rect l="l" t="t" r="r" b="b"/>
            <a:pathLst>
              <a:path w="528954" h="285750">
                <a:moveTo>
                  <a:pt x="264318" y="0"/>
                </a:moveTo>
                <a:lnTo>
                  <a:pt x="203712" y="3773"/>
                </a:lnTo>
                <a:lnTo>
                  <a:pt x="148078" y="14521"/>
                </a:lnTo>
                <a:lnTo>
                  <a:pt x="99000" y="31388"/>
                </a:lnTo>
                <a:lnTo>
                  <a:pt x="58067" y="53513"/>
                </a:lnTo>
                <a:lnTo>
                  <a:pt x="26865" y="80042"/>
                </a:lnTo>
                <a:lnTo>
                  <a:pt x="0" y="142875"/>
                </a:lnTo>
                <a:lnTo>
                  <a:pt x="6980" y="175634"/>
                </a:lnTo>
                <a:lnTo>
                  <a:pt x="58067" y="232236"/>
                </a:lnTo>
                <a:lnTo>
                  <a:pt x="99000" y="254361"/>
                </a:lnTo>
                <a:lnTo>
                  <a:pt x="148078" y="271228"/>
                </a:lnTo>
                <a:lnTo>
                  <a:pt x="203712" y="281976"/>
                </a:lnTo>
                <a:lnTo>
                  <a:pt x="264318" y="285750"/>
                </a:lnTo>
                <a:lnTo>
                  <a:pt x="324924" y="281976"/>
                </a:lnTo>
                <a:lnTo>
                  <a:pt x="380559" y="271228"/>
                </a:lnTo>
                <a:lnTo>
                  <a:pt x="429636" y="254361"/>
                </a:lnTo>
                <a:lnTo>
                  <a:pt x="470569" y="232236"/>
                </a:lnTo>
                <a:lnTo>
                  <a:pt x="501771" y="205707"/>
                </a:lnTo>
                <a:lnTo>
                  <a:pt x="528637" y="142875"/>
                </a:lnTo>
                <a:lnTo>
                  <a:pt x="521656" y="110115"/>
                </a:lnTo>
                <a:lnTo>
                  <a:pt x="470569" y="53513"/>
                </a:lnTo>
                <a:lnTo>
                  <a:pt x="429636" y="31388"/>
                </a:lnTo>
                <a:lnTo>
                  <a:pt x="380559" y="14521"/>
                </a:lnTo>
                <a:lnTo>
                  <a:pt x="324924" y="3773"/>
                </a:lnTo>
                <a:lnTo>
                  <a:pt x="2643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16487" y="1285876"/>
            <a:ext cx="528955" cy="285750"/>
          </a:xfrm>
          <a:custGeom>
            <a:avLst/>
            <a:gdLst/>
            <a:ahLst/>
            <a:cxnLst/>
            <a:rect l="l" t="t" r="r" b="b"/>
            <a:pathLst>
              <a:path w="528954" h="285750">
                <a:moveTo>
                  <a:pt x="0" y="142874"/>
                </a:moveTo>
                <a:lnTo>
                  <a:pt x="26865" y="80042"/>
                </a:lnTo>
                <a:lnTo>
                  <a:pt x="58067" y="53514"/>
                </a:lnTo>
                <a:lnTo>
                  <a:pt x="99000" y="31388"/>
                </a:lnTo>
                <a:lnTo>
                  <a:pt x="148078" y="14521"/>
                </a:lnTo>
                <a:lnTo>
                  <a:pt x="203713" y="3773"/>
                </a:lnTo>
                <a:lnTo>
                  <a:pt x="264319" y="0"/>
                </a:lnTo>
                <a:lnTo>
                  <a:pt x="324924" y="3773"/>
                </a:lnTo>
                <a:lnTo>
                  <a:pt x="380559" y="14521"/>
                </a:lnTo>
                <a:lnTo>
                  <a:pt x="429636" y="31388"/>
                </a:lnTo>
                <a:lnTo>
                  <a:pt x="470569" y="53514"/>
                </a:lnTo>
                <a:lnTo>
                  <a:pt x="501772" y="80042"/>
                </a:lnTo>
                <a:lnTo>
                  <a:pt x="528637" y="142874"/>
                </a:lnTo>
                <a:lnTo>
                  <a:pt x="521657" y="175634"/>
                </a:lnTo>
                <a:lnTo>
                  <a:pt x="470569" y="232235"/>
                </a:lnTo>
                <a:lnTo>
                  <a:pt x="429636" y="254361"/>
                </a:lnTo>
                <a:lnTo>
                  <a:pt x="380559" y="271227"/>
                </a:lnTo>
                <a:lnTo>
                  <a:pt x="324924" y="281976"/>
                </a:lnTo>
                <a:lnTo>
                  <a:pt x="264319" y="285750"/>
                </a:lnTo>
                <a:lnTo>
                  <a:pt x="203713" y="281976"/>
                </a:lnTo>
                <a:lnTo>
                  <a:pt x="148078" y="271227"/>
                </a:lnTo>
                <a:lnTo>
                  <a:pt x="99000" y="254361"/>
                </a:lnTo>
                <a:lnTo>
                  <a:pt x="58067" y="232235"/>
                </a:lnTo>
                <a:lnTo>
                  <a:pt x="26865" y="205707"/>
                </a:lnTo>
                <a:lnTo>
                  <a:pt x="0" y="142874"/>
                </a:lnTo>
                <a:close/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49912" y="1438275"/>
            <a:ext cx="528955" cy="285750"/>
          </a:xfrm>
          <a:custGeom>
            <a:avLst/>
            <a:gdLst/>
            <a:ahLst/>
            <a:cxnLst/>
            <a:rect l="l" t="t" r="r" b="b"/>
            <a:pathLst>
              <a:path w="528954" h="285750">
                <a:moveTo>
                  <a:pt x="264318" y="0"/>
                </a:moveTo>
                <a:lnTo>
                  <a:pt x="203712" y="3773"/>
                </a:lnTo>
                <a:lnTo>
                  <a:pt x="148078" y="14521"/>
                </a:lnTo>
                <a:lnTo>
                  <a:pt x="99000" y="31388"/>
                </a:lnTo>
                <a:lnTo>
                  <a:pt x="58067" y="53513"/>
                </a:lnTo>
                <a:lnTo>
                  <a:pt x="26865" y="80042"/>
                </a:lnTo>
                <a:lnTo>
                  <a:pt x="0" y="142875"/>
                </a:lnTo>
                <a:lnTo>
                  <a:pt x="6980" y="175634"/>
                </a:lnTo>
                <a:lnTo>
                  <a:pt x="58067" y="232236"/>
                </a:lnTo>
                <a:lnTo>
                  <a:pt x="99000" y="254361"/>
                </a:lnTo>
                <a:lnTo>
                  <a:pt x="148078" y="271228"/>
                </a:lnTo>
                <a:lnTo>
                  <a:pt x="203712" y="281976"/>
                </a:lnTo>
                <a:lnTo>
                  <a:pt x="264318" y="285750"/>
                </a:lnTo>
                <a:lnTo>
                  <a:pt x="324924" y="281976"/>
                </a:lnTo>
                <a:lnTo>
                  <a:pt x="380559" y="271228"/>
                </a:lnTo>
                <a:lnTo>
                  <a:pt x="429636" y="254361"/>
                </a:lnTo>
                <a:lnTo>
                  <a:pt x="470569" y="232236"/>
                </a:lnTo>
                <a:lnTo>
                  <a:pt x="501771" y="205707"/>
                </a:lnTo>
                <a:lnTo>
                  <a:pt x="528637" y="142875"/>
                </a:lnTo>
                <a:lnTo>
                  <a:pt x="521656" y="110115"/>
                </a:lnTo>
                <a:lnTo>
                  <a:pt x="470569" y="53513"/>
                </a:lnTo>
                <a:lnTo>
                  <a:pt x="429636" y="31388"/>
                </a:lnTo>
                <a:lnTo>
                  <a:pt x="380559" y="14521"/>
                </a:lnTo>
                <a:lnTo>
                  <a:pt x="324924" y="3773"/>
                </a:lnTo>
                <a:lnTo>
                  <a:pt x="264318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49912" y="1438275"/>
            <a:ext cx="528955" cy="285750"/>
          </a:xfrm>
          <a:custGeom>
            <a:avLst/>
            <a:gdLst/>
            <a:ahLst/>
            <a:cxnLst/>
            <a:rect l="l" t="t" r="r" b="b"/>
            <a:pathLst>
              <a:path w="528954" h="285750">
                <a:moveTo>
                  <a:pt x="0" y="142875"/>
                </a:moveTo>
                <a:lnTo>
                  <a:pt x="26865" y="80042"/>
                </a:lnTo>
                <a:lnTo>
                  <a:pt x="58067" y="53514"/>
                </a:lnTo>
                <a:lnTo>
                  <a:pt x="99001" y="31388"/>
                </a:lnTo>
                <a:lnTo>
                  <a:pt x="148078" y="14521"/>
                </a:lnTo>
                <a:lnTo>
                  <a:pt x="203713" y="3773"/>
                </a:lnTo>
                <a:lnTo>
                  <a:pt x="264319" y="0"/>
                </a:lnTo>
                <a:lnTo>
                  <a:pt x="324924" y="3773"/>
                </a:lnTo>
                <a:lnTo>
                  <a:pt x="380559" y="14521"/>
                </a:lnTo>
                <a:lnTo>
                  <a:pt x="429636" y="31388"/>
                </a:lnTo>
                <a:lnTo>
                  <a:pt x="470569" y="53514"/>
                </a:lnTo>
                <a:lnTo>
                  <a:pt x="501772" y="80042"/>
                </a:lnTo>
                <a:lnTo>
                  <a:pt x="528637" y="142875"/>
                </a:lnTo>
                <a:lnTo>
                  <a:pt x="521656" y="175634"/>
                </a:lnTo>
                <a:lnTo>
                  <a:pt x="470569" y="232235"/>
                </a:lnTo>
                <a:lnTo>
                  <a:pt x="429636" y="254361"/>
                </a:lnTo>
                <a:lnTo>
                  <a:pt x="380559" y="271227"/>
                </a:lnTo>
                <a:lnTo>
                  <a:pt x="324924" y="281976"/>
                </a:lnTo>
                <a:lnTo>
                  <a:pt x="264319" y="285749"/>
                </a:lnTo>
                <a:lnTo>
                  <a:pt x="203713" y="281976"/>
                </a:lnTo>
                <a:lnTo>
                  <a:pt x="148078" y="271227"/>
                </a:lnTo>
                <a:lnTo>
                  <a:pt x="99001" y="254361"/>
                </a:lnTo>
                <a:lnTo>
                  <a:pt x="58067" y="232235"/>
                </a:lnTo>
                <a:lnTo>
                  <a:pt x="26865" y="205707"/>
                </a:lnTo>
                <a:lnTo>
                  <a:pt x="0" y="142875"/>
                </a:lnTo>
                <a:close/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88023" y="1962150"/>
            <a:ext cx="528955" cy="285750"/>
          </a:xfrm>
          <a:custGeom>
            <a:avLst/>
            <a:gdLst/>
            <a:ahLst/>
            <a:cxnLst/>
            <a:rect l="l" t="t" r="r" b="b"/>
            <a:pathLst>
              <a:path w="528954" h="285750">
                <a:moveTo>
                  <a:pt x="264320" y="0"/>
                </a:moveTo>
                <a:lnTo>
                  <a:pt x="203713" y="3773"/>
                </a:lnTo>
                <a:lnTo>
                  <a:pt x="148078" y="14521"/>
                </a:lnTo>
                <a:lnTo>
                  <a:pt x="99001" y="31388"/>
                </a:lnTo>
                <a:lnTo>
                  <a:pt x="58068" y="53513"/>
                </a:lnTo>
                <a:lnTo>
                  <a:pt x="26865" y="80042"/>
                </a:lnTo>
                <a:lnTo>
                  <a:pt x="0" y="142875"/>
                </a:lnTo>
                <a:lnTo>
                  <a:pt x="6980" y="175634"/>
                </a:lnTo>
                <a:lnTo>
                  <a:pt x="58068" y="232236"/>
                </a:lnTo>
                <a:lnTo>
                  <a:pt x="99001" y="254361"/>
                </a:lnTo>
                <a:lnTo>
                  <a:pt x="148078" y="271228"/>
                </a:lnTo>
                <a:lnTo>
                  <a:pt x="203713" y="281976"/>
                </a:lnTo>
                <a:lnTo>
                  <a:pt x="264320" y="285750"/>
                </a:lnTo>
                <a:lnTo>
                  <a:pt x="324925" y="281976"/>
                </a:lnTo>
                <a:lnTo>
                  <a:pt x="380560" y="271228"/>
                </a:lnTo>
                <a:lnTo>
                  <a:pt x="429637" y="254361"/>
                </a:lnTo>
                <a:lnTo>
                  <a:pt x="470570" y="232236"/>
                </a:lnTo>
                <a:lnTo>
                  <a:pt x="501773" y="205707"/>
                </a:lnTo>
                <a:lnTo>
                  <a:pt x="528638" y="142875"/>
                </a:lnTo>
                <a:lnTo>
                  <a:pt x="521657" y="110115"/>
                </a:lnTo>
                <a:lnTo>
                  <a:pt x="470570" y="53513"/>
                </a:lnTo>
                <a:lnTo>
                  <a:pt x="429637" y="31388"/>
                </a:lnTo>
                <a:lnTo>
                  <a:pt x="380560" y="14521"/>
                </a:lnTo>
                <a:lnTo>
                  <a:pt x="324925" y="3773"/>
                </a:lnTo>
                <a:lnTo>
                  <a:pt x="264320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88023" y="1962150"/>
            <a:ext cx="528955" cy="285750"/>
          </a:xfrm>
          <a:custGeom>
            <a:avLst/>
            <a:gdLst/>
            <a:ahLst/>
            <a:cxnLst/>
            <a:rect l="l" t="t" r="r" b="b"/>
            <a:pathLst>
              <a:path w="528954" h="285750">
                <a:moveTo>
                  <a:pt x="0" y="142875"/>
                </a:moveTo>
                <a:lnTo>
                  <a:pt x="26865" y="80042"/>
                </a:lnTo>
                <a:lnTo>
                  <a:pt x="58067" y="53514"/>
                </a:lnTo>
                <a:lnTo>
                  <a:pt x="99000" y="31388"/>
                </a:lnTo>
                <a:lnTo>
                  <a:pt x="148078" y="14521"/>
                </a:lnTo>
                <a:lnTo>
                  <a:pt x="203713" y="3773"/>
                </a:lnTo>
                <a:lnTo>
                  <a:pt x="264319" y="0"/>
                </a:lnTo>
                <a:lnTo>
                  <a:pt x="324924" y="3773"/>
                </a:lnTo>
                <a:lnTo>
                  <a:pt x="380559" y="14521"/>
                </a:lnTo>
                <a:lnTo>
                  <a:pt x="429636" y="31388"/>
                </a:lnTo>
                <a:lnTo>
                  <a:pt x="470569" y="53514"/>
                </a:lnTo>
                <a:lnTo>
                  <a:pt x="501772" y="80042"/>
                </a:lnTo>
                <a:lnTo>
                  <a:pt x="528637" y="142875"/>
                </a:lnTo>
                <a:lnTo>
                  <a:pt x="521656" y="175634"/>
                </a:lnTo>
                <a:lnTo>
                  <a:pt x="470569" y="232235"/>
                </a:lnTo>
                <a:lnTo>
                  <a:pt x="429636" y="254361"/>
                </a:lnTo>
                <a:lnTo>
                  <a:pt x="380559" y="271228"/>
                </a:lnTo>
                <a:lnTo>
                  <a:pt x="324924" y="281976"/>
                </a:lnTo>
                <a:lnTo>
                  <a:pt x="264319" y="285749"/>
                </a:lnTo>
                <a:lnTo>
                  <a:pt x="203713" y="281976"/>
                </a:lnTo>
                <a:lnTo>
                  <a:pt x="148078" y="271228"/>
                </a:lnTo>
                <a:lnTo>
                  <a:pt x="99000" y="254361"/>
                </a:lnTo>
                <a:lnTo>
                  <a:pt x="58067" y="232235"/>
                </a:lnTo>
                <a:lnTo>
                  <a:pt x="26865" y="205707"/>
                </a:lnTo>
                <a:lnTo>
                  <a:pt x="0" y="142875"/>
                </a:lnTo>
                <a:close/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1159" y="1958658"/>
            <a:ext cx="4274185" cy="29489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272415">
              <a:lnSpc>
                <a:spcPts val="11500"/>
              </a:lnSpc>
              <a:spcBef>
                <a:spcPts val="500"/>
              </a:spcBef>
            </a:pPr>
            <a:r>
              <a:rPr sz="9600" spc="-5" dirty="0"/>
              <a:t>Miller  </a:t>
            </a:r>
            <a:r>
              <a:rPr sz="9600" dirty="0"/>
              <a:t>Indi</a:t>
            </a:r>
            <a:r>
              <a:rPr sz="9600" spc="-10" dirty="0"/>
              <a:t>c</a:t>
            </a:r>
            <a:r>
              <a:rPr sz="9600" spc="-5" dirty="0"/>
              <a:t>e</a:t>
            </a:r>
            <a:r>
              <a:rPr sz="9600" dirty="0"/>
              <a:t>s</a:t>
            </a:r>
            <a:endParaRPr sz="9600"/>
          </a:p>
        </p:txBody>
      </p:sp>
      <p:sp>
        <p:nvSpPr>
          <p:cNvPr id="3" name="object 3"/>
          <p:cNvSpPr txBox="1"/>
          <p:nvPr/>
        </p:nvSpPr>
        <p:spPr>
          <a:xfrm>
            <a:off x="8421647" y="6281420"/>
            <a:ext cx="553720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54/</a:t>
            </a:r>
            <a:endParaRPr sz="2400">
              <a:latin typeface="Comic Sans MS"/>
              <a:cs typeface="Comic Sans MS"/>
            </a:endParaRPr>
          </a:p>
          <a:p>
            <a:pPr marL="31115">
              <a:lnSpc>
                <a:spcPts val="2840"/>
              </a:lnSpc>
            </a:pPr>
            <a:r>
              <a:rPr sz="2400" dirty="0">
                <a:latin typeface="Comic Sans MS"/>
                <a:cs typeface="Comic Sans MS"/>
              </a:rPr>
              <a:t>100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6337" y="1863725"/>
            <a:ext cx="24130" cy="1900555"/>
          </a:xfrm>
          <a:custGeom>
            <a:avLst/>
            <a:gdLst/>
            <a:ahLst/>
            <a:cxnLst/>
            <a:rect l="l" t="t" r="r" b="b"/>
            <a:pathLst>
              <a:path w="24130" h="1900554">
                <a:moveTo>
                  <a:pt x="0" y="1900237"/>
                </a:moveTo>
                <a:lnTo>
                  <a:pt x="782" y="1847701"/>
                </a:lnTo>
                <a:lnTo>
                  <a:pt x="1583" y="1795376"/>
                </a:lnTo>
                <a:lnTo>
                  <a:pt x="2400" y="1743248"/>
                </a:lnTo>
                <a:lnTo>
                  <a:pt x="3232" y="1691306"/>
                </a:lnTo>
                <a:lnTo>
                  <a:pt x="4075" y="1639537"/>
                </a:lnTo>
                <a:lnTo>
                  <a:pt x="4928" y="1587928"/>
                </a:lnTo>
                <a:lnTo>
                  <a:pt x="5788" y="1536468"/>
                </a:lnTo>
                <a:lnTo>
                  <a:pt x="6653" y="1485143"/>
                </a:lnTo>
                <a:lnTo>
                  <a:pt x="7521" y="1433942"/>
                </a:lnTo>
                <a:lnTo>
                  <a:pt x="8390" y="1382851"/>
                </a:lnTo>
                <a:lnTo>
                  <a:pt x="9257" y="1331859"/>
                </a:lnTo>
                <a:lnTo>
                  <a:pt x="10120" y="1280954"/>
                </a:lnTo>
                <a:lnTo>
                  <a:pt x="10977" y="1230122"/>
                </a:lnTo>
                <a:lnTo>
                  <a:pt x="11825" y="1179351"/>
                </a:lnTo>
                <a:lnTo>
                  <a:pt x="12663" y="1128629"/>
                </a:lnTo>
                <a:lnTo>
                  <a:pt x="13487" y="1077944"/>
                </a:lnTo>
                <a:lnTo>
                  <a:pt x="14297" y="1027283"/>
                </a:lnTo>
                <a:lnTo>
                  <a:pt x="15089" y="976633"/>
                </a:lnTo>
                <a:lnTo>
                  <a:pt x="15861" y="925983"/>
                </a:lnTo>
                <a:lnTo>
                  <a:pt x="16611" y="875319"/>
                </a:lnTo>
                <a:lnTo>
                  <a:pt x="17337" y="824630"/>
                </a:lnTo>
                <a:lnTo>
                  <a:pt x="18036" y="773903"/>
                </a:lnTo>
                <a:lnTo>
                  <a:pt x="18707" y="723126"/>
                </a:lnTo>
                <a:lnTo>
                  <a:pt x="19347" y="672285"/>
                </a:lnTo>
                <a:lnTo>
                  <a:pt x="19953" y="621370"/>
                </a:lnTo>
                <a:lnTo>
                  <a:pt x="20524" y="570367"/>
                </a:lnTo>
                <a:lnTo>
                  <a:pt x="21057" y="519264"/>
                </a:lnTo>
                <a:lnTo>
                  <a:pt x="21550" y="468048"/>
                </a:lnTo>
                <a:lnTo>
                  <a:pt x="22000" y="416708"/>
                </a:lnTo>
                <a:lnTo>
                  <a:pt x="22406" y="365230"/>
                </a:lnTo>
                <a:lnTo>
                  <a:pt x="22766" y="313602"/>
                </a:lnTo>
                <a:lnTo>
                  <a:pt x="23076" y="261813"/>
                </a:lnTo>
                <a:lnTo>
                  <a:pt x="23335" y="209849"/>
                </a:lnTo>
                <a:lnTo>
                  <a:pt x="23540" y="157698"/>
                </a:lnTo>
                <a:lnTo>
                  <a:pt x="23689" y="105348"/>
                </a:lnTo>
                <a:lnTo>
                  <a:pt x="23781" y="52786"/>
                </a:lnTo>
                <a:lnTo>
                  <a:pt x="23812" y="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2612" y="3800475"/>
            <a:ext cx="593725" cy="593725"/>
          </a:xfrm>
          <a:custGeom>
            <a:avLst/>
            <a:gdLst/>
            <a:ahLst/>
            <a:cxnLst/>
            <a:rect l="l" t="t" r="r" b="b"/>
            <a:pathLst>
              <a:path w="593725" h="593725">
                <a:moveTo>
                  <a:pt x="593724" y="0"/>
                </a:moveTo>
                <a:lnTo>
                  <a:pt x="559419" y="26367"/>
                </a:lnTo>
                <a:lnTo>
                  <a:pt x="506213" y="69254"/>
                </a:lnTo>
                <a:lnTo>
                  <a:pt x="455091" y="110058"/>
                </a:lnTo>
                <a:lnTo>
                  <a:pt x="427037" y="130174"/>
                </a:lnTo>
                <a:lnTo>
                  <a:pt x="405829" y="137244"/>
                </a:lnTo>
                <a:lnTo>
                  <a:pt x="382388" y="145057"/>
                </a:lnTo>
                <a:lnTo>
                  <a:pt x="363413" y="151382"/>
                </a:lnTo>
                <a:lnTo>
                  <a:pt x="355599" y="153987"/>
                </a:lnTo>
                <a:lnTo>
                  <a:pt x="327099" y="175121"/>
                </a:lnTo>
                <a:lnTo>
                  <a:pt x="302617" y="196849"/>
                </a:lnTo>
                <a:lnTo>
                  <a:pt x="280813" y="220960"/>
                </a:lnTo>
                <a:lnTo>
                  <a:pt x="260349" y="249237"/>
                </a:lnTo>
                <a:lnTo>
                  <a:pt x="245070" y="294778"/>
                </a:lnTo>
                <a:lnTo>
                  <a:pt x="222646" y="331390"/>
                </a:lnTo>
                <a:lnTo>
                  <a:pt x="192484" y="362644"/>
                </a:lnTo>
                <a:lnTo>
                  <a:pt x="153987" y="392112"/>
                </a:lnTo>
                <a:lnTo>
                  <a:pt x="148704" y="401141"/>
                </a:lnTo>
                <a:lnTo>
                  <a:pt x="110306" y="436115"/>
                </a:lnTo>
                <a:lnTo>
                  <a:pt x="66997" y="448915"/>
                </a:lnTo>
                <a:lnTo>
                  <a:pt x="58737" y="450849"/>
                </a:lnTo>
                <a:lnTo>
                  <a:pt x="48617" y="479300"/>
                </a:lnTo>
                <a:lnTo>
                  <a:pt x="38496" y="505817"/>
                </a:lnTo>
                <a:lnTo>
                  <a:pt x="26590" y="531440"/>
                </a:lnTo>
                <a:lnTo>
                  <a:pt x="11112" y="557212"/>
                </a:lnTo>
                <a:lnTo>
                  <a:pt x="8036" y="568275"/>
                </a:lnTo>
                <a:lnTo>
                  <a:pt x="4365" y="580231"/>
                </a:lnTo>
                <a:lnTo>
                  <a:pt x="1289" y="589805"/>
                </a:lnTo>
                <a:lnTo>
                  <a:pt x="0" y="593724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0149" y="3776663"/>
            <a:ext cx="1875155" cy="34925"/>
          </a:xfrm>
          <a:custGeom>
            <a:avLst/>
            <a:gdLst/>
            <a:ahLst/>
            <a:cxnLst/>
            <a:rect l="l" t="t" r="r" b="b"/>
            <a:pathLst>
              <a:path w="1875155" h="34925">
                <a:moveTo>
                  <a:pt x="1874837" y="0"/>
                </a:moveTo>
                <a:lnTo>
                  <a:pt x="1824008" y="1415"/>
                </a:lnTo>
                <a:lnTo>
                  <a:pt x="1773205" y="2828"/>
                </a:lnTo>
                <a:lnTo>
                  <a:pt x="1722427" y="4238"/>
                </a:lnTo>
                <a:lnTo>
                  <a:pt x="1671672" y="5641"/>
                </a:lnTo>
                <a:lnTo>
                  <a:pt x="1620939" y="7036"/>
                </a:lnTo>
                <a:lnTo>
                  <a:pt x="1570226" y="8420"/>
                </a:lnTo>
                <a:lnTo>
                  <a:pt x="1519532" y="9792"/>
                </a:lnTo>
                <a:lnTo>
                  <a:pt x="1468856" y="11150"/>
                </a:lnTo>
                <a:lnTo>
                  <a:pt x="1418195" y="12491"/>
                </a:lnTo>
                <a:lnTo>
                  <a:pt x="1367549" y="13814"/>
                </a:lnTo>
                <a:lnTo>
                  <a:pt x="1316915" y="15115"/>
                </a:lnTo>
                <a:lnTo>
                  <a:pt x="1266293" y="16394"/>
                </a:lnTo>
                <a:lnTo>
                  <a:pt x="1215680" y="17649"/>
                </a:lnTo>
                <a:lnTo>
                  <a:pt x="1165076" y="18876"/>
                </a:lnTo>
                <a:lnTo>
                  <a:pt x="1114478" y="20074"/>
                </a:lnTo>
                <a:lnTo>
                  <a:pt x="1063886" y="21241"/>
                </a:lnTo>
                <a:lnTo>
                  <a:pt x="1013297" y="22376"/>
                </a:lnTo>
                <a:lnTo>
                  <a:pt x="962711" y="23475"/>
                </a:lnTo>
                <a:lnTo>
                  <a:pt x="912125" y="24537"/>
                </a:lnTo>
                <a:lnTo>
                  <a:pt x="861539" y="25559"/>
                </a:lnTo>
                <a:lnTo>
                  <a:pt x="810951" y="26540"/>
                </a:lnTo>
                <a:lnTo>
                  <a:pt x="760358" y="27478"/>
                </a:lnTo>
                <a:lnTo>
                  <a:pt x="709761" y="28370"/>
                </a:lnTo>
                <a:lnTo>
                  <a:pt x="659156" y="29215"/>
                </a:lnTo>
                <a:lnTo>
                  <a:pt x="608544" y="30010"/>
                </a:lnTo>
                <a:lnTo>
                  <a:pt x="557921" y="30753"/>
                </a:lnTo>
                <a:lnTo>
                  <a:pt x="507288" y="31443"/>
                </a:lnTo>
                <a:lnTo>
                  <a:pt x="456641" y="32076"/>
                </a:lnTo>
                <a:lnTo>
                  <a:pt x="405980" y="32652"/>
                </a:lnTo>
                <a:lnTo>
                  <a:pt x="355304" y="33168"/>
                </a:lnTo>
                <a:lnTo>
                  <a:pt x="304610" y="33621"/>
                </a:lnTo>
                <a:lnTo>
                  <a:pt x="253897" y="34011"/>
                </a:lnTo>
                <a:lnTo>
                  <a:pt x="203164" y="34334"/>
                </a:lnTo>
                <a:lnTo>
                  <a:pt x="152410" y="34589"/>
                </a:lnTo>
                <a:lnTo>
                  <a:pt x="101632" y="34774"/>
                </a:lnTo>
                <a:lnTo>
                  <a:pt x="50829" y="34887"/>
                </a:lnTo>
                <a:lnTo>
                  <a:pt x="0" y="34924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5212" y="3587750"/>
            <a:ext cx="351155" cy="351155"/>
          </a:xfrm>
          <a:custGeom>
            <a:avLst/>
            <a:gdLst/>
            <a:ahLst/>
            <a:cxnLst/>
            <a:rect l="l" t="t" r="r" b="b"/>
            <a:pathLst>
              <a:path w="351155" h="351154">
                <a:moveTo>
                  <a:pt x="175419" y="0"/>
                </a:moveTo>
                <a:lnTo>
                  <a:pt x="128785" y="6266"/>
                </a:lnTo>
                <a:lnTo>
                  <a:pt x="86881" y="23949"/>
                </a:lnTo>
                <a:lnTo>
                  <a:pt x="51379" y="51379"/>
                </a:lnTo>
                <a:lnTo>
                  <a:pt x="23949" y="86881"/>
                </a:lnTo>
                <a:lnTo>
                  <a:pt x="6266" y="128785"/>
                </a:lnTo>
                <a:lnTo>
                  <a:pt x="0" y="175418"/>
                </a:lnTo>
                <a:lnTo>
                  <a:pt x="6266" y="222052"/>
                </a:lnTo>
                <a:lnTo>
                  <a:pt x="23949" y="263956"/>
                </a:lnTo>
                <a:lnTo>
                  <a:pt x="51379" y="299459"/>
                </a:lnTo>
                <a:lnTo>
                  <a:pt x="86881" y="326888"/>
                </a:lnTo>
                <a:lnTo>
                  <a:pt x="128785" y="344572"/>
                </a:lnTo>
                <a:lnTo>
                  <a:pt x="175419" y="350838"/>
                </a:lnTo>
                <a:lnTo>
                  <a:pt x="222052" y="344572"/>
                </a:lnTo>
                <a:lnTo>
                  <a:pt x="263956" y="326888"/>
                </a:lnTo>
                <a:lnTo>
                  <a:pt x="299459" y="299459"/>
                </a:lnTo>
                <a:lnTo>
                  <a:pt x="326888" y="263956"/>
                </a:lnTo>
                <a:lnTo>
                  <a:pt x="344572" y="222052"/>
                </a:lnTo>
                <a:lnTo>
                  <a:pt x="350838" y="175418"/>
                </a:lnTo>
                <a:lnTo>
                  <a:pt x="344572" y="128785"/>
                </a:lnTo>
                <a:lnTo>
                  <a:pt x="326888" y="86881"/>
                </a:lnTo>
                <a:lnTo>
                  <a:pt x="299459" y="51379"/>
                </a:lnTo>
                <a:lnTo>
                  <a:pt x="263956" y="23949"/>
                </a:lnTo>
                <a:lnTo>
                  <a:pt x="222052" y="6266"/>
                </a:lnTo>
                <a:lnTo>
                  <a:pt x="175419" y="0"/>
                </a:lnTo>
                <a:close/>
              </a:path>
            </a:pathLst>
          </a:custGeom>
          <a:solidFill>
            <a:srgbClr val="00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5212" y="3587750"/>
            <a:ext cx="351155" cy="351155"/>
          </a:xfrm>
          <a:custGeom>
            <a:avLst/>
            <a:gdLst/>
            <a:ahLst/>
            <a:cxnLst/>
            <a:rect l="l" t="t" r="r" b="b"/>
            <a:pathLst>
              <a:path w="351155" h="351154">
                <a:moveTo>
                  <a:pt x="0" y="175418"/>
                </a:moveTo>
                <a:lnTo>
                  <a:pt x="6266" y="128785"/>
                </a:lnTo>
                <a:lnTo>
                  <a:pt x="23949" y="86881"/>
                </a:lnTo>
                <a:lnTo>
                  <a:pt x="51379" y="51378"/>
                </a:lnTo>
                <a:lnTo>
                  <a:pt x="86881" y="23949"/>
                </a:lnTo>
                <a:lnTo>
                  <a:pt x="128785" y="6266"/>
                </a:lnTo>
                <a:lnTo>
                  <a:pt x="175418" y="0"/>
                </a:lnTo>
                <a:lnTo>
                  <a:pt x="222052" y="6266"/>
                </a:lnTo>
                <a:lnTo>
                  <a:pt x="263956" y="23949"/>
                </a:lnTo>
                <a:lnTo>
                  <a:pt x="299458" y="51378"/>
                </a:lnTo>
                <a:lnTo>
                  <a:pt x="326888" y="86881"/>
                </a:lnTo>
                <a:lnTo>
                  <a:pt x="344571" y="128785"/>
                </a:lnTo>
                <a:lnTo>
                  <a:pt x="350837" y="175418"/>
                </a:lnTo>
                <a:lnTo>
                  <a:pt x="344571" y="222052"/>
                </a:lnTo>
                <a:lnTo>
                  <a:pt x="326888" y="263956"/>
                </a:lnTo>
                <a:lnTo>
                  <a:pt x="299458" y="299458"/>
                </a:lnTo>
                <a:lnTo>
                  <a:pt x="263956" y="326888"/>
                </a:lnTo>
                <a:lnTo>
                  <a:pt x="222052" y="344571"/>
                </a:lnTo>
                <a:lnTo>
                  <a:pt x="175418" y="350837"/>
                </a:lnTo>
                <a:lnTo>
                  <a:pt x="128785" y="344571"/>
                </a:lnTo>
                <a:lnTo>
                  <a:pt x="86881" y="326888"/>
                </a:lnTo>
                <a:lnTo>
                  <a:pt x="51379" y="299458"/>
                </a:lnTo>
                <a:lnTo>
                  <a:pt x="23949" y="263956"/>
                </a:lnTo>
                <a:lnTo>
                  <a:pt x="6266" y="222052"/>
                </a:lnTo>
                <a:lnTo>
                  <a:pt x="0" y="175418"/>
                </a:lnTo>
                <a:close/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60140" y="642621"/>
            <a:ext cx="4827905" cy="2105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800">
              <a:lnSpc>
                <a:spcPts val="2840"/>
              </a:lnSpc>
              <a:spcBef>
                <a:spcPts val="100"/>
              </a:spcBef>
              <a:buAutoNum type="arabicPeriod"/>
              <a:tabLst>
                <a:tab pos="317500" algn="l"/>
              </a:tabLst>
            </a:pP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Choose </a:t>
            </a:r>
            <a:r>
              <a:rPr sz="2400" dirty="0">
                <a:solidFill>
                  <a:srgbClr val="3333CC"/>
                </a:solidFill>
                <a:latin typeface="Comic Sans MS"/>
                <a:cs typeface="Comic Sans MS"/>
              </a:rPr>
              <a:t>a 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point </a:t>
            </a:r>
            <a:r>
              <a:rPr sz="2400" b="1" dirty="0">
                <a:latin typeface="Comic Sans MS"/>
                <a:cs typeface="Comic Sans MS"/>
              </a:rPr>
              <a:t>on </a:t>
            </a:r>
            <a:r>
              <a:rPr sz="2400" b="1" spc="-5" dirty="0">
                <a:latin typeface="Comic Sans MS"/>
                <a:cs typeface="Comic Sans MS"/>
              </a:rPr>
              <a:t>the</a:t>
            </a:r>
            <a:r>
              <a:rPr sz="2400" b="1" spc="-4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direction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2840"/>
              </a:lnSpc>
              <a:tabLst>
                <a:tab pos="1076325" algn="l"/>
              </a:tabLst>
            </a:pPr>
            <a:r>
              <a:rPr sz="2400" dirty="0">
                <a:solidFill>
                  <a:srgbClr val="3333CC"/>
                </a:solidFill>
                <a:latin typeface="Comic Sans MS"/>
                <a:cs typeface="Comic Sans MS"/>
              </a:rPr>
              <a:t>as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 the	origin.</a:t>
            </a:r>
            <a:endParaRPr sz="2400">
              <a:latin typeface="Comic Sans MS"/>
              <a:cs typeface="Comic Sans MS"/>
            </a:endParaRPr>
          </a:p>
          <a:p>
            <a:pPr marL="12700" marR="511809">
              <a:lnSpc>
                <a:spcPct val="99000"/>
              </a:lnSpc>
              <a:spcBef>
                <a:spcPts val="2145"/>
              </a:spcBef>
              <a:buAutoNum type="arabicPeriod" startAt="2"/>
              <a:tabLst>
                <a:tab pos="365760" algn="l"/>
              </a:tabLst>
            </a:pP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Choose </a:t>
            </a:r>
            <a:r>
              <a:rPr sz="2400" dirty="0">
                <a:solidFill>
                  <a:srgbClr val="3333CC"/>
                </a:solidFill>
                <a:latin typeface="Comic Sans MS"/>
                <a:cs typeface="Comic Sans MS"/>
              </a:rPr>
              <a:t>a 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coordinate </a:t>
            </a:r>
            <a:r>
              <a:rPr sz="2400" dirty="0">
                <a:solidFill>
                  <a:srgbClr val="3333CC"/>
                </a:solidFill>
                <a:latin typeface="Comic Sans MS"/>
                <a:cs typeface="Comic Sans MS"/>
              </a:rPr>
              <a:t>system  with 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axes parallel </a:t>
            </a:r>
            <a:r>
              <a:rPr sz="2400" dirty="0">
                <a:solidFill>
                  <a:srgbClr val="3333CC"/>
                </a:solidFill>
                <a:latin typeface="Comic Sans MS"/>
                <a:cs typeface="Comic Sans MS"/>
              </a:rPr>
              <a:t>to 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the </a:t>
            </a:r>
            <a:r>
              <a:rPr sz="2400" dirty="0">
                <a:solidFill>
                  <a:srgbClr val="3333CC"/>
                </a:solidFill>
                <a:latin typeface="Comic Sans MS"/>
                <a:cs typeface="Comic Sans MS"/>
              </a:rPr>
              <a:t>unit  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cell</a:t>
            </a:r>
            <a:r>
              <a:rPr sz="2400" spc="-10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3333CC"/>
                </a:solidFill>
                <a:latin typeface="Comic Sans MS"/>
                <a:cs typeface="Comic Sans MS"/>
              </a:rPr>
              <a:t>edges.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795" y="3810000"/>
            <a:ext cx="1191895" cy="1116965"/>
          </a:xfrm>
          <a:custGeom>
            <a:avLst/>
            <a:gdLst/>
            <a:ahLst/>
            <a:cxnLst/>
            <a:rect l="l" t="t" r="r" b="b"/>
            <a:pathLst>
              <a:path w="1191895" h="1116964">
                <a:moveTo>
                  <a:pt x="1191404" y="0"/>
                </a:moveTo>
                <a:lnTo>
                  <a:pt x="0" y="1116941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833132"/>
            <a:ext cx="122555" cy="120014"/>
          </a:xfrm>
          <a:custGeom>
            <a:avLst/>
            <a:gdLst/>
            <a:ahLst/>
            <a:cxnLst/>
            <a:rect l="l" t="t" r="r" b="b"/>
            <a:pathLst>
              <a:path w="122555" h="120014">
                <a:moveTo>
                  <a:pt x="44298" y="0"/>
                </a:moveTo>
                <a:lnTo>
                  <a:pt x="0" y="119867"/>
                </a:lnTo>
                <a:lnTo>
                  <a:pt x="122473" y="83386"/>
                </a:lnTo>
                <a:lnTo>
                  <a:pt x="44298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1140" y="4757420"/>
            <a:ext cx="205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19199" y="3810000"/>
            <a:ext cx="2324100" cy="0"/>
          </a:xfrm>
          <a:custGeom>
            <a:avLst/>
            <a:gdLst/>
            <a:ahLst/>
            <a:cxnLst/>
            <a:rect l="l" t="t" r="r" b="b"/>
            <a:pathLst>
              <a:path w="2324100">
                <a:moveTo>
                  <a:pt x="0" y="0"/>
                </a:moveTo>
                <a:lnTo>
                  <a:pt x="2324099" y="0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67100" y="37528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9739" y="171133"/>
            <a:ext cx="48025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3333CC"/>
                </a:solidFill>
                <a:latin typeface="Comic Sans MS"/>
                <a:cs typeface="Comic Sans MS"/>
              </a:rPr>
              <a:t>Miller </a:t>
            </a:r>
            <a:r>
              <a:rPr sz="2800" b="1" dirty="0">
                <a:solidFill>
                  <a:srgbClr val="3333CC"/>
                </a:solidFill>
                <a:latin typeface="Comic Sans MS"/>
                <a:cs typeface="Comic Sans MS"/>
              </a:rPr>
              <a:t>Indices </a:t>
            </a:r>
            <a:r>
              <a:rPr sz="2800" b="1" spc="-5" dirty="0">
                <a:solidFill>
                  <a:srgbClr val="3333CC"/>
                </a:solidFill>
                <a:latin typeface="Comic Sans MS"/>
                <a:cs typeface="Comic Sans MS"/>
              </a:rPr>
              <a:t>of</a:t>
            </a:r>
            <a:r>
              <a:rPr sz="2800" b="1" spc="-45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3333CC"/>
                </a:solidFill>
                <a:latin typeface="Comic Sans MS"/>
                <a:cs typeface="Comic Sans MS"/>
              </a:rPr>
              <a:t>Directions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9452" y="4617720"/>
            <a:ext cx="1334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FF"/>
                </a:solidFill>
                <a:latin typeface="Comic Sans MS"/>
                <a:cs typeface="Comic Sans MS"/>
              </a:rPr>
              <a:t>1</a:t>
            </a:r>
            <a:r>
              <a:rPr sz="2400" b="1" spc="-5" dirty="0">
                <a:solidFill>
                  <a:srgbClr val="FF00FF"/>
                </a:solidFill>
                <a:latin typeface="Comic Sans MS"/>
                <a:cs typeface="Comic Sans MS"/>
              </a:rPr>
              <a:t>a</a:t>
            </a:r>
            <a:r>
              <a:rPr sz="2400" spc="-5" dirty="0">
                <a:solidFill>
                  <a:srgbClr val="FF00FF"/>
                </a:solidFill>
                <a:latin typeface="Comic Sans MS"/>
                <a:cs typeface="Comic Sans MS"/>
              </a:rPr>
              <a:t>+0</a:t>
            </a:r>
            <a:r>
              <a:rPr sz="2400" b="1" spc="-5" dirty="0">
                <a:solidFill>
                  <a:srgbClr val="FF00FF"/>
                </a:solidFill>
                <a:latin typeface="Comic Sans MS"/>
                <a:cs typeface="Comic Sans MS"/>
              </a:rPr>
              <a:t>b</a:t>
            </a:r>
            <a:r>
              <a:rPr sz="2400" spc="-5" dirty="0">
                <a:solidFill>
                  <a:srgbClr val="FF00FF"/>
                </a:solidFill>
                <a:latin typeface="Comic Sans MS"/>
                <a:cs typeface="Comic Sans MS"/>
              </a:rPr>
              <a:t>+0</a:t>
            </a:r>
            <a:r>
              <a:rPr sz="2400" b="1" spc="-5" dirty="0">
                <a:solidFill>
                  <a:srgbClr val="FF00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97939" y="1252220"/>
            <a:ext cx="189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z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93799" y="1485900"/>
            <a:ext cx="0" cy="2247900"/>
          </a:xfrm>
          <a:custGeom>
            <a:avLst/>
            <a:gdLst/>
            <a:ahLst/>
            <a:cxnLst/>
            <a:rect l="l" t="t" r="r" b="b"/>
            <a:pathLst>
              <a:path h="2247900">
                <a:moveTo>
                  <a:pt x="0" y="2247899"/>
                </a:moveTo>
                <a:lnTo>
                  <a:pt x="0" y="0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36649" y="14478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5715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7825" y="1719263"/>
            <a:ext cx="2927350" cy="2901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355340" y="3157220"/>
            <a:ext cx="5096510" cy="185991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69900" marR="5080" indent="-457200">
              <a:lnSpc>
                <a:spcPct val="99000"/>
              </a:lnSpc>
              <a:spcBef>
                <a:spcPts val="125"/>
              </a:spcBef>
              <a:tabLst>
                <a:tab pos="469265" algn="l"/>
              </a:tabLst>
            </a:pP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y	</a:t>
            </a:r>
            <a:r>
              <a:rPr sz="2400" dirty="0">
                <a:solidFill>
                  <a:srgbClr val="3333CC"/>
                </a:solidFill>
                <a:latin typeface="Comic Sans MS"/>
                <a:cs typeface="Comic Sans MS"/>
              </a:rPr>
              <a:t>3. 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Find the coordinates </a:t>
            </a:r>
            <a:r>
              <a:rPr sz="2400" dirty="0">
                <a:solidFill>
                  <a:srgbClr val="3333CC"/>
                </a:solidFill>
                <a:latin typeface="Comic Sans MS"/>
                <a:cs typeface="Comic Sans MS"/>
              </a:rPr>
              <a:t>of  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another </a:t>
            </a:r>
            <a:r>
              <a:rPr sz="2400" dirty="0">
                <a:solidFill>
                  <a:srgbClr val="3333CC"/>
                </a:solidFill>
                <a:latin typeface="Comic Sans MS"/>
                <a:cs typeface="Comic Sans MS"/>
              </a:rPr>
              <a:t>point 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on </a:t>
            </a:r>
            <a:r>
              <a:rPr sz="2400" dirty="0">
                <a:solidFill>
                  <a:srgbClr val="3333CC"/>
                </a:solidFill>
                <a:latin typeface="Comic Sans MS"/>
                <a:cs typeface="Comic Sans MS"/>
              </a:rPr>
              <a:t>the 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direction </a:t>
            </a:r>
            <a:r>
              <a:rPr sz="2400" dirty="0">
                <a:solidFill>
                  <a:srgbClr val="3333CC"/>
                </a:solidFill>
                <a:latin typeface="Comic Sans MS"/>
                <a:cs typeface="Comic Sans MS"/>
              </a:rPr>
              <a:t>in  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terms </a:t>
            </a:r>
            <a:r>
              <a:rPr sz="2400" dirty="0">
                <a:solidFill>
                  <a:srgbClr val="3333CC"/>
                </a:solidFill>
                <a:latin typeface="Comic Sans MS"/>
                <a:cs typeface="Comic Sans MS"/>
              </a:rPr>
              <a:t>of </a:t>
            </a:r>
            <a:r>
              <a:rPr sz="2400" b="1" dirty="0">
                <a:solidFill>
                  <a:srgbClr val="434DD6"/>
                </a:solidFill>
                <a:latin typeface="Comic Sans MS"/>
                <a:cs typeface="Comic Sans MS"/>
              </a:rPr>
              <a:t>a</a:t>
            </a:r>
            <a:r>
              <a:rPr sz="2400" dirty="0">
                <a:solidFill>
                  <a:srgbClr val="3333CC"/>
                </a:solidFill>
                <a:latin typeface="Comic Sans MS"/>
                <a:cs typeface="Comic Sans MS"/>
              </a:rPr>
              <a:t>, </a:t>
            </a:r>
            <a:r>
              <a:rPr sz="2400" b="1" dirty="0">
                <a:solidFill>
                  <a:srgbClr val="434DD6"/>
                </a:solidFill>
                <a:latin typeface="Comic Sans MS"/>
                <a:cs typeface="Comic Sans MS"/>
              </a:rPr>
              <a:t>b </a:t>
            </a:r>
            <a:r>
              <a:rPr sz="2400" dirty="0">
                <a:solidFill>
                  <a:srgbClr val="3333CC"/>
                </a:solidFill>
                <a:latin typeface="Comic Sans MS"/>
                <a:cs typeface="Comic Sans MS"/>
              </a:rPr>
              <a:t>and</a:t>
            </a:r>
            <a:r>
              <a:rPr sz="2400" spc="-345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434DD6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Times New Roman"/>
              <a:cs typeface="Times New Roman"/>
            </a:endParaRPr>
          </a:p>
          <a:p>
            <a:pPr marL="91440"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00FF"/>
                </a:solidFill>
                <a:latin typeface="Comic Sans MS"/>
                <a:cs typeface="Comic Sans MS"/>
              </a:rPr>
              <a:t>1, 0,</a:t>
            </a:r>
            <a:r>
              <a:rPr sz="2400" b="1" spc="-25" dirty="0">
                <a:solidFill>
                  <a:srgbClr val="FF00FF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F00FF"/>
                </a:solidFill>
                <a:latin typeface="Comic Sans MS"/>
                <a:cs typeface="Comic Sans MS"/>
              </a:rPr>
              <a:t>0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0739" y="5290820"/>
            <a:ext cx="7926705" cy="115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125" indent="-353060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365760" algn="l"/>
              </a:tabLst>
            </a:pP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Reduce the coordinates </a:t>
            </a:r>
            <a:r>
              <a:rPr sz="2400" dirty="0">
                <a:solidFill>
                  <a:srgbClr val="3333CC"/>
                </a:solidFill>
                <a:latin typeface="Comic Sans MS"/>
                <a:cs typeface="Comic Sans MS"/>
              </a:rPr>
              <a:t>to 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smallest integers. </a:t>
            </a:r>
            <a:r>
              <a:rPr sz="2400" b="1" dirty="0">
                <a:solidFill>
                  <a:srgbClr val="FF00FF"/>
                </a:solidFill>
                <a:latin typeface="Comic Sans MS"/>
                <a:cs typeface="Comic Sans MS"/>
              </a:rPr>
              <a:t>1, 0,</a:t>
            </a:r>
            <a:r>
              <a:rPr sz="2400" b="1" spc="220" dirty="0">
                <a:solidFill>
                  <a:srgbClr val="FF00FF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F00FF"/>
                </a:solidFill>
                <a:latin typeface="Comic Sans MS"/>
                <a:cs typeface="Comic Sans MS"/>
              </a:rPr>
              <a:t>0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333CC"/>
              </a:buClr>
              <a:buFont typeface="Comic Sans MS"/>
              <a:buAutoNum type="arabicPeriod" startAt="4"/>
            </a:pPr>
            <a:endParaRPr sz="2700">
              <a:latin typeface="Times New Roman"/>
              <a:cs typeface="Times New Roman"/>
            </a:endParaRPr>
          </a:p>
          <a:p>
            <a:pPr marL="365125" indent="-353060">
              <a:lnSpc>
                <a:spcPct val="100000"/>
              </a:lnSpc>
              <a:buAutoNum type="arabicPeriod" startAt="4"/>
              <a:tabLst>
                <a:tab pos="365760" algn="l"/>
                <a:tab pos="3830320" algn="l"/>
              </a:tabLst>
            </a:pPr>
            <a:r>
              <a:rPr sz="2400" dirty="0">
                <a:solidFill>
                  <a:srgbClr val="3333CC"/>
                </a:solidFill>
                <a:latin typeface="Comic Sans MS"/>
                <a:cs typeface="Comic Sans MS"/>
              </a:rPr>
              <a:t>Put in</a:t>
            </a:r>
            <a:r>
              <a:rPr sz="2400" spc="15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square</a:t>
            </a:r>
            <a:r>
              <a:rPr sz="2400" spc="10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brackets	</a:t>
            </a:r>
            <a:r>
              <a:rPr sz="2400" b="1" spc="-5" dirty="0">
                <a:solidFill>
                  <a:srgbClr val="FF00FF"/>
                </a:solidFill>
                <a:latin typeface="Comic Sans MS"/>
                <a:cs typeface="Comic Sans MS"/>
              </a:rPr>
              <a:t>[100]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59833" y="96519"/>
            <a:ext cx="13481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omic Sans MS"/>
                <a:cs typeface="Comic Sans MS"/>
              </a:rPr>
              <a:t>Miller </a:t>
            </a:r>
            <a:r>
              <a:rPr sz="1400" dirty="0">
                <a:latin typeface="Comic Sans MS"/>
                <a:cs typeface="Comic Sans MS"/>
              </a:rPr>
              <a:t>Indices</a:t>
            </a:r>
            <a:r>
              <a:rPr sz="1400" spc="-7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2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6277" y="3612833"/>
            <a:ext cx="181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a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34527" y="3392170"/>
            <a:ext cx="206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b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77302" y="2523808"/>
            <a:ext cx="182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19426" y="6406832"/>
            <a:ext cx="976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25" dirty="0">
                <a:latin typeface="Comic Sans MS"/>
                <a:cs typeface="Comic Sans MS"/>
              </a:rPr>
              <a:t>55</a:t>
            </a:r>
            <a:r>
              <a:rPr sz="3600" spc="-787" baseline="23148" dirty="0">
                <a:latin typeface="Comic Sans MS"/>
                <a:cs typeface="Comic Sans MS"/>
              </a:rPr>
              <a:t>5</a:t>
            </a:r>
            <a:r>
              <a:rPr sz="2400" spc="-525" dirty="0">
                <a:latin typeface="Comic Sans MS"/>
                <a:cs typeface="Comic Sans MS"/>
              </a:rPr>
              <a:t>/</a:t>
            </a:r>
            <a:r>
              <a:rPr sz="3600" spc="-787" baseline="23148" dirty="0">
                <a:latin typeface="Comic Sans MS"/>
                <a:cs typeface="Comic Sans MS"/>
              </a:rPr>
              <a:t>5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r>
              <a:rPr sz="3600" spc="-787" baseline="23148" dirty="0">
                <a:latin typeface="Comic Sans MS"/>
                <a:cs typeface="Comic Sans MS"/>
              </a:rPr>
              <a:t>/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77619" y="6637019"/>
            <a:ext cx="39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55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1787" y="1050926"/>
            <a:ext cx="24130" cy="1900555"/>
          </a:xfrm>
          <a:custGeom>
            <a:avLst/>
            <a:gdLst/>
            <a:ahLst/>
            <a:cxnLst/>
            <a:rect l="l" t="t" r="r" b="b"/>
            <a:pathLst>
              <a:path w="24130" h="1900555">
                <a:moveTo>
                  <a:pt x="0" y="1900237"/>
                </a:moveTo>
                <a:lnTo>
                  <a:pt x="782" y="1847701"/>
                </a:lnTo>
                <a:lnTo>
                  <a:pt x="1583" y="1795376"/>
                </a:lnTo>
                <a:lnTo>
                  <a:pt x="2400" y="1743248"/>
                </a:lnTo>
                <a:lnTo>
                  <a:pt x="3232" y="1691306"/>
                </a:lnTo>
                <a:lnTo>
                  <a:pt x="4075" y="1639537"/>
                </a:lnTo>
                <a:lnTo>
                  <a:pt x="4928" y="1587928"/>
                </a:lnTo>
                <a:lnTo>
                  <a:pt x="5788" y="1536468"/>
                </a:lnTo>
                <a:lnTo>
                  <a:pt x="6653" y="1485143"/>
                </a:lnTo>
                <a:lnTo>
                  <a:pt x="7521" y="1433942"/>
                </a:lnTo>
                <a:lnTo>
                  <a:pt x="8390" y="1382851"/>
                </a:lnTo>
                <a:lnTo>
                  <a:pt x="9257" y="1331860"/>
                </a:lnTo>
                <a:lnTo>
                  <a:pt x="10120" y="1280954"/>
                </a:lnTo>
                <a:lnTo>
                  <a:pt x="10977" y="1230122"/>
                </a:lnTo>
                <a:lnTo>
                  <a:pt x="11825" y="1179351"/>
                </a:lnTo>
                <a:lnTo>
                  <a:pt x="12663" y="1128629"/>
                </a:lnTo>
                <a:lnTo>
                  <a:pt x="13487" y="1077944"/>
                </a:lnTo>
                <a:lnTo>
                  <a:pt x="14297" y="1027283"/>
                </a:lnTo>
                <a:lnTo>
                  <a:pt x="15089" y="976633"/>
                </a:lnTo>
                <a:lnTo>
                  <a:pt x="15861" y="925983"/>
                </a:lnTo>
                <a:lnTo>
                  <a:pt x="16611" y="875319"/>
                </a:lnTo>
                <a:lnTo>
                  <a:pt x="17337" y="824630"/>
                </a:lnTo>
                <a:lnTo>
                  <a:pt x="18036" y="773903"/>
                </a:lnTo>
                <a:lnTo>
                  <a:pt x="18707" y="723126"/>
                </a:lnTo>
                <a:lnTo>
                  <a:pt x="19347" y="672285"/>
                </a:lnTo>
                <a:lnTo>
                  <a:pt x="19953" y="621370"/>
                </a:lnTo>
                <a:lnTo>
                  <a:pt x="20524" y="570367"/>
                </a:lnTo>
                <a:lnTo>
                  <a:pt x="21057" y="519264"/>
                </a:lnTo>
                <a:lnTo>
                  <a:pt x="21550" y="468048"/>
                </a:lnTo>
                <a:lnTo>
                  <a:pt x="22000" y="416708"/>
                </a:lnTo>
                <a:lnTo>
                  <a:pt x="22406" y="365230"/>
                </a:lnTo>
                <a:lnTo>
                  <a:pt x="22766" y="313602"/>
                </a:lnTo>
                <a:lnTo>
                  <a:pt x="23076" y="261813"/>
                </a:lnTo>
                <a:lnTo>
                  <a:pt x="23335" y="209849"/>
                </a:lnTo>
                <a:lnTo>
                  <a:pt x="23540" y="157698"/>
                </a:lnTo>
                <a:lnTo>
                  <a:pt x="23689" y="105348"/>
                </a:lnTo>
                <a:lnTo>
                  <a:pt x="23781" y="52786"/>
                </a:lnTo>
                <a:lnTo>
                  <a:pt x="23812" y="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8062" y="2987675"/>
            <a:ext cx="593725" cy="593725"/>
          </a:xfrm>
          <a:custGeom>
            <a:avLst/>
            <a:gdLst/>
            <a:ahLst/>
            <a:cxnLst/>
            <a:rect l="l" t="t" r="r" b="b"/>
            <a:pathLst>
              <a:path w="593725" h="593725">
                <a:moveTo>
                  <a:pt x="593724" y="0"/>
                </a:moveTo>
                <a:lnTo>
                  <a:pt x="559419" y="26367"/>
                </a:lnTo>
                <a:lnTo>
                  <a:pt x="506213" y="69254"/>
                </a:lnTo>
                <a:lnTo>
                  <a:pt x="455091" y="110058"/>
                </a:lnTo>
                <a:lnTo>
                  <a:pt x="427037" y="130175"/>
                </a:lnTo>
                <a:lnTo>
                  <a:pt x="405829" y="137244"/>
                </a:lnTo>
                <a:lnTo>
                  <a:pt x="382388" y="145057"/>
                </a:lnTo>
                <a:lnTo>
                  <a:pt x="363413" y="151383"/>
                </a:lnTo>
                <a:lnTo>
                  <a:pt x="355599" y="153987"/>
                </a:lnTo>
                <a:lnTo>
                  <a:pt x="327099" y="175121"/>
                </a:lnTo>
                <a:lnTo>
                  <a:pt x="302617" y="196850"/>
                </a:lnTo>
                <a:lnTo>
                  <a:pt x="280813" y="220960"/>
                </a:lnTo>
                <a:lnTo>
                  <a:pt x="260349" y="249237"/>
                </a:lnTo>
                <a:lnTo>
                  <a:pt x="245070" y="294778"/>
                </a:lnTo>
                <a:lnTo>
                  <a:pt x="222646" y="331390"/>
                </a:lnTo>
                <a:lnTo>
                  <a:pt x="192484" y="362644"/>
                </a:lnTo>
                <a:lnTo>
                  <a:pt x="153987" y="392112"/>
                </a:lnTo>
                <a:lnTo>
                  <a:pt x="148704" y="401141"/>
                </a:lnTo>
                <a:lnTo>
                  <a:pt x="110306" y="436115"/>
                </a:lnTo>
                <a:lnTo>
                  <a:pt x="66997" y="448915"/>
                </a:lnTo>
                <a:lnTo>
                  <a:pt x="58737" y="450849"/>
                </a:lnTo>
                <a:lnTo>
                  <a:pt x="48617" y="479300"/>
                </a:lnTo>
                <a:lnTo>
                  <a:pt x="38496" y="505817"/>
                </a:lnTo>
                <a:lnTo>
                  <a:pt x="26590" y="531440"/>
                </a:lnTo>
                <a:lnTo>
                  <a:pt x="11112" y="557212"/>
                </a:lnTo>
                <a:lnTo>
                  <a:pt x="8036" y="568275"/>
                </a:lnTo>
                <a:lnTo>
                  <a:pt x="4365" y="580231"/>
                </a:lnTo>
                <a:lnTo>
                  <a:pt x="1289" y="589805"/>
                </a:lnTo>
                <a:lnTo>
                  <a:pt x="0" y="593724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25599" y="2963863"/>
            <a:ext cx="1875155" cy="34925"/>
          </a:xfrm>
          <a:custGeom>
            <a:avLst/>
            <a:gdLst/>
            <a:ahLst/>
            <a:cxnLst/>
            <a:rect l="l" t="t" r="r" b="b"/>
            <a:pathLst>
              <a:path w="1875154" h="34925">
                <a:moveTo>
                  <a:pt x="1874837" y="0"/>
                </a:moveTo>
                <a:lnTo>
                  <a:pt x="1824008" y="1415"/>
                </a:lnTo>
                <a:lnTo>
                  <a:pt x="1773205" y="2828"/>
                </a:lnTo>
                <a:lnTo>
                  <a:pt x="1722427" y="4238"/>
                </a:lnTo>
                <a:lnTo>
                  <a:pt x="1671672" y="5641"/>
                </a:lnTo>
                <a:lnTo>
                  <a:pt x="1620939" y="7036"/>
                </a:lnTo>
                <a:lnTo>
                  <a:pt x="1570226" y="8420"/>
                </a:lnTo>
                <a:lnTo>
                  <a:pt x="1519532" y="9792"/>
                </a:lnTo>
                <a:lnTo>
                  <a:pt x="1468856" y="11150"/>
                </a:lnTo>
                <a:lnTo>
                  <a:pt x="1418195" y="12491"/>
                </a:lnTo>
                <a:lnTo>
                  <a:pt x="1367549" y="13814"/>
                </a:lnTo>
                <a:lnTo>
                  <a:pt x="1316915" y="15115"/>
                </a:lnTo>
                <a:lnTo>
                  <a:pt x="1266293" y="16394"/>
                </a:lnTo>
                <a:lnTo>
                  <a:pt x="1215680" y="17649"/>
                </a:lnTo>
                <a:lnTo>
                  <a:pt x="1165076" y="18876"/>
                </a:lnTo>
                <a:lnTo>
                  <a:pt x="1114478" y="20074"/>
                </a:lnTo>
                <a:lnTo>
                  <a:pt x="1063886" y="21241"/>
                </a:lnTo>
                <a:lnTo>
                  <a:pt x="1013297" y="22376"/>
                </a:lnTo>
                <a:lnTo>
                  <a:pt x="962711" y="23475"/>
                </a:lnTo>
                <a:lnTo>
                  <a:pt x="912125" y="24537"/>
                </a:lnTo>
                <a:lnTo>
                  <a:pt x="861539" y="25559"/>
                </a:lnTo>
                <a:lnTo>
                  <a:pt x="810951" y="26540"/>
                </a:lnTo>
                <a:lnTo>
                  <a:pt x="760358" y="27478"/>
                </a:lnTo>
                <a:lnTo>
                  <a:pt x="709761" y="28370"/>
                </a:lnTo>
                <a:lnTo>
                  <a:pt x="659156" y="29215"/>
                </a:lnTo>
                <a:lnTo>
                  <a:pt x="608544" y="30010"/>
                </a:lnTo>
                <a:lnTo>
                  <a:pt x="557921" y="30753"/>
                </a:lnTo>
                <a:lnTo>
                  <a:pt x="507288" y="31443"/>
                </a:lnTo>
                <a:lnTo>
                  <a:pt x="456641" y="32076"/>
                </a:lnTo>
                <a:lnTo>
                  <a:pt x="405980" y="32652"/>
                </a:lnTo>
                <a:lnTo>
                  <a:pt x="355304" y="33168"/>
                </a:lnTo>
                <a:lnTo>
                  <a:pt x="304610" y="33621"/>
                </a:lnTo>
                <a:lnTo>
                  <a:pt x="253897" y="34011"/>
                </a:lnTo>
                <a:lnTo>
                  <a:pt x="203164" y="34334"/>
                </a:lnTo>
                <a:lnTo>
                  <a:pt x="152410" y="34589"/>
                </a:lnTo>
                <a:lnTo>
                  <a:pt x="101632" y="34774"/>
                </a:lnTo>
                <a:lnTo>
                  <a:pt x="50829" y="34887"/>
                </a:lnTo>
                <a:lnTo>
                  <a:pt x="0" y="34924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662" y="2774950"/>
            <a:ext cx="351155" cy="351155"/>
          </a:xfrm>
          <a:custGeom>
            <a:avLst/>
            <a:gdLst/>
            <a:ahLst/>
            <a:cxnLst/>
            <a:rect l="l" t="t" r="r" b="b"/>
            <a:pathLst>
              <a:path w="351155" h="351155">
                <a:moveTo>
                  <a:pt x="175418" y="0"/>
                </a:moveTo>
                <a:lnTo>
                  <a:pt x="128785" y="6266"/>
                </a:lnTo>
                <a:lnTo>
                  <a:pt x="86881" y="23949"/>
                </a:lnTo>
                <a:lnTo>
                  <a:pt x="51379" y="51379"/>
                </a:lnTo>
                <a:lnTo>
                  <a:pt x="23949" y="86882"/>
                </a:lnTo>
                <a:lnTo>
                  <a:pt x="6266" y="128786"/>
                </a:lnTo>
                <a:lnTo>
                  <a:pt x="0" y="175420"/>
                </a:lnTo>
                <a:lnTo>
                  <a:pt x="6266" y="222053"/>
                </a:lnTo>
                <a:lnTo>
                  <a:pt x="23949" y="263957"/>
                </a:lnTo>
                <a:lnTo>
                  <a:pt x="51379" y="299459"/>
                </a:lnTo>
                <a:lnTo>
                  <a:pt x="86881" y="326888"/>
                </a:lnTo>
                <a:lnTo>
                  <a:pt x="128785" y="344572"/>
                </a:lnTo>
                <a:lnTo>
                  <a:pt x="175418" y="350838"/>
                </a:lnTo>
                <a:lnTo>
                  <a:pt x="222052" y="344572"/>
                </a:lnTo>
                <a:lnTo>
                  <a:pt x="263956" y="326888"/>
                </a:lnTo>
                <a:lnTo>
                  <a:pt x="299459" y="299459"/>
                </a:lnTo>
                <a:lnTo>
                  <a:pt x="326888" y="263957"/>
                </a:lnTo>
                <a:lnTo>
                  <a:pt x="344572" y="222053"/>
                </a:lnTo>
                <a:lnTo>
                  <a:pt x="350838" y="175420"/>
                </a:lnTo>
                <a:lnTo>
                  <a:pt x="344572" y="128786"/>
                </a:lnTo>
                <a:lnTo>
                  <a:pt x="326888" y="86882"/>
                </a:lnTo>
                <a:lnTo>
                  <a:pt x="299459" y="51379"/>
                </a:lnTo>
                <a:lnTo>
                  <a:pt x="263956" y="23949"/>
                </a:lnTo>
                <a:lnTo>
                  <a:pt x="222052" y="6266"/>
                </a:lnTo>
                <a:lnTo>
                  <a:pt x="175418" y="0"/>
                </a:lnTo>
                <a:close/>
              </a:path>
            </a:pathLst>
          </a:custGeom>
          <a:solidFill>
            <a:srgbClr val="00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0662" y="2774950"/>
            <a:ext cx="351155" cy="351155"/>
          </a:xfrm>
          <a:custGeom>
            <a:avLst/>
            <a:gdLst/>
            <a:ahLst/>
            <a:cxnLst/>
            <a:rect l="l" t="t" r="r" b="b"/>
            <a:pathLst>
              <a:path w="351155" h="351155">
                <a:moveTo>
                  <a:pt x="0" y="175419"/>
                </a:moveTo>
                <a:lnTo>
                  <a:pt x="6266" y="128785"/>
                </a:lnTo>
                <a:lnTo>
                  <a:pt x="23949" y="86881"/>
                </a:lnTo>
                <a:lnTo>
                  <a:pt x="51379" y="51379"/>
                </a:lnTo>
                <a:lnTo>
                  <a:pt x="86881" y="23949"/>
                </a:lnTo>
                <a:lnTo>
                  <a:pt x="128785" y="6266"/>
                </a:lnTo>
                <a:lnTo>
                  <a:pt x="175418" y="0"/>
                </a:lnTo>
                <a:lnTo>
                  <a:pt x="222052" y="6266"/>
                </a:lnTo>
                <a:lnTo>
                  <a:pt x="263956" y="23949"/>
                </a:lnTo>
                <a:lnTo>
                  <a:pt x="299458" y="51379"/>
                </a:lnTo>
                <a:lnTo>
                  <a:pt x="326888" y="86881"/>
                </a:lnTo>
                <a:lnTo>
                  <a:pt x="344571" y="128785"/>
                </a:lnTo>
                <a:lnTo>
                  <a:pt x="350837" y="175419"/>
                </a:lnTo>
                <a:lnTo>
                  <a:pt x="344571" y="222052"/>
                </a:lnTo>
                <a:lnTo>
                  <a:pt x="326888" y="263956"/>
                </a:lnTo>
                <a:lnTo>
                  <a:pt x="299458" y="299458"/>
                </a:lnTo>
                <a:lnTo>
                  <a:pt x="263956" y="326887"/>
                </a:lnTo>
                <a:lnTo>
                  <a:pt x="222052" y="344571"/>
                </a:lnTo>
                <a:lnTo>
                  <a:pt x="175418" y="350837"/>
                </a:lnTo>
                <a:lnTo>
                  <a:pt x="128785" y="344571"/>
                </a:lnTo>
                <a:lnTo>
                  <a:pt x="86881" y="326887"/>
                </a:lnTo>
                <a:lnTo>
                  <a:pt x="51379" y="299458"/>
                </a:lnTo>
                <a:lnTo>
                  <a:pt x="23949" y="263956"/>
                </a:lnTo>
                <a:lnTo>
                  <a:pt x="6266" y="222052"/>
                </a:lnTo>
                <a:lnTo>
                  <a:pt x="0" y="175419"/>
                </a:lnTo>
                <a:close/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3245" y="2997200"/>
            <a:ext cx="1191895" cy="1116965"/>
          </a:xfrm>
          <a:custGeom>
            <a:avLst/>
            <a:gdLst/>
            <a:ahLst/>
            <a:cxnLst/>
            <a:rect l="l" t="t" r="r" b="b"/>
            <a:pathLst>
              <a:path w="1191895" h="1116964">
                <a:moveTo>
                  <a:pt x="1191404" y="0"/>
                </a:moveTo>
                <a:lnTo>
                  <a:pt x="0" y="1116941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5450" y="4020332"/>
            <a:ext cx="122555" cy="120014"/>
          </a:xfrm>
          <a:custGeom>
            <a:avLst/>
            <a:gdLst/>
            <a:ahLst/>
            <a:cxnLst/>
            <a:rect l="l" t="t" r="r" b="b"/>
            <a:pathLst>
              <a:path w="122554" h="120014">
                <a:moveTo>
                  <a:pt x="44298" y="0"/>
                </a:moveTo>
                <a:lnTo>
                  <a:pt x="0" y="119867"/>
                </a:lnTo>
                <a:lnTo>
                  <a:pt x="122473" y="83386"/>
                </a:lnTo>
                <a:lnTo>
                  <a:pt x="44298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44650" y="2997200"/>
            <a:ext cx="2324100" cy="0"/>
          </a:xfrm>
          <a:custGeom>
            <a:avLst/>
            <a:gdLst/>
            <a:ahLst/>
            <a:cxnLst/>
            <a:rect l="l" t="t" r="r" b="b"/>
            <a:pathLst>
              <a:path w="2324100">
                <a:moveTo>
                  <a:pt x="0" y="0"/>
                </a:moveTo>
                <a:lnTo>
                  <a:pt x="2324099" y="0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2550" y="29400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23389" y="439421"/>
            <a:ext cx="189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CC99"/>
                </a:solidFill>
                <a:latin typeface="Comic Sans MS"/>
                <a:cs typeface="Comic Sans MS"/>
              </a:rPr>
              <a:t>z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19249" y="673100"/>
            <a:ext cx="0" cy="2247900"/>
          </a:xfrm>
          <a:custGeom>
            <a:avLst/>
            <a:gdLst/>
            <a:ahLst/>
            <a:cxnLst/>
            <a:rect l="l" t="t" r="r" b="b"/>
            <a:pathLst>
              <a:path h="2247900">
                <a:moveTo>
                  <a:pt x="0" y="2247899"/>
                </a:moveTo>
                <a:lnTo>
                  <a:pt x="0" y="0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62100" y="6350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5715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3274" y="906464"/>
            <a:ext cx="2927350" cy="2901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47452" y="546418"/>
            <a:ext cx="4912995" cy="2189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marR="191770" indent="-914400">
              <a:lnSpc>
                <a:spcPct val="148200"/>
              </a:lnSpc>
              <a:spcBef>
                <a:spcPts val="100"/>
              </a:spcBef>
            </a:pPr>
            <a:r>
              <a:rPr sz="2800" spc="-5" dirty="0">
                <a:latin typeface="Comic Sans MS"/>
                <a:cs typeface="Comic Sans MS"/>
              </a:rPr>
              <a:t>Miller </a:t>
            </a:r>
            <a:r>
              <a:rPr sz="2800" dirty="0">
                <a:latin typeface="Comic Sans MS"/>
                <a:cs typeface="Comic Sans MS"/>
              </a:rPr>
              <a:t>indices </a:t>
            </a:r>
            <a:r>
              <a:rPr sz="2800" spc="-5" dirty="0">
                <a:latin typeface="Comic Sans MS"/>
                <a:cs typeface="Comic Sans MS"/>
              </a:rPr>
              <a:t>of </a:t>
            </a:r>
            <a:r>
              <a:rPr sz="2800" dirty="0">
                <a:latin typeface="Comic Sans MS"/>
                <a:cs typeface="Comic Sans MS"/>
              </a:rPr>
              <a:t>a </a:t>
            </a:r>
            <a:r>
              <a:rPr sz="2800" spc="-5" dirty="0">
                <a:latin typeface="Comic Sans MS"/>
                <a:cs typeface="Comic Sans MS"/>
              </a:rPr>
              <a:t>direction:  </a:t>
            </a:r>
            <a:r>
              <a:rPr sz="2800" dirty="0">
                <a:latin typeface="Comic Sans MS"/>
                <a:cs typeface="Comic Sans MS"/>
              </a:rPr>
              <a:t>only </a:t>
            </a:r>
            <a:r>
              <a:rPr sz="2800" spc="-5" dirty="0">
                <a:latin typeface="Comic Sans MS"/>
                <a:cs typeface="Comic Sans MS"/>
              </a:rPr>
              <a:t>the</a:t>
            </a:r>
            <a:r>
              <a:rPr sz="2800" spc="-30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orientation</a:t>
            </a:r>
            <a:endParaRPr sz="2800">
              <a:latin typeface="Comic Sans MS"/>
              <a:cs typeface="Comic Sans MS"/>
            </a:endParaRPr>
          </a:p>
          <a:p>
            <a:pPr marL="927100">
              <a:lnSpc>
                <a:spcPts val="3320"/>
              </a:lnSpc>
            </a:pPr>
            <a:r>
              <a:rPr sz="2800" spc="-5" dirty="0">
                <a:latin typeface="Comic Sans MS"/>
                <a:cs typeface="Comic Sans MS"/>
              </a:rPr>
              <a:t>not </a:t>
            </a:r>
            <a:r>
              <a:rPr sz="2800" dirty="0">
                <a:latin typeface="Comic Sans MS"/>
                <a:cs typeface="Comic Sans MS"/>
              </a:rPr>
              <a:t>its </a:t>
            </a:r>
            <a:r>
              <a:rPr sz="2800" spc="-5" dirty="0">
                <a:latin typeface="Comic Sans MS"/>
                <a:cs typeface="Comic Sans MS"/>
              </a:rPr>
              <a:t>position or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sense</a:t>
            </a:r>
            <a:endParaRPr sz="2800">
              <a:latin typeface="Comic Sans MS"/>
              <a:cs typeface="Comic Sans MS"/>
            </a:endParaRPr>
          </a:p>
          <a:p>
            <a:pPr marL="45720">
              <a:lnSpc>
                <a:spcPct val="100000"/>
              </a:lnSpc>
              <a:spcBef>
                <a:spcPts val="875"/>
              </a:spcBef>
            </a:pPr>
            <a:r>
              <a:rPr sz="2400" b="1" dirty="0">
                <a:solidFill>
                  <a:srgbClr val="00CC99"/>
                </a:solidFill>
                <a:latin typeface="Comic Sans MS"/>
                <a:cs typeface="Comic Sans MS"/>
              </a:rPr>
              <a:t>y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45602" y="4866958"/>
            <a:ext cx="5832475" cy="9956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59"/>
              </a:spcBef>
            </a:pPr>
            <a:r>
              <a:rPr sz="3200" spc="-5" dirty="0">
                <a:latin typeface="Comic Sans MS"/>
                <a:cs typeface="Comic Sans MS"/>
              </a:rPr>
              <a:t>All parallel directions have the  </a:t>
            </a:r>
            <a:r>
              <a:rPr sz="3200" dirty="0">
                <a:latin typeface="Comic Sans MS"/>
                <a:cs typeface="Comic Sans MS"/>
              </a:rPr>
              <a:t>same </a:t>
            </a:r>
            <a:r>
              <a:rPr sz="3200" spc="-5" dirty="0">
                <a:latin typeface="Comic Sans MS"/>
                <a:cs typeface="Comic Sans MS"/>
              </a:rPr>
              <a:t>Miller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indices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14052" y="3808095"/>
            <a:ext cx="10096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omic Sans MS"/>
                <a:cs typeface="Comic Sans MS"/>
              </a:rPr>
              <a:t>[100]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5428" y="4025583"/>
            <a:ext cx="205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CC99"/>
                </a:solidFill>
                <a:latin typeface="Comic Sans MS"/>
                <a:cs typeface="Comic Sans MS"/>
              </a:rPr>
              <a:t>x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59833" y="96519"/>
            <a:ext cx="13481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omic Sans MS"/>
                <a:cs typeface="Comic Sans MS"/>
              </a:rPr>
              <a:t>Miller </a:t>
            </a:r>
            <a:r>
              <a:rPr sz="1400" dirty="0">
                <a:latin typeface="Comic Sans MS"/>
                <a:cs typeface="Comic Sans MS"/>
              </a:rPr>
              <a:t>Indices</a:t>
            </a:r>
            <a:r>
              <a:rPr sz="1400" spc="-7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3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19426" y="6406832"/>
            <a:ext cx="976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25" dirty="0">
                <a:latin typeface="Comic Sans MS"/>
                <a:cs typeface="Comic Sans MS"/>
              </a:rPr>
              <a:t>56</a:t>
            </a:r>
            <a:r>
              <a:rPr sz="3600" spc="-787" baseline="23148" dirty="0">
                <a:latin typeface="Comic Sans MS"/>
                <a:cs typeface="Comic Sans MS"/>
              </a:rPr>
              <a:t>5</a:t>
            </a:r>
            <a:r>
              <a:rPr sz="2400" spc="-525" dirty="0">
                <a:latin typeface="Comic Sans MS"/>
                <a:cs typeface="Comic Sans MS"/>
              </a:rPr>
              <a:t>/</a:t>
            </a:r>
            <a:r>
              <a:rPr sz="3600" spc="-787" baseline="23148" dirty="0">
                <a:latin typeface="Comic Sans MS"/>
                <a:cs typeface="Comic Sans MS"/>
              </a:rPr>
              <a:t>6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r>
              <a:rPr sz="3600" spc="-787" baseline="23148" dirty="0">
                <a:latin typeface="Comic Sans MS"/>
                <a:cs typeface="Comic Sans MS"/>
              </a:rPr>
              <a:t>/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77619" y="6637019"/>
            <a:ext cx="39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56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5471" y="2540061"/>
            <a:ext cx="1926589" cy="1926589"/>
          </a:xfrm>
          <a:custGeom>
            <a:avLst/>
            <a:gdLst/>
            <a:ahLst/>
            <a:cxnLst/>
            <a:rect l="l" t="t" r="r" b="b"/>
            <a:pathLst>
              <a:path w="1926589" h="1926589">
                <a:moveTo>
                  <a:pt x="0" y="0"/>
                </a:moveTo>
                <a:lnTo>
                  <a:pt x="1926398" y="0"/>
                </a:lnTo>
                <a:lnTo>
                  <a:pt x="1926398" y="1926249"/>
                </a:lnTo>
                <a:lnTo>
                  <a:pt x="0" y="1926249"/>
                </a:lnTo>
                <a:lnTo>
                  <a:pt x="0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61870" y="1897978"/>
            <a:ext cx="642620" cy="2568575"/>
          </a:xfrm>
          <a:custGeom>
            <a:avLst/>
            <a:gdLst/>
            <a:ahLst/>
            <a:cxnLst/>
            <a:rect l="l" t="t" r="r" b="b"/>
            <a:pathLst>
              <a:path w="642619" h="2568575">
                <a:moveTo>
                  <a:pt x="642082" y="0"/>
                </a:moveTo>
                <a:lnTo>
                  <a:pt x="0" y="642082"/>
                </a:lnTo>
                <a:lnTo>
                  <a:pt x="0" y="2568332"/>
                </a:lnTo>
                <a:lnTo>
                  <a:pt x="642082" y="1926249"/>
                </a:lnTo>
                <a:lnTo>
                  <a:pt x="642082" y="0"/>
                </a:lnTo>
                <a:close/>
              </a:path>
            </a:pathLst>
          </a:custGeom>
          <a:solidFill>
            <a:srgbClr val="D6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5471" y="1897978"/>
            <a:ext cx="2568575" cy="642620"/>
          </a:xfrm>
          <a:custGeom>
            <a:avLst/>
            <a:gdLst/>
            <a:ahLst/>
            <a:cxnLst/>
            <a:rect l="l" t="t" r="r" b="b"/>
            <a:pathLst>
              <a:path w="2568575" h="642619">
                <a:moveTo>
                  <a:pt x="2568481" y="0"/>
                </a:moveTo>
                <a:lnTo>
                  <a:pt x="642082" y="0"/>
                </a:lnTo>
                <a:lnTo>
                  <a:pt x="0" y="642082"/>
                </a:lnTo>
                <a:lnTo>
                  <a:pt x="1926398" y="642082"/>
                </a:lnTo>
                <a:lnTo>
                  <a:pt x="2568481" y="0"/>
                </a:lnTo>
                <a:close/>
              </a:path>
            </a:pathLst>
          </a:custGeom>
          <a:solidFill>
            <a:srgbClr val="FFFC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5471" y="1897978"/>
            <a:ext cx="2568575" cy="2568575"/>
          </a:xfrm>
          <a:custGeom>
            <a:avLst/>
            <a:gdLst/>
            <a:ahLst/>
            <a:cxnLst/>
            <a:rect l="l" t="t" r="r" b="b"/>
            <a:pathLst>
              <a:path w="2568575" h="2568575">
                <a:moveTo>
                  <a:pt x="0" y="642082"/>
                </a:moveTo>
                <a:lnTo>
                  <a:pt x="642082" y="0"/>
                </a:lnTo>
                <a:lnTo>
                  <a:pt x="2568481" y="0"/>
                </a:lnTo>
                <a:lnTo>
                  <a:pt x="2568481" y="1926249"/>
                </a:lnTo>
                <a:lnTo>
                  <a:pt x="1926398" y="2568332"/>
                </a:lnTo>
                <a:lnTo>
                  <a:pt x="0" y="2568332"/>
                </a:lnTo>
                <a:lnTo>
                  <a:pt x="0" y="64208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5471" y="1897978"/>
            <a:ext cx="2568575" cy="642620"/>
          </a:xfrm>
          <a:custGeom>
            <a:avLst/>
            <a:gdLst/>
            <a:ahLst/>
            <a:cxnLst/>
            <a:rect l="l" t="t" r="r" b="b"/>
            <a:pathLst>
              <a:path w="2568575" h="642619">
                <a:moveTo>
                  <a:pt x="0" y="642082"/>
                </a:moveTo>
                <a:lnTo>
                  <a:pt x="1926398" y="642082"/>
                </a:lnTo>
                <a:lnTo>
                  <a:pt x="2568481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61870" y="2540061"/>
            <a:ext cx="0" cy="1926589"/>
          </a:xfrm>
          <a:custGeom>
            <a:avLst/>
            <a:gdLst/>
            <a:ahLst/>
            <a:cxnLst/>
            <a:rect l="l" t="t" r="r" b="b"/>
            <a:pathLst>
              <a:path h="1926589">
                <a:moveTo>
                  <a:pt x="0" y="0"/>
                </a:moveTo>
                <a:lnTo>
                  <a:pt x="0" y="192624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6678" y="1897978"/>
            <a:ext cx="0" cy="1938655"/>
          </a:xfrm>
          <a:custGeom>
            <a:avLst/>
            <a:gdLst/>
            <a:ahLst/>
            <a:cxnLst/>
            <a:rect l="l" t="t" r="r" b="b"/>
            <a:pathLst>
              <a:path h="1938654">
                <a:moveTo>
                  <a:pt x="0" y="0"/>
                </a:moveTo>
                <a:lnTo>
                  <a:pt x="0" y="193836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5476" y="3827255"/>
            <a:ext cx="1938655" cy="0"/>
          </a:xfrm>
          <a:custGeom>
            <a:avLst/>
            <a:gdLst/>
            <a:ahLst/>
            <a:cxnLst/>
            <a:rect l="l" t="t" r="r" b="b"/>
            <a:pathLst>
              <a:path w="1938655">
                <a:moveTo>
                  <a:pt x="0" y="0"/>
                </a:moveTo>
                <a:lnTo>
                  <a:pt x="1938476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4558" y="3836342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630004" y="0"/>
                </a:moveTo>
                <a:lnTo>
                  <a:pt x="0" y="62996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0086" y="2382569"/>
            <a:ext cx="339725" cy="339725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169616" y="0"/>
                </a:moveTo>
                <a:lnTo>
                  <a:pt x="124525" y="6058"/>
                </a:lnTo>
                <a:lnTo>
                  <a:pt x="84007" y="23156"/>
                </a:lnTo>
                <a:lnTo>
                  <a:pt x="49679" y="49676"/>
                </a:lnTo>
                <a:lnTo>
                  <a:pt x="23157" y="84003"/>
                </a:lnTo>
                <a:lnTo>
                  <a:pt x="6058" y="124518"/>
                </a:lnTo>
                <a:lnTo>
                  <a:pt x="0" y="169607"/>
                </a:lnTo>
                <a:lnTo>
                  <a:pt x="6058" y="214695"/>
                </a:lnTo>
                <a:lnTo>
                  <a:pt x="23157" y="255210"/>
                </a:lnTo>
                <a:lnTo>
                  <a:pt x="49679" y="289536"/>
                </a:lnTo>
                <a:lnTo>
                  <a:pt x="84007" y="316057"/>
                </a:lnTo>
                <a:lnTo>
                  <a:pt x="124525" y="333154"/>
                </a:lnTo>
                <a:lnTo>
                  <a:pt x="169616" y="339213"/>
                </a:lnTo>
                <a:lnTo>
                  <a:pt x="214707" y="333154"/>
                </a:lnTo>
                <a:lnTo>
                  <a:pt x="255225" y="316057"/>
                </a:lnTo>
                <a:lnTo>
                  <a:pt x="289554" y="289536"/>
                </a:lnTo>
                <a:lnTo>
                  <a:pt x="316076" y="255210"/>
                </a:lnTo>
                <a:lnTo>
                  <a:pt x="333175" y="214695"/>
                </a:lnTo>
                <a:lnTo>
                  <a:pt x="339233" y="169607"/>
                </a:lnTo>
                <a:lnTo>
                  <a:pt x="333175" y="124518"/>
                </a:lnTo>
                <a:lnTo>
                  <a:pt x="316076" y="84003"/>
                </a:lnTo>
                <a:lnTo>
                  <a:pt x="289554" y="49676"/>
                </a:lnTo>
                <a:lnTo>
                  <a:pt x="255225" y="23156"/>
                </a:lnTo>
                <a:lnTo>
                  <a:pt x="214707" y="6058"/>
                </a:lnTo>
                <a:lnTo>
                  <a:pt x="169616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0086" y="2382569"/>
            <a:ext cx="339725" cy="339725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0" y="169607"/>
                </a:moveTo>
                <a:lnTo>
                  <a:pt x="6058" y="124518"/>
                </a:lnTo>
                <a:lnTo>
                  <a:pt x="23157" y="84003"/>
                </a:lnTo>
                <a:lnTo>
                  <a:pt x="49679" y="49676"/>
                </a:lnTo>
                <a:lnTo>
                  <a:pt x="84008" y="23156"/>
                </a:lnTo>
                <a:lnTo>
                  <a:pt x="124526" y="6058"/>
                </a:lnTo>
                <a:lnTo>
                  <a:pt x="169616" y="0"/>
                </a:lnTo>
                <a:lnTo>
                  <a:pt x="214707" y="6058"/>
                </a:lnTo>
                <a:lnTo>
                  <a:pt x="255225" y="23156"/>
                </a:lnTo>
                <a:lnTo>
                  <a:pt x="289554" y="49676"/>
                </a:lnTo>
                <a:lnTo>
                  <a:pt x="316076" y="84003"/>
                </a:lnTo>
                <a:lnTo>
                  <a:pt x="333175" y="124518"/>
                </a:lnTo>
                <a:lnTo>
                  <a:pt x="339233" y="169607"/>
                </a:lnTo>
                <a:lnTo>
                  <a:pt x="333175" y="214695"/>
                </a:lnTo>
                <a:lnTo>
                  <a:pt x="316076" y="255210"/>
                </a:lnTo>
                <a:lnTo>
                  <a:pt x="289554" y="289537"/>
                </a:lnTo>
                <a:lnTo>
                  <a:pt x="255225" y="316057"/>
                </a:lnTo>
                <a:lnTo>
                  <a:pt x="214707" y="333155"/>
                </a:lnTo>
                <a:lnTo>
                  <a:pt x="169616" y="339213"/>
                </a:lnTo>
                <a:lnTo>
                  <a:pt x="124526" y="333155"/>
                </a:lnTo>
                <a:lnTo>
                  <a:pt x="84008" y="316057"/>
                </a:lnTo>
                <a:lnTo>
                  <a:pt x="49679" y="289537"/>
                </a:lnTo>
                <a:lnTo>
                  <a:pt x="23157" y="255210"/>
                </a:lnTo>
                <a:lnTo>
                  <a:pt x="6058" y="214695"/>
                </a:lnTo>
                <a:lnTo>
                  <a:pt x="0" y="16960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43943" y="2770240"/>
            <a:ext cx="339725" cy="339725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169617" y="0"/>
                </a:moveTo>
                <a:lnTo>
                  <a:pt x="124526" y="6058"/>
                </a:lnTo>
                <a:lnTo>
                  <a:pt x="84008" y="23156"/>
                </a:lnTo>
                <a:lnTo>
                  <a:pt x="49680" y="49676"/>
                </a:lnTo>
                <a:lnTo>
                  <a:pt x="23157" y="84003"/>
                </a:lnTo>
                <a:lnTo>
                  <a:pt x="6058" y="124518"/>
                </a:lnTo>
                <a:lnTo>
                  <a:pt x="0" y="169607"/>
                </a:lnTo>
                <a:lnTo>
                  <a:pt x="6058" y="214695"/>
                </a:lnTo>
                <a:lnTo>
                  <a:pt x="23157" y="255211"/>
                </a:lnTo>
                <a:lnTo>
                  <a:pt x="49680" y="289537"/>
                </a:lnTo>
                <a:lnTo>
                  <a:pt x="84008" y="316058"/>
                </a:lnTo>
                <a:lnTo>
                  <a:pt x="124526" y="333155"/>
                </a:lnTo>
                <a:lnTo>
                  <a:pt x="169617" y="339214"/>
                </a:lnTo>
                <a:lnTo>
                  <a:pt x="214708" y="333155"/>
                </a:lnTo>
                <a:lnTo>
                  <a:pt x="255225" y="316058"/>
                </a:lnTo>
                <a:lnTo>
                  <a:pt x="289554" y="289537"/>
                </a:lnTo>
                <a:lnTo>
                  <a:pt x="316075" y="255211"/>
                </a:lnTo>
                <a:lnTo>
                  <a:pt x="333174" y="214695"/>
                </a:lnTo>
                <a:lnTo>
                  <a:pt x="339233" y="169607"/>
                </a:lnTo>
                <a:lnTo>
                  <a:pt x="333174" y="124518"/>
                </a:lnTo>
                <a:lnTo>
                  <a:pt x="316075" y="84003"/>
                </a:lnTo>
                <a:lnTo>
                  <a:pt x="289554" y="49676"/>
                </a:lnTo>
                <a:lnTo>
                  <a:pt x="255225" y="23156"/>
                </a:lnTo>
                <a:lnTo>
                  <a:pt x="214708" y="6058"/>
                </a:lnTo>
                <a:lnTo>
                  <a:pt x="169617" y="0"/>
                </a:lnTo>
                <a:close/>
              </a:path>
            </a:pathLst>
          </a:custGeom>
          <a:solidFill>
            <a:srgbClr val="FF4C00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43943" y="2770240"/>
            <a:ext cx="339725" cy="339725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0" y="169607"/>
                </a:moveTo>
                <a:lnTo>
                  <a:pt x="6058" y="124518"/>
                </a:lnTo>
                <a:lnTo>
                  <a:pt x="23157" y="84003"/>
                </a:lnTo>
                <a:lnTo>
                  <a:pt x="49679" y="49676"/>
                </a:lnTo>
                <a:lnTo>
                  <a:pt x="84008" y="23156"/>
                </a:lnTo>
                <a:lnTo>
                  <a:pt x="124526" y="6058"/>
                </a:lnTo>
                <a:lnTo>
                  <a:pt x="169616" y="0"/>
                </a:lnTo>
                <a:lnTo>
                  <a:pt x="214707" y="6058"/>
                </a:lnTo>
                <a:lnTo>
                  <a:pt x="255225" y="23156"/>
                </a:lnTo>
                <a:lnTo>
                  <a:pt x="289554" y="49676"/>
                </a:lnTo>
                <a:lnTo>
                  <a:pt x="316076" y="84003"/>
                </a:lnTo>
                <a:lnTo>
                  <a:pt x="333174" y="124518"/>
                </a:lnTo>
                <a:lnTo>
                  <a:pt x="339233" y="169607"/>
                </a:lnTo>
                <a:lnTo>
                  <a:pt x="333174" y="214695"/>
                </a:lnTo>
                <a:lnTo>
                  <a:pt x="316076" y="255210"/>
                </a:lnTo>
                <a:lnTo>
                  <a:pt x="289554" y="289537"/>
                </a:lnTo>
                <a:lnTo>
                  <a:pt x="255225" y="316057"/>
                </a:lnTo>
                <a:lnTo>
                  <a:pt x="214707" y="333155"/>
                </a:lnTo>
                <a:lnTo>
                  <a:pt x="169616" y="339213"/>
                </a:lnTo>
                <a:lnTo>
                  <a:pt x="124526" y="333155"/>
                </a:lnTo>
                <a:lnTo>
                  <a:pt x="84008" y="316057"/>
                </a:lnTo>
                <a:lnTo>
                  <a:pt x="49679" y="289537"/>
                </a:lnTo>
                <a:lnTo>
                  <a:pt x="23157" y="255210"/>
                </a:lnTo>
                <a:lnTo>
                  <a:pt x="6058" y="214695"/>
                </a:lnTo>
                <a:lnTo>
                  <a:pt x="0" y="16960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0857" y="3060995"/>
            <a:ext cx="339725" cy="339725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169616" y="0"/>
                </a:moveTo>
                <a:lnTo>
                  <a:pt x="124525" y="6058"/>
                </a:lnTo>
                <a:lnTo>
                  <a:pt x="84007" y="23156"/>
                </a:lnTo>
                <a:lnTo>
                  <a:pt x="49679" y="49676"/>
                </a:lnTo>
                <a:lnTo>
                  <a:pt x="23157" y="84003"/>
                </a:lnTo>
                <a:lnTo>
                  <a:pt x="6058" y="124518"/>
                </a:lnTo>
                <a:lnTo>
                  <a:pt x="0" y="169607"/>
                </a:lnTo>
                <a:lnTo>
                  <a:pt x="6058" y="214695"/>
                </a:lnTo>
                <a:lnTo>
                  <a:pt x="23157" y="255211"/>
                </a:lnTo>
                <a:lnTo>
                  <a:pt x="49679" y="289537"/>
                </a:lnTo>
                <a:lnTo>
                  <a:pt x="84007" y="316058"/>
                </a:lnTo>
                <a:lnTo>
                  <a:pt x="124525" y="333155"/>
                </a:lnTo>
                <a:lnTo>
                  <a:pt x="169616" y="339214"/>
                </a:lnTo>
                <a:lnTo>
                  <a:pt x="214707" y="333155"/>
                </a:lnTo>
                <a:lnTo>
                  <a:pt x="255225" y="316058"/>
                </a:lnTo>
                <a:lnTo>
                  <a:pt x="289554" y="289537"/>
                </a:lnTo>
                <a:lnTo>
                  <a:pt x="316076" y="255211"/>
                </a:lnTo>
                <a:lnTo>
                  <a:pt x="333175" y="214695"/>
                </a:lnTo>
                <a:lnTo>
                  <a:pt x="339233" y="169607"/>
                </a:lnTo>
                <a:lnTo>
                  <a:pt x="333175" y="124518"/>
                </a:lnTo>
                <a:lnTo>
                  <a:pt x="316076" y="84003"/>
                </a:lnTo>
                <a:lnTo>
                  <a:pt x="289554" y="49676"/>
                </a:lnTo>
                <a:lnTo>
                  <a:pt x="255225" y="23156"/>
                </a:lnTo>
                <a:lnTo>
                  <a:pt x="214707" y="6058"/>
                </a:lnTo>
                <a:lnTo>
                  <a:pt x="169616" y="0"/>
                </a:lnTo>
                <a:close/>
              </a:path>
            </a:pathLst>
          </a:custGeom>
          <a:solidFill>
            <a:srgbClr val="FF4C00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0857" y="3060995"/>
            <a:ext cx="339725" cy="339725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0" y="169607"/>
                </a:moveTo>
                <a:lnTo>
                  <a:pt x="6058" y="124518"/>
                </a:lnTo>
                <a:lnTo>
                  <a:pt x="23157" y="84003"/>
                </a:lnTo>
                <a:lnTo>
                  <a:pt x="49679" y="49676"/>
                </a:lnTo>
                <a:lnTo>
                  <a:pt x="84008" y="23156"/>
                </a:lnTo>
                <a:lnTo>
                  <a:pt x="124526" y="6058"/>
                </a:lnTo>
                <a:lnTo>
                  <a:pt x="169616" y="0"/>
                </a:lnTo>
                <a:lnTo>
                  <a:pt x="214707" y="6058"/>
                </a:lnTo>
                <a:lnTo>
                  <a:pt x="255225" y="23156"/>
                </a:lnTo>
                <a:lnTo>
                  <a:pt x="289554" y="49676"/>
                </a:lnTo>
                <a:lnTo>
                  <a:pt x="316076" y="84003"/>
                </a:lnTo>
                <a:lnTo>
                  <a:pt x="333175" y="124518"/>
                </a:lnTo>
                <a:lnTo>
                  <a:pt x="339233" y="169607"/>
                </a:lnTo>
                <a:lnTo>
                  <a:pt x="333175" y="214695"/>
                </a:lnTo>
                <a:lnTo>
                  <a:pt x="316076" y="255210"/>
                </a:lnTo>
                <a:lnTo>
                  <a:pt x="289554" y="289537"/>
                </a:lnTo>
                <a:lnTo>
                  <a:pt x="255225" y="316057"/>
                </a:lnTo>
                <a:lnTo>
                  <a:pt x="214707" y="333155"/>
                </a:lnTo>
                <a:lnTo>
                  <a:pt x="169616" y="339213"/>
                </a:lnTo>
                <a:lnTo>
                  <a:pt x="124526" y="333155"/>
                </a:lnTo>
                <a:lnTo>
                  <a:pt x="84008" y="316057"/>
                </a:lnTo>
                <a:lnTo>
                  <a:pt x="49679" y="289537"/>
                </a:lnTo>
                <a:lnTo>
                  <a:pt x="23157" y="255210"/>
                </a:lnTo>
                <a:lnTo>
                  <a:pt x="6058" y="214695"/>
                </a:lnTo>
                <a:lnTo>
                  <a:pt x="0" y="16960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53173" y="3884801"/>
            <a:ext cx="339725" cy="339725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169616" y="0"/>
                </a:moveTo>
                <a:lnTo>
                  <a:pt x="124525" y="6058"/>
                </a:lnTo>
                <a:lnTo>
                  <a:pt x="84007" y="23156"/>
                </a:lnTo>
                <a:lnTo>
                  <a:pt x="49679" y="49676"/>
                </a:lnTo>
                <a:lnTo>
                  <a:pt x="23157" y="84002"/>
                </a:lnTo>
                <a:lnTo>
                  <a:pt x="6058" y="124517"/>
                </a:lnTo>
                <a:lnTo>
                  <a:pt x="0" y="169605"/>
                </a:lnTo>
                <a:lnTo>
                  <a:pt x="6058" y="214694"/>
                </a:lnTo>
                <a:lnTo>
                  <a:pt x="23157" y="255209"/>
                </a:lnTo>
                <a:lnTo>
                  <a:pt x="49679" y="289536"/>
                </a:lnTo>
                <a:lnTo>
                  <a:pt x="84007" y="316056"/>
                </a:lnTo>
                <a:lnTo>
                  <a:pt x="124525" y="333154"/>
                </a:lnTo>
                <a:lnTo>
                  <a:pt x="169616" y="339213"/>
                </a:lnTo>
                <a:lnTo>
                  <a:pt x="214707" y="333154"/>
                </a:lnTo>
                <a:lnTo>
                  <a:pt x="255225" y="316056"/>
                </a:lnTo>
                <a:lnTo>
                  <a:pt x="289553" y="289536"/>
                </a:lnTo>
                <a:lnTo>
                  <a:pt x="316075" y="255209"/>
                </a:lnTo>
                <a:lnTo>
                  <a:pt x="333174" y="214694"/>
                </a:lnTo>
                <a:lnTo>
                  <a:pt x="339233" y="169605"/>
                </a:lnTo>
                <a:lnTo>
                  <a:pt x="333174" y="124517"/>
                </a:lnTo>
                <a:lnTo>
                  <a:pt x="316075" y="84002"/>
                </a:lnTo>
                <a:lnTo>
                  <a:pt x="289553" y="49676"/>
                </a:lnTo>
                <a:lnTo>
                  <a:pt x="255225" y="23156"/>
                </a:lnTo>
                <a:lnTo>
                  <a:pt x="214707" y="6058"/>
                </a:lnTo>
                <a:lnTo>
                  <a:pt x="169616" y="0"/>
                </a:lnTo>
                <a:close/>
              </a:path>
            </a:pathLst>
          </a:custGeom>
          <a:solidFill>
            <a:srgbClr val="FF4C00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53173" y="3884801"/>
            <a:ext cx="339725" cy="339725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0" y="169606"/>
                </a:moveTo>
                <a:lnTo>
                  <a:pt x="6058" y="124518"/>
                </a:lnTo>
                <a:lnTo>
                  <a:pt x="23157" y="84003"/>
                </a:lnTo>
                <a:lnTo>
                  <a:pt x="49679" y="49676"/>
                </a:lnTo>
                <a:lnTo>
                  <a:pt x="84008" y="23156"/>
                </a:lnTo>
                <a:lnTo>
                  <a:pt x="124526" y="6058"/>
                </a:lnTo>
                <a:lnTo>
                  <a:pt x="169616" y="0"/>
                </a:lnTo>
                <a:lnTo>
                  <a:pt x="214707" y="6058"/>
                </a:lnTo>
                <a:lnTo>
                  <a:pt x="255225" y="23156"/>
                </a:lnTo>
                <a:lnTo>
                  <a:pt x="289554" y="49676"/>
                </a:lnTo>
                <a:lnTo>
                  <a:pt x="316076" y="84003"/>
                </a:lnTo>
                <a:lnTo>
                  <a:pt x="333174" y="124518"/>
                </a:lnTo>
                <a:lnTo>
                  <a:pt x="339233" y="169606"/>
                </a:lnTo>
                <a:lnTo>
                  <a:pt x="333174" y="214695"/>
                </a:lnTo>
                <a:lnTo>
                  <a:pt x="316076" y="255210"/>
                </a:lnTo>
                <a:lnTo>
                  <a:pt x="289554" y="289537"/>
                </a:lnTo>
                <a:lnTo>
                  <a:pt x="255225" y="316057"/>
                </a:lnTo>
                <a:lnTo>
                  <a:pt x="214707" y="333155"/>
                </a:lnTo>
                <a:lnTo>
                  <a:pt x="169616" y="339213"/>
                </a:lnTo>
                <a:lnTo>
                  <a:pt x="124526" y="333155"/>
                </a:lnTo>
                <a:lnTo>
                  <a:pt x="84008" y="316057"/>
                </a:lnTo>
                <a:lnTo>
                  <a:pt x="49679" y="289537"/>
                </a:lnTo>
                <a:lnTo>
                  <a:pt x="23157" y="255210"/>
                </a:lnTo>
                <a:lnTo>
                  <a:pt x="6058" y="214695"/>
                </a:lnTo>
                <a:lnTo>
                  <a:pt x="0" y="16960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19334" y="3012537"/>
            <a:ext cx="339725" cy="339725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169617" y="0"/>
                </a:moveTo>
                <a:lnTo>
                  <a:pt x="124526" y="6058"/>
                </a:lnTo>
                <a:lnTo>
                  <a:pt x="84008" y="23156"/>
                </a:lnTo>
                <a:lnTo>
                  <a:pt x="49680" y="49676"/>
                </a:lnTo>
                <a:lnTo>
                  <a:pt x="23157" y="84003"/>
                </a:lnTo>
                <a:lnTo>
                  <a:pt x="6058" y="124518"/>
                </a:lnTo>
                <a:lnTo>
                  <a:pt x="0" y="169607"/>
                </a:lnTo>
                <a:lnTo>
                  <a:pt x="6058" y="214695"/>
                </a:lnTo>
                <a:lnTo>
                  <a:pt x="23157" y="255210"/>
                </a:lnTo>
                <a:lnTo>
                  <a:pt x="49680" y="289536"/>
                </a:lnTo>
                <a:lnTo>
                  <a:pt x="84008" y="316057"/>
                </a:lnTo>
                <a:lnTo>
                  <a:pt x="124526" y="333154"/>
                </a:lnTo>
                <a:lnTo>
                  <a:pt x="169617" y="339213"/>
                </a:lnTo>
                <a:lnTo>
                  <a:pt x="214708" y="333154"/>
                </a:lnTo>
                <a:lnTo>
                  <a:pt x="255226" y="316057"/>
                </a:lnTo>
                <a:lnTo>
                  <a:pt x="289554" y="289536"/>
                </a:lnTo>
                <a:lnTo>
                  <a:pt x="316076" y="255210"/>
                </a:lnTo>
                <a:lnTo>
                  <a:pt x="333175" y="214695"/>
                </a:lnTo>
                <a:lnTo>
                  <a:pt x="339234" y="169607"/>
                </a:lnTo>
                <a:lnTo>
                  <a:pt x="333175" y="124518"/>
                </a:lnTo>
                <a:lnTo>
                  <a:pt x="316076" y="84003"/>
                </a:lnTo>
                <a:lnTo>
                  <a:pt x="289554" y="49676"/>
                </a:lnTo>
                <a:lnTo>
                  <a:pt x="255226" y="23156"/>
                </a:lnTo>
                <a:lnTo>
                  <a:pt x="214708" y="6058"/>
                </a:lnTo>
                <a:lnTo>
                  <a:pt x="169617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19334" y="3012537"/>
            <a:ext cx="339725" cy="339725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0" y="169607"/>
                </a:moveTo>
                <a:lnTo>
                  <a:pt x="6058" y="124518"/>
                </a:lnTo>
                <a:lnTo>
                  <a:pt x="23157" y="84003"/>
                </a:lnTo>
                <a:lnTo>
                  <a:pt x="49679" y="49676"/>
                </a:lnTo>
                <a:lnTo>
                  <a:pt x="84008" y="23156"/>
                </a:lnTo>
                <a:lnTo>
                  <a:pt x="124526" y="6058"/>
                </a:lnTo>
                <a:lnTo>
                  <a:pt x="169616" y="0"/>
                </a:lnTo>
                <a:lnTo>
                  <a:pt x="214707" y="6058"/>
                </a:lnTo>
                <a:lnTo>
                  <a:pt x="255225" y="23156"/>
                </a:lnTo>
                <a:lnTo>
                  <a:pt x="289554" y="49676"/>
                </a:lnTo>
                <a:lnTo>
                  <a:pt x="316076" y="84003"/>
                </a:lnTo>
                <a:lnTo>
                  <a:pt x="333174" y="124518"/>
                </a:lnTo>
                <a:lnTo>
                  <a:pt x="339233" y="169607"/>
                </a:lnTo>
                <a:lnTo>
                  <a:pt x="333174" y="214695"/>
                </a:lnTo>
                <a:lnTo>
                  <a:pt x="316076" y="255210"/>
                </a:lnTo>
                <a:lnTo>
                  <a:pt x="289554" y="289537"/>
                </a:lnTo>
                <a:lnTo>
                  <a:pt x="255225" y="316057"/>
                </a:lnTo>
                <a:lnTo>
                  <a:pt x="214707" y="333155"/>
                </a:lnTo>
                <a:lnTo>
                  <a:pt x="169616" y="339213"/>
                </a:lnTo>
                <a:lnTo>
                  <a:pt x="124526" y="333155"/>
                </a:lnTo>
                <a:lnTo>
                  <a:pt x="84008" y="316057"/>
                </a:lnTo>
                <a:lnTo>
                  <a:pt x="49679" y="289537"/>
                </a:lnTo>
                <a:lnTo>
                  <a:pt x="23157" y="255210"/>
                </a:lnTo>
                <a:lnTo>
                  <a:pt x="6058" y="214695"/>
                </a:lnTo>
                <a:lnTo>
                  <a:pt x="0" y="16960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50096" y="2091814"/>
            <a:ext cx="339725" cy="339725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169616" y="0"/>
                </a:moveTo>
                <a:lnTo>
                  <a:pt x="124525" y="6058"/>
                </a:lnTo>
                <a:lnTo>
                  <a:pt x="84007" y="23156"/>
                </a:lnTo>
                <a:lnTo>
                  <a:pt x="49679" y="49676"/>
                </a:lnTo>
                <a:lnTo>
                  <a:pt x="23157" y="84003"/>
                </a:lnTo>
                <a:lnTo>
                  <a:pt x="6058" y="124518"/>
                </a:lnTo>
                <a:lnTo>
                  <a:pt x="0" y="169607"/>
                </a:lnTo>
                <a:lnTo>
                  <a:pt x="6058" y="214695"/>
                </a:lnTo>
                <a:lnTo>
                  <a:pt x="23157" y="255211"/>
                </a:lnTo>
                <a:lnTo>
                  <a:pt x="49679" y="289537"/>
                </a:lnTo>
                <a:lnTo>
                  <a:pt x="84007" y="316058"/>
                </a:lnTo>
                <a:lnTo>
                  <a:pt x="124525" y="333155"/>
                </a:lnTo>
                <a:lnTo>
                  <a:pt x="169616" y="339214"/>
                </a:lnTo>
                <a:lnTo>
                  <a:pt x="214707" y="333155"/>
                </a:lnTo>
                <a:lnTo>
                  <a:pt x="255225" y="316058"/>
                </a:lnTo>
                <a:lnTo>
                  <a:pt x="289553" y="289537"/>
                </a:lnTo>
                <a:lnTo>
                  <a:pt x="316075" y="255211"/>
                </a:lnTo>
                <a:lnTo>
                  <a:pt x="333174" y="214695"/>
                </a:lnTo>
                <a:lnTo>
                  <a:pt x="339233" y="169607"/>
                </a:lnTo>
                <a:lnTo>
                  <a:pt x="333174" y="124518"/>
                </a:lnTo>
                <a:lnTo>
                  <a:pt x="316075" y="84003"/>
                </a:lnTo>
                <a:lnTo>
                  <a:pt x="289553" y="49676"/>
                </a:lnTo>
                <a:lnTo>
                  <a:pt x="255225" y="23156"/>
                </a:lnTo>
                <a:lnTo>
                  <a:pt x="214707" y="6058"/>
                </a:lnTo>
                <a:lnTo>
                  <a:pt x="169616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50096" y="2091814"/>
            <a:ext cx="339725" cy="339725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0" y="169607"/>
                </a:moveTo>
                <a:lnTo>
                  <a:pt x="6058" y="124518"/>
                </a:lnTo>
                <a:lnTo>
                  <a:pt x="23157" y="84003"/>
                </a:lnTo>
                <a:lnTo>
                  <a:pt x="49679" y="49676"/>
                </a:lnTo>
                <a:lnTo>
                  <a:pt x="84008" y="23156"/>
                </a:lnTo>
                <a:lnTo>
                  <a:pt x="124526" y="6058"/>
                </a:lnTo>
                <a:lnTo>
                  <a:pt x="169616" y="0"/>
                </a:lnTo>
                <a:lnTo>
                  <a:pt x="214707" y="6058"/>
                </a:lnTo>
                <a:lnTo>
                  <a:pt x="255225" y="23156"/>
                </a:lnTo>
                <a:lnTo>
                  <a:pt x="289554" y="49676"/>
                </a:lnTo>
                <a:lnTo>
                  <a:pt x="316076" y="84003"/>
                </a:lnTo>
                <a:lnTo>
                  <a:pt x="333175" y="124518"/>
                </a:lnTo>
                <a:lnTo>
                  <a:pt x="339233" y="169607"/>
                </a:lnTo>
                <a:lnTo>
                  <a:pt x="333175" y="214695"/>
                </a:lnTo>
                <a:lnTo>
                  <a:pt x="316076" y="255210"/>
                </a:lnTo>
                <a:lnTo>
                  <a:pt x="289554" y="289537"/>
                </a:lnTo>
                <a:lnTo>
                  <a:pt x="255225" y="316057"/>
                </a:lnTo>
                <a:lnTo>
                  <a:pt x="214707" y="333155"/>
                </a:lnTo>
                <a:lnTo>
                  <a:pt x="169616" y="339213"/>
                </a:lnTo>
                <a:lnTo>
                  <a:pt x="124526" y="333155"/>
                </a:lnTo>
                <a:lnTo>
                  <a:pt x="84008" y="316057"/>
                </a:lnTo>
                <a:lnTo>
                  <a:pt x="49679" y="289537"/>
                </a:lnTo>
                <a:lnTo>
                  <a:pt x="23157" y="255210"/>
                </a:lnTo>
                <a:lnTo>
                  <a:pt x="6058" y="214695"/>
                </a:lnTo>
                <a:lnTo>
                  <a:pt x="0" y="16960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0999" y="4272474"/>
            <a:ext cx="339725" cy="339725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169617" y="0"/>
                </a:moveTo>
                <a:lnTo>
                  <a:pt x="124526" y="6058"/>
                </a:lnTo>
                <a:lnTo>
                  <a:pt x="84008" y="23156"/>
                </a:lnTo>
                <a:lnTo>
                  <a:pt x="49679" y="49676"/>
                </a:lnTo>
                <a:lnTo>
                  <a:pt x="23157" y="84003"/>
                </a:lnTo>
                <a:lnTo>
                  <a:pt x="6058" y="124518"/>
                </a:lnTo>
                <a:lnTo>
                  <a:pt x="0" y="169607"/>
                </a:lnTo>
                <a:lnTo>
                  <a:pt x="6058" y="214695"/>
                </a:lnTo>
                <a:lnTo>
                  <a:pt x="23157" y="255210"/>
                </a:lnTo>
                <a:lnTo>
                  <a:pt x="49679" y="289536"/>
                </a:lnTo>
                <a:lnTo>
                  <a:pt x="84008" y="316057"/>
                </a:lnTo>
                <a:lnTo>
                  <a:pt x="124526" y="333154"/>
                </a:lnTo>
                <a:lnTo>
                  <a:pt x="169617" y="339213"/>
                </a:lnTo>
                <a:lnTo>
                  <a:pt x="214707" y="333154"/>
                </a:lnTo>
                <a:lnTo>
                  <a:pt x="255225" y="316057"/>
                </a:lnTo>
                <a:lnTo>
                  <a:pt x="289554" y="289536"/>
                </a:lnTo>
                <a:lnTo>
                  <a:pt x="316076" y="255210"/>
                </a:lnTo>
                <a:lnTo>
                  <a:pt x="333175" y="214695"/>
                </a:lnTo>
                <a:lnTo>
                  <a:pt x="339234" y="169607"/>
                </a:lnTo>
                <a:lnTo>
                  <a:pt x="333175" y="124518"/>
                </a:lnTo>
                <a:lnTo>
                  <a:pt x="316076" y="84003"/>
                </a:lnTo>
                <a:lnTo>
                  <a:pt x="289554" y="49676"/>
                </a:lnTo>
                <a:lnTo>
                  <a:pt x="255225" y="23156"/>
                </a:lnTo>
                <a:lnTo>
                  <a:pt x="214707" y="6058"/>
                </a:lnTo>
                <a:lnTo>
                  <a:pt x="169617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0999" y="4272474"/>
            <a:ext cx="339725" cy="339725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0" y="169606"/>
                </a:moveTo>
                <a:lnTo>
                  <a:pt x="6058" y="124518"/>
                </a:lnTo>
                <a:lnTo>
                  <a:pt x="23157" y="84003"/>
                </a:lnTo>
                <a:lnTo>
                  <a:pt x="49679" y="49676"/>
                </a:lnTo>
                <a:lnTo>
                  <a:pt x="84008" y="23156"/>
                </a:lnTo>
                <a:lnTo>
                  <a:pt x="124526" y="6058"/>
                </a:lnTo>
                <a:lnTo>
                  <a:pt x="169616" y="0"/>
                </a:lnTo>
                <a:lnTo>
                  <a:pt x="214707" y="6058"/>
                </a:lnTo>
                <a:lnTo>
                  <a:pt x="255225" y="23156"/>
                </a:lnTo>
                <a:lnTo>
                  <a:pt x="289554" y="49676"/>
                </a:lnTo>
                <a:lnTo>
                  <a:pt x="316076" y="84003"/>
                </a:lnTo>
                <a:lnTo>
                  <a:pt x="333175" y="124518"/>
                </a:lnTo>
                <a:lnTo>
                  <a:pt x="339233" y="169606"/>
                </a:lnTo>
                <a:lnTo>
                  <a:pt x="333175" y="214695"/>
                </a:lnTo>
                <a:lnTo>
                  <a:pt x="316076" y="255210"/>
                </a:lnTo>
                <a:lnTo>
                  <a:pt x="289554" y="289537"/>
                </a:lnTo>
                <a:lnTo>
                  <a:pt x="255225" y="316057"/>
                </a:lnTo>
                <a:lnTo>
                  <a:pt x="214707" y="333155"/>
                </a:lnTo>
                <a:lnTo>
                  <a:pt x="169616" y="339213"/>
                </a:lnTo>
                <a:lnTo>
                  <a:pt x="124526" y="333155"/>
                </a:lnTo>
                <a:lnTo>
                  <a:pt x="84008" y="316057"/>
                </a:lnTo>
                <a:lnTo>
                  <a:pt x="49679" y="289537"/>
                </a:lnTo>
                <a:lnTo>
                  <a:pt x="23157" y="255210"/>
                </a:lnTo>
                <a:lnTo>
                  <a:pt x="6058" y="214695"/>
                </a:lnTo>
                <a:lnTo>
                  <a:pt x="0" y="16960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9187" y="4272474"/>
            <a:ext cx="339725" cy="339725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169617" y="0"/>
                </a:moveTo>
                <a:lnTo>
                  <a:pt x="124526" y="6058"/>
                </a:lnTo>
                <a:lnTo>
                  <a:pt x="84007" y="23156"/>
                </a:lnTo>
                <a:lnTo>
                  <a:pt x="49679" y="49676"/>
                </a:lnTo>
                <a:lnTo>
                  <a:pt x="23157" y="84003"/>
                </a:lnTo>
                <a:lnTo>
                  <a:pt x="6058" y="124518"/>
                </a:lnTo>
                <a:lnTo>
                  <a:pt x="0" y="169607"/>
                </a:lnTo>
                <a:lnTo>
                  <a:pt x="6058" y="214695"/>
                </a:lnTo>
                <a:lnTo>
                  <a:pt x="23157" y="255210"/>
                </a:lnTo>
                <a:lnTo>
                  <a:pt x="49679" y="289536"/>
                </a:lnTo>
                <a:lnTo>
                  <a:pt x="84007" y="316057"/>
                </a:lnTo>
                <a:lnTo>
                  <a:pt x="124526" y="333154"/>
                </a:lnTo>
                <a:lnTo>
                  <a:pt x="169617" y="339213"/>
                </a:lnTo>
                <a:lnTo>
                  <a:pt x="214708" y="333154"/>
                </a:lnTo>
                <a:lnTo>
                  <a:pt x="255225" y="316057"/>
                </a:lnTo>
                <a:lnTo>
                  <a:pt x="289554" y="289536"/>
                </a:lnTo>
                <a:lnTo>
                  <a:pt x="316075" y="255210"/>
                </a:lnTo>
                <a:lnTo>
                  <a:pt x="333174" y="214695"/>
                </a:lnTo>
                <a:lnTo>
                  <a:pt x="339233" y="169607"/>
                </a:lnTo>
                <a:lnTo>
                  <a:pt x="333174" y="124518"/>
                </a:lnTo>
                <a:lnTo>
                  <a:pt x="316075" y="84003"/>
                </a:lnTo>
                <a:lnTo>
                  <a:pt x="289554" y="49676"/>
                </a:lnTo>
                <a:lnTo>
                  <a:pt x="255225" y="23156"/>
                </a:lnTo>
                <a:lnTo>
                  <a:pt x="214708" y="6058"/>
                </a:lnTo>
                <a:lnTo>
                  <a:pt x="169617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9187" y="4272474"/>
            <a:ext cx="339725" cy="339725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0" y="169606"/>
                </a:moveTo>
                <a:lnTo>
                  <a:pt x="6058" y="124518"/>
                </a:lnTo>
                <a:lnTo>
                  <a:pt x="23157" y="84003"/>
                </a:lnTo>
                <a:lnTo>
                  <a:pt x="49679" y="49676"/>
                </a:lnTo>
                <a:lnTo>
                  <a:pt x="84008" y="23156"/>
                </a:lnTo>
                <a:lnTo>
                  <a:pt x="124526" y="6058"/>
                </a:lnTo>
                <a:lnTo>
                  <a:pt x="169616" y="0"/>
                </a:lnTo>
                <a:lnTo>
                  <a:pt x="214707" y="6058"/>
                </a:lnTo>
                <a:lnTo>
                  <a:pt x="255225" y="23156"/>
                </a:lnTo>
                <a:lnTo>
                  <a:pt x="289554" y="49676"/>
                </a:lnTo>
                <a:lnTo>
                  <a:pt x="316076" y="84003"/>
                </a:lnTo>
                <a:lnTo>
                  <a:pt x="333175" y="124518"/>
                </a:lnTo>
                <a:lnTo>
                  <a:pt x="339233" y="169606"/>
                </a:lnTo>
                <a:lnTo>
                  <a:pt x="333175" y="214695"/>
                </a:lnTo>
                <a:lnTo>
                  <a:pt x="316076" y="255210"/>
                </a:lnTo>
                <a:lnTo>
                  <a:pt x="289554" y="289537"/>
                </a:lnTo>
                <a:lnTo>
                  <a:pt x="255225" y="316057"/>
                </a:lnTo>
                <a:lnTo>
                  <a:pt x="214707" y="333155"/>
                </a:lnTo>
                <a:lnTo>
                  <a:pt x="169616" y="339213"/>
                </a:lnTo>
                <a:lnTo>
                  <a:pt x="124526" y="333155"/>
                </a:lnTo>
                <a:lnTo>
                  <a:pt x="84008" y="316057"/>
                </a:lnTo>
                <a:lnTo>
                  <a:pt x="49679" y="289537"/>
                </a:lnTo>
                <a:lnTo>
                  <a:pt x="23157" y="255210"/>
                </a:lnTo>
                <a:lnTo>
                  <a:pt x="6058" y="214695"/>
                </a:lnTo>
                <a:lnTo>
                  <a:pt x="0" y="16960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37366" y="3651591"/>
            <a:ext cx="339725" cy="339725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169617" y="0"/>
                </a:moveTo>
                <a:lnTo>
                  <a:pt x="124526" y="6058"/>
                </a:lnTo>
                <a:lnTo>
                  <a:pt x="84007" y="23156"/>
                </a:lnTo>
                <a:lnTo>
                  <a:pt x="49679" y="49676"/>
                </a:lnTo>
                <a:lnTo>
                  <a:pt x="23157" y="84003"/>
                </a:lnTo>
                <a:lnTo>
                  <a:pt x="6058" y="124518"/>
                </a:lnTo>
                <a:lnTo>
                  <a:pt x="0" y="169607"/>
                </a:lnTo>
                <a:lnTo>
                  <a:pt x="6058" y="214695"/>
                </a:lnTo>
                <a:lnTo>
                  <a:pt x="23157" y="255211"/>
                </a:lnTo>
                <a:lnTo>
                  <a:pt x="49679" y="289537"/>
                </a:lnTo>
                <a:lnTo>
                  <a:pt x="84007" y="316058"/>
                </a:lnTo>
                <a:lnTo>
                  <a:pt x="124526" y="333155"/>
                </a:lnTo>
                <a:lnTo>
                  <a:pt x="169617" y="339214"/>
                </a:lnTo>
                <a:lnTo>
                  <a:pt x="214708" y="333155"/>
                </a:lnTo>
                <a:lnTo>
                  <a:pt x="255225" y="316058"/>
                </a:lnTo>
                <a:lnTo>
                  <a:pt x="289554" y="289537"/>
                </a:lnTo>
                <a:lnTo>
                  <a:pt x="316075" y="255211"/>
                </a:lnTo>
                <a:lnTo>
                  <a:pt x="333174" y="214695"/>
                </a:lnTo>
                <a:lnTo>
                  <a:pt x="339233" y="169607"/>
                </a:lnTo>
                <a:lnTo>
                  <a:pt x="333174" y="124518"/>
                </a:lnTo>
                <a:lnTo>
                  <a:pt x="316075" y="84003"/>
                </a:lnTo>
                <a:lnTo>
                  <a:pt x="289554" y="49676"/>
                </a:lnTo>
                <a:lnTo>
                  <a:pt x="255225" y="23156"/>
                </a:lnTo>
                <a:lnTo>
                  <a:pt x="214708" y="6058"/>
                </a:lnTo>
                <a:lnTo>
                  <a:pt x="169617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37366" y="3651591"/>
            <a:ext cx="339725" cy="339725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0" y="169606"/>
                </a:moveTo>
                <a:lnTo>
                  <a:pt x="6058" y="124518"/>
                </a:lnTo>
                <a:lnTo>
                  <a:pt x="23157" y="84003"/>
                </a:lnTo>
                <a:lnTo>
                  <a:pt x="49679" y="49676"/>
                </a:lnTo>
                <a:lnTo>
                  <a:pt x="84008" y="23156"/>
                </a:lnTo>
                <a:lnTo>
                  <a:pt x="124526" y="6058"/>
                </a:lnTo>
                <a:lnTo>
                  <a:pt x="169616" y="0"/>
                </a:lnTo>
                <a:lnTo>
                  <a:pt x="214707" y="6058"/>
                </a:lnTo>
                <a:lnTo>
                  <a:pt x="255225" y="23156"/>
                </a:lnTo>
                <a:lnTo>
                  <a:pt x="289554" y="49676"/>
                </a:lnTo>
                <a:lnTo>
                  <a:pt x="316076" y="84003"/>
                </a:lnTo>
                <a:lnTo>
                  <a:pt x="333175" y="124518"/>
                </a:lnTo>
                <a:lnTo>
                  <a:pt x="339233" y="169606"/>
                </a:lnTo>
                <a:lnTo>
                  <a:pt x="333175" y="214695"/>
                </a:lnTo>
                <a:lnTo>
                  <a:pt x="316076" y="255210"/>
                </a:lnTo>
                <a:lnTo>
                  <a:pt x="289554" y="289537"/>
                </a:lnTo>
                <a:lnTo>
                  <a:pt x="255225" y="316057"/>
                </a:lnTo>
                <a:lnTo>
                  <a:pt x="214707" y="333155"/>
                </a:lnTo>
                <a:lnTo>
                  <a:pt x="169616" y="339213"/>
                </a:lnTo>
                <a:lnTo>
                  <a:pt x="124526" y="333155"/>
                </a:lnTo>
                <a:lnTo>
                  <a:pt x="84008" y="316057"/>
                </a:lnTo>
                <a:lnTo>
                  <a:pt x="49679" y="289537"/>
                </a:lnTo>
                <a:lnTo>
                  <a:pt x="23157" y="255210"/>
                </a:lnTo>
                <a:lnTo>
                  <a:pt x="6058" y="214695"/>
                </a:lnTo>
                <a:lnTo>
                  <a:pt x="0" y="16960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20091" y="3642505"/>
            <a:ext cx="339725" cy="339725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169617" y="0"/>
                </a:moveTo>
                <a:lnTo>
                  <a:pt x="124526" y="6058"/>
                </a:lnTo>
                <a:lnTo>
                  <a:pt x="84008" y="23156"/>
                </a:lnTo>
                <a:lnTo>
                  <a:pt x="49679" y="49676"/>
                </a:lnTo>
                <a:lnTo>
                  <a:pt x="23157" y="84003"/>
                </a:lnTo>
                <a:lnTo>
                  <a:pt x="6058" y="124518"/>
                </a:lnTo>
                <a:lnTo>
                  <a:pt x="0" y="169607"/>
                </a:lnTo>
                <a:lnTo>
                  <a:pt x="6058" y="214695"/>
                </a:lnTo>
                <a:lnTo>
                  <a:pt x="23157" y="255211"/>
                </a:lnTo>
                <a:lnTo>
                  <a:pt x="49679" y="289537"/>
                </a:lnTo>
                <a:lnTo>
                  <a:pt x="84008" y="316058"/>
                </a:lnTo>
                <a:lnTo>
                  <a:pt x="124526" y="333155"/>
                </a:lnTo>
                <a:lnTo>
                  <a:pt x="169617" y="339214"/>
                </a:lnTo>
                <a:lnTo>
                  <a:pt x="214707" y="333155"/>
                </a:lnTo>
                <a:lnTo>
                  <a:pt x="255225" y="316058"/>
                </a:lnTo>
                <a:lnTo>
                  <a:pt x="289554" y="289537"/>
                </a:lnTo>
                <a:lnTo>
                  <a:pt x="316076" y="255211"/>
                </a:lnTo>
                <a:lnTo>
                  <a:pt x="333174" y="214695"/>
                </a:lnTo>
                <a:lnTo>
                  <a:pt x="339233" y="169607"/>
                </a:lnTo>
                <a:lnTo>
                  <a:pt x="333174" y="124518"/>
                </a:lnTo>
                <a:lnTo>
                  <a:pt x="316076" y="84003"/>
                </a:lnTo>
                <a:lnTo>
                  <a:pt x="289554" y="49676"/>
                </a:lnTo>
                <a:lnTo>
                  <a:pt x="255225" y="23156"/>
                </a:lnTo>
                <a:lnTo>
                  <a:pt x="214707" y="6058"/>
                </a:lnTo>
                <a:lnTo>
                  <a:pt x="169617" y="0"/>
                </a:lnTo>
                <a:close/>
              </a:path>
            </a:pathLst>
          </a:custGeom>
          <a:solidFill>
            <a:srgbClr val="FF4C00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20091" y="3642505"/>
            <a:ext cx="339725" cy="339725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0" y="169606"/>
                </a:moveTo>
                <a:lnTo>
                  <a:pt x="6058" y="124518"/>
                </a:lnTo>
                <a:lnTo>
                  <a:pt x="23157" y="84003"/>
                </a:lnTo>
                <a:lnTo>
                  <a:pt x="49679" y="49676"/>
                </a:lnTo>
                <a:lnTo>
                  <a:pt x="84008" y="23156"/>
                </a:lnTo>
                <a:lnTo>
                  <a:pt x="124526" y="6058"/>
                </a:lnTo>
                <a:lnTo>
                  <a:pt x="169616" y="0"/>
                </a:lnTo>
                <a:lnTo>
                  <a:pt x="214707" y="6058"/>
                </a:lnTo>
                <a:lnTo>
                  <a:pt x="255225" y="23156"/>
                </a:lnTo>
                <a:lnTo>
                  <a:pt x="289554" y="49676"/>
                </a:lnTo>
                <a:lnTo>
                  <a:pt x="316076" y="84003"/>
                </a:lnTo>
                <a:lnTo>
                  <a:pt x="333175" y="124518"/>
                </a:lnTo>
                <a:lnTo>
                  <a:pt x="339233" y="169606"/>
                </a:lnTo>
                <a:lnTo>
                  <a:pt x="333175" y="214695"/>
                </a:lnTo>
                <a:lnTo>
                  <a:pt x="316076" y="255210"/>
                </a:lnTo>
                <a:lnTo>
                  <a:pt x="289554" y="289537"/>
                </a:lnTo>
                <a:lnTo>
                  <a:pt x="255225" y="316057"/>
                </a:lnTo>
                <a:lnTo>
                  <a:pt x="214707" y="333155"/>
                </a:lnTo>
                <a:lnTo>
                  <a:pt x="169616" y="339213"/>
                </a:lnTo>
                <a:lnTo>
                  <a:pt x="124526" y="333155"/>
                </a:lnTo>
                <a:lnTo>
                  <a:pt x="84008" y="316057"/>
                </a:lnTo>
                <a:lnTo>
                  <a:pt x="49679" y="289537"/>
                </a:lnTo>
                <a:lnTo>
                  <a:pt x="23157" y="255210"/>
                </a:lnTo>
                <a:lnTo>
                  <a:pt x="6058" y="214695"/>
                </a:lnTo>
                <a:lnTo>
                  <a:pt x="0" y="16960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20091" y="1752600"/>
            <a:ext cx="339725" cy="339725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169617" y="0"/>
                </a:moveTo>
                <a:lnTo>
                  <a:pt x="124526" y="6058"/>
                </a:lnTo>
                <a:lnTo>
                  <a:pt x="84008" y="23156"/>
                </a:lnTo>
                <a:lnTo>
                  <a:pt x="49679" y="49676"/>
                </a:lnTo>
                <a:lnTo>
                  <a:pt x="23157" y="84003"/>
                </a:lnTo>
                <a:lnTo>
                  <a:pt x="6058" y="124518"/>
                </a:lnTo>
                <a:lnTo>
                  <a:pt x="0" y="169607"/>
                </a:lnTo>
                <a:lnTo>
                  <a:pt x="6058" y="214695"/>
                </a:lnTo>
                <a:lnTo>
                  <a:pt x="23157" y="255211"/>
                </a:lnTo>
                <a:lnTo>
                  <a:pt x="49679" y="289537"/>
                </a:lnTo>
                <a:lnTo>
                  <a:pt x="84008" y="316058"/>
                </a:lnTo>
                <a:lnTo>
                  <a:pt x="124526" y="333155"/>
                </a:lnTo>
                <a:lnTo>
                  <a:pt x="169617" y="339214"/>
                </a:lnTo>
                <a:lnTo>
                  <a:pt x="214707" y="333155"/>
                </a:lnTo>
                <a:lnTo>
                  <a:pt x="255225" y="316058"/>
                </a:lnTo>
                <a:lnTo>
                  <a:pt x="289554" y="289537"/>
                </a:lnTo>
                <a:lnTo>
                  <a:pt x="316076" y="255211"/>
                </a:lnTo>
                <a:lnTo>
                  <a:pt x="333174" y="214695"/>
                </a:lnTo>
                <a:lnTo>
                  <a:pt x="339233" y="169607"/>
                </a:lnTo>
                <a:lnTo>
                  <a:pt x="333174" y="124518"/>
                </a:lnTo>
                <a:lnTo>
                  <a:pt x="316076" y="84003"/>
                </a:lnTo>
                <a:lnTo>
                  <a:pt x="289554" y="49676"/>
                </a:lnTo>
                <a:lnTo>
                  <a:pt x="255225" y="23156"/>
                </a:lnTo>
                <a:lnTo>
                  <a:pt x="214707" y="6058"/>
                </a:lnTo>
                <a:lnTo>
                  <a:pt x="169617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0091" y="1752600"/>
            <a:ext cx="339725" cy="339725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0" y="169607"/>
                </a:moveTo>
                <a:lnTo>
                  <a:pt x="6058" y="124518"/>
                </a:lnTo>
                <a:lnTo>
                  <a:pt x="23157" y="84003"/>
                </a:lnTo>
                <a:lnTo>
                  <a:pt x="49679" y="49676"/>
                </a:lnTo>
                <a:lnTo>
                  <a:pt x="84008" y="23156"/>
                </a:lnTo>
                <a:lnTo>
                  <a:pt x="124526" y="6058"/>
                </a:lnTo>
                <a:lnTo>
                  <a:pt x="169616" y="0"/>
                </a:lnTo>
                <a:lnTo>
                  <a:pt x="214707" y="6058"/>
                </a:lnTo>
                <a:lnTo>
                  <a:pt x="255225" y="23156"/>
                </a:lnTo>
                <a:lnTo>
                  <a:pt x="289554" y="49676"/>
                </a:lnTo>
                <a:lnTo>
                  <a:pt x="316076" y="84003"/>
                </a:lnTo>
                <a:lnTo>
                  <a:pt x="333175" y="124518"/>
                </a:lnTo>
                <a:lnTo>
                  <a:pt x="339233" y="169607"/>
                </a:lnTo>
                <a:lnTo>
                  <a:pt x="333175" y="214695"/>
                </a:lnTo>
                <a:lnTo>
                  <a:pt x="316076" y="255210"/>
                </a:lnTo>
                <a:lnTo>
                  <a:pt x="289554" y="289537"/>
                </a:lnTo>
                <a:lnTo>
                  <a:pt x="255225" y="316057"/>
                </a:lnTo>
                <a:lnTo>
                  <a:pt x="214707" y="333155"/>
                </a:lnTo>
                <a:lnTo>
                  <a:pt x="169616" y="339213"/>
                </a:lnTo>
                <a:lnTo>
                  <a:pt x="124526" y="333155"/>
                </a:lnTo>
                <a:lnTo>
                  <a:pt x="84008" y="316057"/>
                </a:lnTo>
                <a:lnTo>
                  <a:pt x="49679" y="289537"/>
                </a:lnTo>
                <a:lnTo>
                  <a:pt x="23157" y="255210"/>
                </a:lnTo>
                <a:lnTo>
                  <a:pt x="6058" y="214695"/>
                </a:lnTo>
                <a:lnTo>
                  <a:pt x="0" y="16960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28279" y="1752600"/>
            <a:ext cx="339725" cy="339725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169617" y="0"/>
                </a:moveTo>
                <a:lnTo>
                  <a:pt x="124526" y="6058"/>
                </a:lnTo>
                <a:lnTo>
                  <a:pt x="84007" y="23156"/>
                </a:lnTo>
                <a:lnTo>
                  <a:pt x="49679" y="49676"/>
                </a:lnTo>
                <a:lnTo>
                  <a:pt x="23157" y="84003"/>
                </a:lnTo>
                <a:lnTo>
                  <a:pt x="6058" y="124518"/>
                </a:lnTo>
                <a:lnTo>
                  <a:pt x="0" y="169607"/>
                </a:lnTo>
                <a:lnTo>
                  <a:pt x="6058" y="214695"/>
                </a:lnTo>
                <a:lnTo>
                  <a:pt x="23157" y="255211"/>
                </a:lnTo>
                <a:lnTo>
                  <a:pt x="49679" y="289537"/>
                </a:lnTo>
                <a:lnTo>
                  <a:pt x="84007" y="316058"/>
                </a:lnTo>
                <a:lnTo>
                  <a:pt x="124526" y="333155"/>
                </a:lnTo>
                <a:lnTo>
                  <a:pt x="169617" y="339214"/>
                </a:lnTo>
                <a:lnTo>
                  <a:pt x="214708" y="333155"/>
                </a:lnTo>
                <a:lnTo>
                  <a:pt x="255225" y="316058"/>
                </a:lnTo>
                <a:lnTo>
                  <a:pt x="289554" y="289537"/>
                </a:lnTo>
                <a:lnTo>
                  <a:pt x="316075" y="255211"/>
                </a:lnTo>
                <a:lnTo>
                  <a:pt x="333174" y="214695"/>
                </a:lnTo>
                <a:lnTo>
                  <a:pt x="339233" y="169607"/>
                </a:lnTo>
                <a:lnTo>
                  <a:pt x="333174" y="124518"/>
                </a:lnTo>
                <a:lnTo>
                  <a:pt x="316075" y="84003"/>
                </a:lnTo>
                <a:lnTo>
                  <a:pt x="289554" y="49676"/>
                </a:lnTo>
                <a:lnTo>
                  <a:pt x="255225" y="23156"/>
                </a:lnTo>
                <a:lnTo>
                  <a:pt x="214708" y="6058"/>
                </a:lnTo>
                <a:lnTo>
                  <a:pt x="169617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28279" y="1752600"/>
            <a:ext cx="339725" cy="339725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0" y="169607"/>
                </a:moveTo>
                <a:lnTo>
                  <a:pt x="6058" y="124518"/>
                </a:lnTo>
                <a:lnTo>
                  <a:pt x="23157" y="84003"/>
                </a:lnTo>
                <a:lnTo>
                  <a:pt x="49679" y="49676"/>
                </a:lnTo>
                <a:lnTo>
                  <a:pt x="84008" y="23156"/>
                </a:lnTo>
                <a:lnTo>
                  <a:pt x="124526" y="6058"/>
                </a:lnTo>
                <a:lnTo>
                  <a:pt x="169616" y="0"/>
                </a:lnTo>
                <a:lnTo>
                  <a:pt x="214707" y="6058"/>
                </a:lnTo>
                <a:lnTo>
                  <a:pt x="255225" y="23156"/>
                </a:lnTo>
                <a:lnTo>
                  <a:pt x="289554" y="49676"/>
                </a:lnTo>
                <a:lnTo>
                  <a:pt x="316076" y="84003"/>
                </a:lnTo>
                <a:lnTo>
                  <a:pt x="333174" y="124518"/>
                </a:lnTo>
                <a:lnTo>
                  <a:pt x="339233" y="169607"/>
                </a:lnTo>
                <a:lnTo>
                  <a:pt x="333174" y="214695"/>
                </a:lnTo>
                <a:lnTo>
                  <a:pt x="316076" y="255210"/>
                </a:lnTo>
                <a:lnTo>
                  <a:pt x="289554" y="289537"/>
                </a:lnTo>
                <a:lnTo>
                  <a:pt x="255225" y="316057"/>
                </a:lnTo>
                <a:lnTo>
                  <a:pt x="214707" y="333155"/>
                </a:lnTo>
                <a:lnTo>
                  <a:pt x="169616" y="339213"/>
                </a:lnTo>
                <a:lnTo>
                  <a:pt x="124526" y="333155"/>
                </a:lnTo>
                <a:lnTo>
                  <a:pt x="84008" y="316057"/>
                </a:lnTo>
                <a:lnTo>
                  <a:pt x="49679" y="289537"/>
                </a:lnTo>
                <a:lnTo>
                  <a:pt x="23157" y="255210"/>
                </a:lnTo>
                <a:lnTo>
                  <a:pt x="6058" y="214695"/>
                </a:lnTo>
                <a:lnTo>
                  <a:pt x="0" y="16960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80102" y="2382569"/>
            <a:ext cx="339725" cy="339725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169616" y="0"/>
                </a:moveTo>
                <a:lnTo>
                  <a:pt x="124525" y="6058"/>
                </a:lnTo>
                <a:lnTo>
                  <a:pt x="84007" y="23156"/>
                </a:lnTo>
                <a:lnTo>
                  <a:pt x="49679" y="49676"/>
                </a:lnTo>
                <a:lnTo>
                  <a:pt x="23157" y="84003"/>
                </a:lnTo>
                <a:lnTo>
                  <a:pt x="6058" y="124518"/>
                </a:lnTo>
                <a:lnTo>
                  <a:pt x="0" y="169607"/>
                </a:lnTo>
                <a:lnTo>
                  <a:pt x="6058" y="214695"/>
                </a:lnTo>
                <a:lnTo>
                  <a:pt x="23157" y="255210"/>
                </a:lnTo>
                <a:lnTo>
                  <a:pt x="49679" y="289536"/>
                </a:lnTo>
                <a:lnTo>
                  <a:pt x="84007" y="316057"/>
                </a:lnTo>
                <a:lnTo>
                  <a:pt x="124525" y="333154"/>
                </a:lnTo>
                <a:lnTo>
                  <a:pt x="169616" y="339213"/>
                </a:lnTo>
                <a:lnTo>
                  <a:pt x="214707" y="333154"/>
                </a:lnTo>
                <a:lnTo>
                  <a:pt x="255225" y="316057"/>
                </a:lnTo>
                <a:lnTo>
                  <a:pt x="289553" y="289536"/>
                </a:lnTo>
                <a:lnTo>
                  <a:pt x="316075" y="255210"/>
                </a:lnTo>
                <a:lnTo>
                  <a:pt x="333174" y="214695"/>
                </a:lnTo>
                <a:lnTo>
                  <a:pt x="339233" y="169607"/>
                </a:lnTo>
                <a:lnTo>
                  <a:pt x="333174" y="124518"/>
                </a:lnTo>
                <a:lnTo>
                  <a:pt x="316075" y="84003"/>
                </a:lnTo>
                <a:lnTo>
                  <a:pt x="289553" y="49676"/>
                </a:lnTo>
                <a:lnTo>
                  <a:pt x="255225" y="23156"/>
                </a:lnTo>
                <a:lnTo>
                  <a:pt x="214707" y="6058"/>
                </a:lnTo>
                <a:lnTo>
                  <a:pt x="169616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80102" y="2382569"/>
            <a:ext cx="339725" cy="339725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0" y="169607"/>
                </a:moveTo>
                <a:lnTo>
                  <a:pt x="6058" y="124518"/>
                </a:lnTo>
                <a:lnTo>
                  <a:pt x="23157" y="84003"/>
                </a:lnTo>
                <a:lnTo>
                  <a:pt x="49679" y="49676"/>
                </a:lnTo>
                <a:lnTo>
                  <a:pt x="84008" y="23156"/>
                </a:lnTo>
                <a:lnTo>
                  <a:pt x="124526" y="6058"/>
                </a:lnTo>
                <a:lnTo>
                  <a:pt x="169616" y="0"/>
                </a:lnTo>
                <a:lnTo>
                  <a:pt x="214707" y="6058"/>
                </a:lnTo>
                <a:lnTo>
                  <a:pt x="255225" y="23156"/>
                </a:lnTo>
                <a:lnTo>
                  <a:pt x="289554" y="49676"/>
                </a:lnTo>
                <a:lnTo>
                  <a:pt x="316076" y="84003"/>
                </a:lnTo>
                <a:lnTo>
                  <a:pt x="333175" y="124518"/>
                </a:lnTo>
                <a:lnTo>
                  <a:pt x="339233" y="169607"/>
                </a:lnTo>
                <a:lnTo>
                  <a:pt x="333175" y="214695"/>
                </a:lnTo>
                <a:lnTo>
                  <a:pt x="316076" y="255210"/>
                </a:lnTo>
                <a:lnTo>
                  <a:pt x="289554" y="289537"/>
                </a:lnTo>
                <a:lnTo>
                  <a:pt x="255225" y="316057"/>
                </a:lnTo>
                <a:lnTo>
                  <a:pt x="214707" y="333155"/>
                </a:lnTo>
                <a:lnTo>
                  <a:pt x="169616" y="339213"/>
                </a:lnTo>
                <a:lnTo>
                  <a:pt x="124526" y="333155"/>
                </a:lnTo>
                <a:lnTo>
                  <a:pt x="84008" y="316057"/>
                </a:lnTo>
                <a:lnTo>
                  <a:pt x="49679" y="289537"/>
                </a:lnTo>
                <a:lnTo>
                  <a:pt x="23157" y="255210"/>
                </a:lnTo>
                <a:lnTo>
                  <a:pt x="6058" y="214695"/>
                </a:lnTo>
                <a:lnTo>
                  <a:pt x="0" y="16960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62400" y="3254833"/>
            <a:ext cx="339725" cy="339725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169617" y="0"/>
                </a:moveTo>
                <a:lnTo>
                  <a:pt x="124526" y="6058"/>
                </a:lnTo>
                <a:lnTo>
                  <a:pt x="84008" y="23156"/>
                </a:lnTo>
                <a:lnTo>
                  <a:pt x="49679" y="49676"/>
                </a:lnTo>
                <a:lnTo>
                  <a:pt x="23157" y="84003"/>
                </a:lnTo>
                <a:lnTo>
                  <a:pt x="6058" y="124518"/>
                </a:lnTo>
                <a:lnTo>
                  <a:pt x="0" y="169607"/>
                </a:lnTo>
                <a:lnTo>
                  <a:pt x="6058" y="214695"/>
                </a:lnTo>
                <a:lnTo>
                  <a:pt x="23157" y="255210"/>
                </a:lnTo>
                <a:lnTo>
                  <a:pt x="49679" y="289536"/>
                </a:lnTo>
                <a:lnTo>
                  <a:pt x="84008" y="316057"/>
                </a:lnTo>
                <a:lnTo>
                  <a:pt x="124526" y="333154"/>
                </a:lnTo>
                <a:lnTo>
                  <a:pt x="169617" y="339213"/>
                </a:lnTo>
                <a:lnTo>
                  <a:pt x="214707" y="333154"/>
                </a:lnTo>
                <a:lnTo>
                  <a:pt x="255225" y="316057"/>
                </a:lnTo>
                <a:lnTo>
                  <a:pt x="289554" y="289536"/>
                </a:lnTo>
                <a:lnTo>
                  <a:pt x="316076" y="255210"/>
                </a:lnTo>
                <a:lnTo>
                  <a:pt x="333175" y="214695"/>
                </a:lnTo>
                <a:lnTo>
                  <a:pt x="339234" y="169607"/>
                </a:lnTo>
                <a:lnTo>
                  <a:pt x="333175" y="124518"/>
                </a:lnTo>
                <a:lnTo>
                  <a:pt x="316076" y="84003"/>
                </a:lnTo>
                <a:lnTo>
                  <a:pt x="289554" y="49676"/>
                </a:lnTo>
                <a:lnTo>
                  <a:pt x="255225" y="23156"/>
                </a:lnTo>
                <a:lnTo>
                  <a:pt x="214707" y="6058"/>
                </a:lnTo>
                <a:lnTo>
                  <a:pt x="169617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62400" y="3254833"/>
            <a:ext cx="339725" cy="339725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0" y="169607"/>
                </a:moveTo>
                <a:lnTo>
                  <a:pt x="6058" y="124518"/>
                </a:lnTo>
                <a:lnTo>
                  <a:pt x="23157" y="84003"/>
                </a:lnTo>
                <a:lnTo>
                  <a:pt x="49679" y="49676"/>
                </a:lnTo>
                <a:lnTo>
                  <a:pt x="84008" y="23156"/>
                </a:lnTo>
                <a:lnTo>
                  <a:pt x="124526" y="6058"/>
                </a:lnTo>
                <a:lnTo>
                  <a:pt x="169617" y="0"/>
                </a:lnTo>
                <a:lnTo>
                  <a:pt x="214707" y="6058"/>
                </a:lnTo>
                <a:lnTo>
                  <a:pt x="255225" y="23156"/>
                </a:lnTo>
                <a:lnTo>
                  <a:pt x="289554" y="49676"/>
                </a:lnTo>
                <a:lnTo>
                  <a:pt x="316076" y="84003"/>
                </a:lnTo>
                <a:lnTo>
                  <a:pt x="333174" y="124518"/>
                </a:lnTo>
                <a:lnTo>
                  <a:pt x="339233" y="169607"/>
                </a:lnTo>
                <a:lnTo>
                  <a:pt x="333174" y="214695"/>
                </a:lnTo>
                <a:lnTo>
                  <a:pt x="316076" y="255210"/>
                </a:lnTo>
                <a:lnTo>
                  <a:pt x="289554" y="289537"/>
                </a:lnTo>
                <a:lnTo>
                  <a:pt x="255225" y="316057"/>
                </a:lnTo>
                <a:lnTo>
                  <a:pt x="214707" y="333155"/>
                </a:lnTo>
                <a:lnTo>
                  <a:pt x="169617" y="339213"/>
                </a:lnTo>
                <a:lnTo>
                  <a:pt x="124526" y="333155"/>
                </a:lnTo>
                <a:lnTo>
                  <a:pt x="84008" y="316057"/>
                </a:lnTo>
                <a:lnTo>
                  <a:pt x="49679" y="289537"/>
                </a:lnTo>
                <a:lnTo>
                  <a:pt x="23157" y="255210"/>
                </a:lnTo>
                <a:lnTo>
                  <a:pt x="6058" y="214695"/>
                </a:lnTo>
                <a:lnTo>
                  <a:pt x="0" y="16960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795" y="3810000"/>
            <a:ext cx="1191895" cy="1116965"/>
          </a:xfrm>
          <a:custGeom>
            <a:avLst/>
            <a:gdLst/>
            <a:ahLst/>
            <a:cxnLst/>
            <a:rect l="l" t="t" r="r" b="b"/>
            <a:pathLst>
              <a:path w="1191895" h="1116964">
                <a:moveTo>
                  <a:pt x="1191404" y="0"/>
                </a:moveTo>
                <a:lnTo>
                  <a:pt x="0" y="1116941"/>
                </a:lnTo>
              </a:path>
            </a:pathLst>
          </a:custGeom>
          <a:ln w="38099">
            <a:solidFill>
              <a:srgbClr val="FF4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4833132"/>
            <a:ext cx="122555" cy="120014"/>
          </a:xfrm>
          <a:custGeom>
            <a:avLst/>
            <a:gdLst/>
            <a:ahLst/>
            <a:cxnLst/>
            <a:rect l="l" t="t" r="r" b="b"/>
            <a:pathLst>
              <a:path w="122555" h="120014">
                <a:moveTo>
                  <a:pt x="44298" y="0"/>
                </a:moveTo>
                <a:lnTo>
                  <a:pt x="0" y="119867"/>
                </a:lnTo>
                <a:lnTo>
                  <a:pt x="122473" y="83386"/>
                </a:lnTo>
                <a:lnTo>
                  <a:pt x="44298" y="0"/>
                </a:lnTo>
                <a:close/>
              </a:path>
            </a:pathLst>
          </a:custGeom>
          <a:solidFill>
            <a:srgbClr val="FF4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31140" y="4757420"/>
            <a:ext cx="205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FF"/>
                </a:solidFill>
                <a:latin typeface="Comic Sans MS"/>
                <a:cs typeface="Comic Sans MS"/>
              </a:rPr>
              <a:t>x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19199" y="3810000"/>
            <a:ext cx="2324100" cy="0"/>
          </a:xfrm>
          <a:custGeom>
            <a:avLst/>
            <a:gdLst/>
            <a:ahLst/>
            <a:cxnLst/>
            <a:rect l="l" t="t" r="r" b="b"/>
            <a:pathLst>
              <a:path w="2324100">
                <a:moveTo>
                  <a:pt x="0" y="0"/>
                </a:moveTo>
                <a:lnTo>
                  <a:pt x="2324099" y="0"/>
                </a:lnTo>
              </a:path>
            </a:pathLst>
          </a:custGeom>
          <a:ln w="38099">
            <a:solidFill>
              <a:srgbClr val="FF4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67100" y="37528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FF4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355340" y="3157220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FF"/>
                </a:solidFill>
                <a:latin typeface="Comic Sans MS"/>
                <a:cs typeface="Comic Sans MS"/>
              </a:rPr>
              <a:t>y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297939" y="1252220"/>
            <a:ext cx="189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FF"/>
                </a:solidFill>
                <a:latin typeface="Comic Sans MS"/>
                <a:cs typeface="Comic Sans MS"/>
              </a:rPr>
              <a:t>z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193799" y="1485900"/>
            <a:ext cx="0" cy="2247900"/>
          </a:xfrm>
          <a:custGeom>
            <a:avLst/>
            <a:gdLst/>
            <a:ahLst/>
            <a:cxnLst/>
            <a:rect l="l" t="t" r="r" b="b"/>
            <a:pathLst>
              <a:path h="2247900">
                <a:moveTo>
                  <a:pt x="0" y="2247899"/>
                </a:moveTo>
                <a:lnTo>
                  <a:pt x="0" y="0"/>
                </a:lnTo>
              </a:path>
            </a:pathLst>
          </a:custGeom>
          <a:ln w="38099">
            <a:solidFill>
              <a:srgbClr val="FF4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36649" y="14478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57150" y="0"/>
                </a:lnTo>
                <a:close/>
              </a:path>
            </a:pathLst>
          </a:custGeom>
          <a:solidFill>
            <a:srgbClr val="FF4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19199" y="1254648"/>
            <a:ext cx="976630" cy="2479675"/>
          </a:xfrm>
          <a:custGeom>
            <a:avLst/>
            <a:gdLst/>
            <a:ahLst/>
            <a:cxnLst/>
            <a:rect l="l" t="t" r="r" b="b"/>
            <a:pathLst>
              <a:path w="976630" h="2479675">
                <a:moveTo>
                  <a:pt x="0" y="2479151"/>
                </a:moveTo>
                <a:lnTo>
                  <a:pt x="976635" y="0"/>
                </a:lnTo>
              </a:path>
            </a:pathLst>
          </a:custGeom>
          <a:ln w="38099">
            <a:solidFill>
              <a:srgbClr val="FF4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14732" y="1219200"/>
            <a:ext cx="106680" cy="127635"/>
          </a:xfrm>
          <a:custGeom>
            <a:avLst/>
            <a:gdLst/>
            <a:ahLst/>
            <a:cxnLst/>
            <a:rect l="l" t="t" r="r" b="b"/>
            <a:pathLst>
              <a:path w="106680" h="127634">
                <a:moveTo>
                  <a:pt x="95067" y="0"/>
                </a:moveTo>
                <a:lnTo>
                  <a:pt x="0" y="85398"/>
                </a:lnTo>
                <a:lnTo>
                  <a:pt x="106345" y="127292"/>
                </a:lnTo>
                <a:lnTo>
                  <a:pt x="95067" y="0"/>
                </a:lnTo>
                <a:close/>
              </a:path>
            </a:pathLst>
          </a:custGeom>
          <a:solidFill>
            <a:srgbClr val="FF4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93139" y="3995420"/>
            <a:ext cx="269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FF"/>
                </a:solidFill>
                <a:latin typeface="Comic Sans MS"/>
                <a:cs typeface="Comic Sans MS"/>
              </a:rPr>
              <a:t>O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059939" y="2090420"/>
            <a:ext cx="248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FF"/>
                </a:solidFill>
                <a:latin typeface="Comic Sans MS"/>
                <a:cs typeface="Comic Sans MS"/>
              </a:rPr>
              <a:t>A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79354" y="1176918"/>
            <a:ext cx="1659255" cy="3242945"/>
          </a:xfrm>
          <a:custGeom>
            <a:avLst/>
            <a:gdLst/>
            <a:ahLst/>
            <a:cxnLst/>
            <a:rect l="l" t="t" r="r" b="b"/>
            <a:pathLst>
              <a:path w="1659255" h="3242945">
                <a:moveTo>
                  <a:pt x="1659045" y="3242681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2000" y="1143001"/>
            <a:ext cx="103505" cy="128270"/>
          </a:xfrm>
          <a:custGeom>
            <a:avLst/>
            <a:gdLst/>
            <a:ahLst/>
            <a:cxnLst/>
            <a:rect l="l" t="t" r="r" b="b"/>
            <a:pathLst>
              <a:path w="103505" h="128269">
                <a:moveTo>
                  <a:pt x="0" y="0"/>
                </a:moveTo>
                <a:lnTo>
                  <a:pt x="1183" y="127786"/>
                </a:lnTo>
                <a:lnTo>
                  <a:pt x="102938" y="757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440939" y="4681220"/>
            <a:ext cx="184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P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88339" y="1785620"/>
            <a:ext cx="292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Q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285095" y="4419600"/>
            <a:ext cx="1191895" cy="1116965"/>
          </a:xfrm>
          <a:custGeom>
            <a:avLst/>
            <a:gdLst/>
            <a:ahLst/>
            <a:cxnLst/>
            <a:rect l="l" t="t" r="r" b="b"/>
            <a:pathLst>
              <a:path w="1191895" h="1116964">
                <a:moveTo>
                  <a:pt x="1191404" y="0"/>
                </a:moveTo>
                <a:lnTo>
                  <a:pt x="0" y="1116941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57299" y="5442732"/>
            <a:ext cx="122555" cy="120014"/>
          </a:xfrm>
          <a:custGeom>
            <a:avLst/>
            <a:gdLst/>
            <a:ahLst/>
            <a:cxnLst/>
            <a:rect l="l" t="t" r="r" b="b"/>
            <a:pathLst>
              <a:path w="122555" h="120014">
                <a:moveTo>
                  <a:pt x="44299" y="0"/>
                </a:moveTo>
                <a:lnTo>
                  <a:pt x="0" y="119867"/>
                </a:lnTo>
                <a:lnTo>
                  <a:pt x="122473" y="83386"/>
                </a:lnTo>
                <a:lnTo>
                  <a:pt x="44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488439" y="5367020"/>
            <a:ext cx="205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mic Sans MS"/>
                <a:cs typeface="Comic Sans MS"/>
              </a:rPr>
              <a:t>x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476500" y="4419600"/>
            <a:ext cx="2324100" cy="0"/>
          </a:xfrm>
          <a:custGeom>
            <a:avLst/>
            <a:gdLst/>
            <a:ahLst/>
            <a:cxnLst/>
            <a:rect l="l" t="t" r="r" b="b"/>
            <a:pathLst>
              <a:path w="2324100">
                <a:moveTo>
                  <a:pt x="0" y="0"/>
                </a:moveTo>
                <a:lnTo>
                  <a:pt x="2324099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724400" y="43624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612640" y="3766820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mic Sans MS"/>
                <a:cs typeface="Comic Sans MS"/>
              </a:rPr>
              <a:t>y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555239" y="1861820"/>
            <a:ext cx="189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mic Sans MS"/>
                <a:cs typeface="Comic Sans MS"/>
              </a:rPr>
              <a:t>z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451100" y="2095500"/>
            <a:ext cx="0" cy="2247900"/>
          </a:xfrm>
          <a:custGeom>
            <a:avLst/>
            <a:gdLst/>
            <a:ahLst/>
            <a:cxnLst/>
            <a:rect l="l" t="t" r="r" b="b"/>
            <a:pathLst>
              <a:path h="2247900">
                <a:moveTo>
                  <a:pt x="0" y="2247899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93950" y="20574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>
            <a:spLocks noGrp="1"/>
          </p:cNvSpPr>
          <p:nvPr>
            <p:ph type="title"/>
          </p:nvPr>
        </p:nvSpPr>
        <p:spPr>
          <a:xfrm>
            <a:off x="459739" y="261620"/>
            <a:ext cx="3131185" cy="87121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sz="2800" spc="-5" dirty="0">
                <a:solidFill>
                  <a:srgbClr val="3333CC"/>
                </a:solidFill>
              </a:rPr>
              <a:t>Miller </a:t>
            </a:r>
            <a:r>
              <a:rPr sz="2800" dirty="0">
                <a:solidFill>
                  <a:srgbClr val="3333CC"/>
                </a:solidFill>
              </a:rPr>
              <a:t>Indices </a:t>
            </a:r>
            <a:r>
              <a:rPr sz="2800" spc="-5" dirty="0">
                <a:solidFill>
                  <a:srgbClr val="3333CC"/>
                </a:solidFill>
              </a:rPr>
              <a:t>of  Directions</a:t>
            </a:r>
            <a:r>
              <a:rPr sz="2800" spc="-35" dirty="0">
                <a:solidFill>
                  <a:srgbClr val="3333CC"/>
                </a:solidFill>
              </a:rPr>
              <a:t> </a:t>
            </a:r>
            <a:r>
              <a:rPr sz="2800" spc="-5" dirty="0">
                <a:solidFill>
                  <a:srgbClr val="3333CC"/>
                </a:solidFill>
              </a:rPr>
              <a:t>(contd.)</a:t>
            </a:r>
            <a:endParaRPr sz="2800"/>
          </a:p>
        </p:txBody>
      </p:sp>
      <p:sp>
        <p:nvSpPr>
          <p:cNvPr id="66" name="object 66"/>
          <p:cNvSpPr txBox="1"/>
          <p:nvPr/>
        </p:nvSpPr>
        <p:spPr>
          <a:xfrm>
            <a:off x="5336540" y="4224020"/>
            <a:ext cx="1042669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-1, -1,</a:t>
            </a:r>
            <a:r>
              <a:rPr sz="2400" spc="-10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  <a:p>
            <a:pPr marL="164465">
              <a:lnSpc>
                <a:spcPts val="2640"/>
              </a:lnSpc>
              <a:spcBef>
                <a:spcPts val="120"/>
              </a:spcBef>
            </a:pPr>
            <a:r>
              <a:rPr sz="2400" spc="145" dirty="0">
                <a:latin typeface="Comic Sans MS"/>
                <a:cs typeface="Comic Sans MS"/>
              </a:rPr>
              <a:t>__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2640"/>
              </a:lnSpc>
            </a:pPr>
            <a:r>
              <a:rPr sz="2400" dirty="0">
                <a:latin typeface="Comic Sans MS"/>
                <a:cs typeface="Comic Sans MS"/>
              </a:rPr>
              <a:t>[ 1 1 1</a:t>
            </a:r>
            <a:r>
              <a:rPr sz="2400" spc="-114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]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892300" y="5791200"/>
            <a:ext cx="6794500" cy="514350"/>
          </a:xfrm>
          <a:prstGeom prst="rect">
            <a:avLst/>
          </a:prstGeom>
          <a:ln w="57149">
            <a:solidFill>
              <a:srgbClr val="FF4C0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9"/>
              </a:spcBef>
            </a:pPr>
            <a:r>
              <a:rPr sz="2450" i="1" spc="-30" dirty="0">
                <a:latin typeface="Comic Sans MS"/>
                <a:cs typeface="Comic Sans MS"/>
              </a:rPr>
              <a:t>-ve steps are shown </a:t>
            </a:r>
            <a:r>
              <a:rPr sz="2450" i="1" spc="-25" dirty="0">
                <a:latin typeface="Comic Sans MS"/>
                <a:cs typeface="Comic Sans MS"/>
              </a:rPr>
              <a:t>as </a:t>
            </a:r>
            <a:r>
              <a:rPr sz="2450" i="1" spc="-30" dirty="0">
                <a:latin typeface="Comic Sans MS"/>
                <a:cs typeface="Comic Sans MS"/>
              </a:rPr>
              <a:t>bar over the</a:t>
            </a:r>
            <a:r>
              <a:rPr sz="2450" i="1" spc="85" dirty="0">
                <a:latin typeface="Comic Sans MS"/>
                <a:cs typeface="Comic Sans MS"/>
              </a:rPr>
              <a:t> </a:t>
            </a:r>
            <a:r>
              <a:rPr sz="2450" i="1" spc="-35" dirty="0">
                <a:latin typeface="Comic Sans MS"/>
                <a:cs typeface="Comic Sans MS"/>
              </a:rPr>
              <a:t>number</a:t>
            </a:r>
            <a:endParaRPr sz="2450">
              <a:latin typeface="Comic Sans MS"/>
              <a:cs typeface="Comic Sans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688840" y="404496"/>
            <a:ext cx="3869054" cy="3448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33CC"/>
                </a:solidFill>
                <a:latin typeface="Comic Sans MS"/>
                <a:cs typeface="Comic Sans MS"/>
              </a:rPr>
              <a:t>Direction </a:t>
            </a:r>
            <a:r>
              <a:rPr sz="2400" dirty="0">
                <a:solidFill>
                  <a:srgbClr val="FF33CC"/>
                </a:solidFill>
                <a:latin typeface="Comic Sans MS"/>
                <a:cs typeface="Comic Sans MS"/>
              </a:rPr>
              <a:t>OA</a:t>
            </a:r>
            <a:endParaRPr sz="2400">
              <a:latin typeface="Comic Sans MS"/>
              <a:cs typeface="Comic Sans MS"/>
            </a:endParaRPr>
          </a:p>
          <a:p>
            <a:pPr marL="660400">
              <a:lnSpc>
                <a:spcPct val="100000"/>
              </a:lnSpc>
              <a:spcBef>
                <a:spcPts val="2095"/>
              </a:spcBef>
              <a:tabLst>
                <a:tab pos="2153920" algn="l"/>
              </a:tabLst>
            </a:pPr>
            <a:r>
              <a:rPr sz="2400" spc="-5" dirty="0">
                <a:solidFill>
                  <a:srgbClr val="FF00FF"/>
                </a:solidFill>
                <a:latin typeface="Comic Sans MS"/>
                <a:cs typeface="Comic Sans MS"/>
              </a:rPr>
              <a:t>OA=1/2</a:t>
            </a:r>
            <a:r>
              <a:rPr sz="2400" dirty="0">
                <a:solidFill>
                  <a:srgbClr val="FF00FF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F00FF"/>
                </a:solidFill>
                <a:latin typeface="Comic Sans MS"/>
                <a:cs typeface="Comic Sans MS"/>
              </a:rPr>
              <a:t>a	</a:t>
            </a:r>
            <a:r>
              <a:rPr sz="2400" dirty="0">
                <a:solidFill>
                  <a:srgbClr val="FF00FF"/>
                </a:solidFill>
                <a:latin typeface="Comic Sans MS"/>
                <a:cs typeface="Comic Sans MS"/>
              </a:rPr>
              <a:t>+ </a:t>
            </a:r>
            <a:r>
              <a:rPr sz="2400" spc="-5" dirty="0">
                <a:solidFill>
                  <a:srgbClr val="FF00FF"/>
                </a:solidFill>
                <a:latin typeface="Comic Sans MS"/>
                <a:cs typeface="Comic Sans MS"/>
              </a:rPr>
              <a:t>1/2 </a:t>
            </a:r>
            <a:r>
              <a:rPr sz="2400" b="1" dirty="0">
                <a:solidFill>
                  <a:srgbClr val="FF00FF"/>
                </a:solidFill>
                <a:latin typeface="Comic Sans MS"/>
                <a:cs typeface="Comic Sans MS"/>
              </a:rPr>
              <a:t>b </a:t>
            </a:r>
            <a:r>
              <a:rPr sz="2400" dirty="0">
                <a:solidFill>
                  <a:srgbClr val="FF00FF"/>
                </a:solidFill>
                <a:latin typeface="Comic Sans MS"/>
                <a:cs typeface="Comic Sans MS"/>
              </a:rPr>
              <a:t>+ 1</a:t>
            </a:r>
            <a:r>
              <a:rPr sz="2400" spc="-420" dirty="0">
                <a:solidFill>
                  <a:srgbClr val="FF00FF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F00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  <a:p>
            <a:pPr marL="660400">
              <a:lnSpc>
                <a:spcPct val="100000"/>
              </a:lnSpc>
              <a:spcBef>
                <a:spcPts val="1920"/>
              </a:spcBef>
            </a:pPr>
            <a:r>
              <a:rPr sz="2400" spc="-5" dirty="0">
                <a:solidFill>
                  <a:srgbClr val="FF00FF"/>
                </a:solidFill>
                <a:latin typeface="Comic Sans MS"/>
                <a:cs typeface="Comic Sans MS"/>
              </a:rPr>
              <a:t>1/2, 1/2,</a:t>
            </a:r>
            <a:r>
              <a:rPr sz="2400" spc="-15" dirty="0">
                <a:solidFill>
                  <a:srgbClr val="FF00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00FF"/>
                </a:solidFill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  <a:p>
            <a:pPr marL="660400">
              <a:lnSpc>
                <a:spcPct val="100000"/>
              </a:lnSpc>
              <a:spcBef>
                <a:spcPts val="1320"/>
              </a:spcBef>
            </a:pPr>
            <a:r>
              <a:rPr sz="2400" b="1" spc="-5" dirty="0">
                <a:solidFill>
                  <a:srgbClr val="FF00FF"/>
                </a:solidFill>
                <a:latin typeface="Comic Sans MS"/>
                <a:cs typeface="Comic Sans MS"/>
              </a:rPr>
              <a:t>[1 </a:t>
            </a:r>
            <a:r>
              <a:rPr sz="2400" b="1" dirty="0">
                <a:solidFill>
                  <a:srgbClr val="FF00FF"/>
                </a:solidFill>
                <a:latin typeface="Comic Sans MS"/>
                <a:cs typeface="Comic Sans MS"/>
              </a:rPr>
              <a:t>1</a:t>
            </a:r>
            <a:r>
              <a:rPr sz="2400" b="1" spc="-20" dirty="0">
                <a:solidFill>
                  <a:srgbClr val="FF00FF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FF00FF"/>
                </a:solidFill>
                <a:latin typeface="Comic Sans MS"/>
                <a:cs typeface="Comic Sans MS"/>
              </a:rPr>
              <a:t>2]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355"/>
              </a:spcBef>
            </a:pPr>
            <a:r>
              <a:rPr sz="2400" spc="-5" dirty="0">
                <a:latin typeface="Comic Sans MS"/>
                <a:cs typeface="Comic Sans MS"/>
              </a:rPr>
              <a:t>Direction </a:t>
            </a:r>
            <a:r>
              <a:rPr sz="2400" dirty="0">
                <a:latin typeface="Comic Sans MS"/>
                <a:cs typeface="Comic Sans MS"/>
              </a:rPr>
              <a:t>PQ</a:t>
            </a:r>
            <a:endParaRPr sz="2400">
              <a:latin typeface="Comic Sans MS"/>
              <a:cs typeface="Comic Sans MS"/>
            </a:endParaRPr>
          </a:p>
          <a:p>
            <a:pPr marL="660400">
              <a:lnSpc>
                <a:spcPct val="100000"/>
              </a:lnSpc>
              <a:spcBef>
                <a:spcPts val="1985"/>
              </a:spcBef>
            </a:pPr>
            <a:r>
              <a:rPr sz="2400" dirty="0">
                <a:latin typeface="Comic Sans MS"/>
                <a:cs typeface="Comic Sans MS"/>
              </a:rPr>
              <a:t>PQ = -1 </a:t>
            </a:r>
            <a:r>
              <a:rPr sz="2400" b="1" dirty="0">
                <a:latin typeface="Comic Sans MS"/>
                <a:cs typeface="Comic Sans MS"/>
              </a:rPr>
              <a:t>a </a:t>
            </a:r>
            <a:r>
              <a:rPr sz="2400" dirty="0">
                <a:latin typeface="Comic Sans MS"/>
                <a:cs typeface="Comic Sans MS"/>
              </a:rPr>
              <a:t>-1 </a:t>
            </a:r>
            <a:r>
              <a:rPr sz="2400" b="1" dirty="0">
                <a:latin typeface="Comic Sans MS"/>
                <a:cs typeface="Comic Sans MS"/>
              </a:rPr>
              <a:t>b</a:t>
            </a:r>
            <a:r>
              <a:rPr sz="2400" b="1" spc="-7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+ 1 </a:t>
            </a:r>
            <a:r>
              <a:rPr sz="2400" b="1" dirty="0"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119426" y="6406832"/>
            <a:ext cx="976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25" dirty="0">
                <a:latin typeface="Comic Sans MS"/>
                <a:cs typeface="Comic Sans MS"/>
              </a:rPr>
              <a:t>57</a:t>
            </a:r>
            <a:r>
              <a:rPr sz="3600" spc="-787" baseline="23148" dirty="0">
                <a:latin typeface="Comic Sans MS"/>
                <a:cs typeface="Comic Sans MS"/>
              </a:rPr>
              <a:t>5</a:t>
            </a:r>
            <a:r>
              <a:rPr sz="2400" spc="-525" dirty="0">
                <a:latin typeface="Comic Sans MS"/>
                <a:cs typeface="Comic Sans MS"/>
              </a:rPr>
              <a:t>/</a:t>
            </a:r>
            <a:r>
              <a:rPr sz="3600" spc="-787" baseline="23148" dirty="0">
                <a:latin typeface="Comic Sans MS"/>
                <a:cs typeface="Comic Sans MS"/>
              </a:rPr>
              <a:t>7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r>
              <a:rPr sz="3600" spc="-787" baseline="23148" dirty="0">
                <a:latin typeface="Comic Sans MS"/>
                <a:cs typeface="Comic Sans MS"/>
              </a:rPr>
              <a:t>/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577619" y="6637019"/>
            <a:ext cx="39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57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765" y="220345"/>
            <a:ext cx="8525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Miller </a:t>
            </a: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indices </a:t>
            </a: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of </a:t>
            </a: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a </a:t>
            </a: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family of </a:t>
            </a: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symmetry </a:t>
            </a: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related</a:t>
            </a:r>
            <a:r>
              <a:rPr sz="2400" b="1" spc="1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directions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2464" y="5241607"/>
            <a:ext cx="763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BF0B"/>
                </a:solidFill>
                <a:latin typeface="Comic Sans MS"/>
                <a:cs typeface="Comic Sans MS"/>
              </a:rPr>
              <a:t>[100]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7612" y="2744788"/>
            <a:ext cx="1447800" cy="34290"/>
          </a:xfrm>
          <a:custGeom>
            <a:avLst/>
            <a:gdLst/>
            <a:ahLst/>
            <a:cxnLst/>
            <a:rect l="l" t="t" r="r" b="b"/>
            <a:pathLst>
              <a:path w="1447800" h="34289">
                <a:moveTo>
                  <a:pt x="0" y="0"/>
                </a:moveTo>
                <a:lnTo>
                  <a:pt x="50388" y="1679"/>
                </a:lnTo>
                <a:lnTo>
                  <a:pt x="100752" y="3231"/>
                </a:lnTo>
                <a:lnTo>
                  <a:pt x="151095" y="4663"/>
                </a:lnTo>
                <a:lnTo>
                  <a:pt x="201418" y="5981"/>
                </a:lnTo>
                <a:lnTo>
                  <a:pt x="251725" y="7192"/>
                </a:lnTo>
                <a:lnTo>
                  <a:pt x="302019" y="8304"/>
                </a:lnTo>
                <a:lnTo>
                  <a:pt x="352302" y="9322"/>
                </a:lnTo>
                <a:lnTo>
                  <a:pt x="402577" y="10255"/>
                </a:lnTo>
                <a:lnTo>
                  <a:pt x="452848" y="11108"/>
                </a:lnTo>
                <a:lnTo>
                  <a:pt x="503116" y="11889"/>
                </a:lnTo>
                <a:lnTo>
                  <a:pt x="553385" y="12604"/>
                </a:lnTo>
                <a:lnTo>
                  <a:pt x="603657" y="13261"/>
                </a:lnTo>
                <a:lnTo>
                  <a:pt x="653936" y="13867"/>
                </a:lnTo>
                <a:lnTo>
                  <a:pt x="704224" y="14427"/>
                </a:lnTo>
                <a:lnTo>
                  <a:pt x="754524" y="14950"/>
                </a:lnTo>
                <a:lnTo>
                  <a:pt x="804839" y="15442"/>
                </a:lnTo>
                <a:lnTo>
                  <a:pt x="855171" y="15909"/>
                </a:lnTo>
                <a:lnTo>
                  <a:pt x="905524" y="16360"/>
                </a:lnTo>
                <a:lnTo>
                  <a:pt x="955900" y="16800"/>
                </a:lnTo>
                <a:lnTo>
                  <a:pt x="1006302" y="17237"/>
                </a:lnTo>
                <a:lnTo>
                  <a:pt x="1056733" y="17677"/>
                </a:lnTo>
                <a:lnTo>
                  <a:pt x="1107196" y="18127"/>
                </a:lnTo>
                <a:lnTo>
                  <a:pt x="1157694" y="18595"/>
                </a:lnTo>
                <a:lnTo>
                  <a:pt x="1208228" y="19087"/>
                </a:lnTo>
                <a:lnTo>
                  <a:pt x="1258803" y="19609"/>
                </a:lnTo>
                <a:lnTo>
                  <a:pt x="1309421" y="20170"/>
                </a:lnTo>
                <a:lnTo>
                  <a:pt x="1338882" y="30064"/>
                </a:lnTo>
                <a:lnTo>
                  <a:pt x="1354264" y="33966"/>
                </a:lnTo>
                <a:lnTo>
                  <a:pt x="1368755" y="34057"/>
                </a:lnTo>
                <a:lnTo>
                  <a:pt x="1395538" y="32514"/>
                </a:lnTo>
                <a:lnTo>
                  <a:pt x="1447799" y="31516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812" y="2713038"/>
            <a:ext cx="466725" cy="952500"/>
          </a:xfrm>
          <a:custGeom>
            <a:avLst/>
            <a:gdLst/>
            <a:ahLst/>
            <a:cxnLst/>
            <a:rect l="l" t="t" r="r" b="b"/>
            <a:pathLst>
              <a:path w="466725" h="952500">
                <a:moveTo>
                  <a:pt x="466724" y="0"/>
                </a:moveTo>
                <a:lnTo>
                  <a:pt x="459642" y="27704"/>
                </a:lnTo>
                <a:lnTo>
                  <a:pt x="452754" y="48512"/>
                </a:lnTo>
                <a:lnTo>
                  <a:pt x="441985" y="65991"/>
                </a:lnTo>
                <a:lnTo>
                  <a:pt x="423260" y="83708"/>
                </a:lnTo>
                <a:lnTo>
                  <a:pt x="416452" y="99522"/>
                </a:lnTo>
                <a:lnTo>
                  <a:pt x="397388" y="148392"/>
                </a:lnTo>
                <a:lnTo>
                  <a:pt x="377596" y="171578"/>
                </a:lnTo>
                <a:lnTo>
                  <a:pt x="371517" y="180099"/>
                </a:lnTo>
                <a:lnTo>
                  <a:pt x="366585" y="190028"/>
                </a:lnTo>
                <a:lnTo>
                  <a:pt x="362332" y="200551"/>
                </a:lnTo>
                <a:lnTo>
                  <a:pt x="358274" y="211312"/>
                </a:lnTo>
                <a:lnTo>
                  <a:pt x="353924" y="221953"/>
                </a:lnTo>
                <a:lnTo>
                  <a:pt x="344222" y="240958"/>
                </a:lnTo>
                <a:lnTo>
                  <a:pt x="332968" y="261747"/>
                </a:lnTo>
                <a:lnTo>
                  <a:pt x="323654" y="278492"/>
                </a:lnTo>
                <a:lnTo>
                  <a:pt x="319773" y="285369"/>
                </a:lnTo>
                <a:lnTo>
                  <a:pt x="304840" y="336418"/>
                </a:lnTo>
                <a:lnTo>
                  <a:pt x="287232" y="387679"/>
                </a:lnTo>
                <a:lnTo>
                  <a:pt x="267383" y="438517"/>
                </a:lnTo>
                <a:lnTo>
                  <a:pt x="245723" y="488298"/>
                </a:lnTo>
                <a:lnTo>
                  <a:pt x="222683" y="536388"/>
                </a:lnTo>
                <a:lnTo>
                  <a:pt x="198694" y="582153"/>
                </a:lnTo>
                <a:lnTo>
                  <a:pt x="191612" y="610571"/>
                </a:lnTo>
                <a:lnTo>
                  <a:pt x="187052" y="623056"/>
                </a:lnTo>
                <a:lnTo>
                  <a:pt x="177447" y="638870"/>
                </a:lnTo>
                <a:lnTo>
                  <a:pt x="155230" y="677276"/>
                </a:lnTo>
                <a:lnTo>
                  <a:pt x="151187" y="685084"/>
                </a:lnTo>
                <a:lnTo>
                  <a:pt x="146951" y="693130"/>
                </a:lnTo>
                <a:lnTo>
                  <a:pt x="142714" y="701176"/>
                </a:lnTo>
                <a:lnTo>
                  <a:pt x="138672" y="708984"/>
                </a:lnTo>
                <a:lnTo>
                  <a:pt x="133303" y="718219"/>
                </a:lnTo>
                <a:lnTo>
                  <a:pt x="127547" y="728643"/>
                </a:lnTo>
                <a:lnTo>
                  <a:pt x="122955" y="737164"/>
                </a:lnTo>
                <a:lnTo>
                  <a:pt x="121079" y="740692"/>
                </a:lnTo>
                <a:lnTo>
                  <a:pt x="114142" y="770418"/>
                </a:lnTo>
                <a:lnTo>
                  <a:pt x="112929" y="772082"/>
                </a:lnTo>
                <a:lnTo>
                  <a:pt x="107254" y="771369"/>
                </a:lnTo>
                <a:lnTo>
                  <a:pt x="86928" y="793961"/>
                </a:lnTo>
                <a:lnTo>
                  <a:pt x="77792" y="809398"/>
                </a:lnTo>
                <a:lnTo>
                  <a:pt x="69724" y="826144"/>
                </a:lnTo>
                <a:lnTo>
                  <a:pt x="61461" y="842652"/>
                </a:lnTo>
                <a:lnTo>
                  <a:pt x="51743" y="857376"/>
                </a:lnTo>
                <a:lnTo>
                  <a:pt x="45372" y="865184"/>
                </a:lnTo>
                <a:lnTo>
                  <a:pt x="38807" y="873230"/>
                </a:lnTo>
                <a:lnTo>
                  <a:pt x="32242" y="881276"/>
                </a:lnTo>
                <a:lnTo>
                  <a:pt x="25871" y="889084"/>
                </a:lnTo>
                <a:lnTo>
                  <a:pt x="23850" y="896892"/>
                </a:lnTo>
                <a:lnTo>
                  <a:pt x="22120" y="904938"/>
                </a:lnTo>
                <a:lnTo>
                  <a:pt x="20196" y="912984"/>
                </a:lnTo>
                <a:lnTo>
                  <a:pt x="17592" y="920792"/>
                </a:lnTo>
                <a:lnTo>
                  <a:pt x="12660" y="930561"/>
                </a:lnTo>
                <a:lnTo>
                  <a:pt x="6855" y="940926"/>
                </a:lnTo>
                <a:lnTo>
                  <a:pt x="2021" y="949150"/>
                </a:lnTo>
                <a:lnTo>
                  <a:pt x="0" y="952499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1112" y="3641725"/>
            <a:ext cx="1050925" cy="0"/>
          </a:xfrm>
          <a:custGeom>
            <a:avLst/>
            <a:gdLst/>
            <a:ahLst/>
            <a:cxnLst/>
            <a:rect l="l" t="t" r="r" b="b"/>
            <a:pathLst>
              <a:path w="1050925">
                <a:moveTo>
                  <a:pt x="0" y="0"/>
                </a:moveTo>
                <a:lnTo>
                  <a:pt x="1050924" y="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4224" y="3641725"/>
            <a:ext cx="422909" cy="0"/>
          </a:xfrm>
          <a:custGeom>
            <a:avLst/>
            <a:gdLst/>
            <a:ahLst/>
            <a:cxnLst/>
            <a:rect l="l" t="t" r="r" b="b"/>
            <a:pathLst>
              <a:path w="422909">
                <a:moveTo>
                  <a:pt x="0" y="0"/>
                </a:moveTo>
                <a:lnTo>
                  <a:pt x="422758" y="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03462" y="2776538"/>
            <a:ext cx="361950" cy="889000"/>
          </a:xfrm>
          <a:custGeom>
            <a:avLst/>
            <a:gdLst/>
            <a:ahLst/>
            <a:cxnLst/>
            <a:rect l="l" t="t" r="r" b="b"/>
            <a:pathLst>
              <a:path w="361950" h="889000">
                <a:moveTo>
                  <a:pt x="361950" y="0"/>
                </a:moveTo>
                <a:lnTo>
                  <a:pt x="345789" y="32477"/>
                </a:lnTo>
                <a:lnTo>
                  <a:pt x="331658" y="63884"/>
                </a:lnTo>
                <a:lnTo>
                  <a:pt x="317721" y="95054"/>
                </a:lnTo>
                <a:lnTo>
                  <a:pt x="302140" y="126819"/>
                </a:lnTo>
                <a:lnTo>
                  <a:pt x="300400" y="145267"/>
                </a:lnTo>
                <a:lnTo>
                  <a:pt x="299046" y="164071"/>
                </a:lnTo>
                <a:lnTo>
                  <a:pt x="296920" y="182639"/>
                </a:lnTo>
                <a:lnTo>
                  <a:pt x="284497" y="220446"/>
                </a:lnTo>
                <a:lnTo>
                  <a:pt x="263132" y="257263"/>
                </a:lnTo>
                <a:lnTo>
                  <a:pt x="258830" y="263783"/>
                </a:lnTo>
                <a:lnTo>
                  <a:pt x="253497" y="288294"/>
                </a:lnTo>
                <a:lnTo>
                  <a:pt x="242443" y="337793"/>
                </a:lnTo>
                <a:lnTo>
                  <a:pt x="219048" y="383409"/>
                </a:lnTo>
                <a:lnTo>
                  <a:pt x="204563" y="406295"/>
                </a:lnTo>
                <a:lnTo>
                  <a:pt x="191431" y="429895"/>
                </a:lnTo>
                <a:lnTo>
                  <a:pt x="181490" y="455279"/>
                </a:lnTo>
                <a:lnTo>
                  <a:pt x="170372" y="484586"/>
                </a:lnTo>
                <a:lnTo>
                  <a:pt x="155968" y="515676"/>
                </a:lnTo>
                <a:lnTo>
                  <a:pt x="143497" y="540347"/>
                </a:lnTo>
                <a:lnTo>
                  <a:pt x="138180" y="550393"/>
                </a:lnTo>
                <a:lnTo>
                  <a:pt x="127658" y="594046"/>
                </a:lnTo>
                <a:lnTo>
                  <a:pt x="117427" y="637105"/>
                </a:lnTo>
                <a:lnTo>
                  <a:pt x="104682" y="678975"/>
                </a:lnTo>
                <a:lnTo>
                  <a:pt x="86620" y="719062"/>
                </a:lnTo>
                <a:lnTo>
                  <a:pt x="74520" y="756196"/>
                </a:lnTo>
                <a:lnTo>
                  <a:pt x="58649" y="788812"/>
                </a:lnTo>
                <a:lnTo>
                  <a:pt x="39491" y="818575"/>
                </a:lnTo>
                <a:lnTo>
                  <a:pt x="17530" y="847149"/>
                </a:lnTo>
                <a:lnTo>
                  <a:pt x="13196" y="866707"/>
                </a:lnTo>
                <a:lnTo>
                  <a:pt x="11472" y="875208"/>
                </a:lnTo>
                <a:lnTo>
                  <a:pt x="8394" y="880142"/>
                </a:lnTo>
                <a:lnTo>
                  <a:pt x="0" y="888999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795" y="3633470"/>
            <a:ext cx="17780" cy="1452880"/>
          </a:xfrm>
          <a:custGeom>
            <a:avLst/>
            <a:gdLst/>
            <a:ahLst/>
            <a:cxnLst/>
            <a:rect l="l" t="t" r="r" b="b"/>
            <a:pathLst>
              <a:path w="17779" h="1452879">
                <a:moveTo>
                  <a:pt x="17542" y="0"/>
                </a:moveTo>
                <a:lnTo>
                  <a:pt x="16748" y="40640"/>
                </a:lnTo>
                <a:lnTo>
                  <a:pt x="15997" y="78890"/>
                </a:lnTo>
                <a:lnTo>
                  <a:pt x="14617" y="148499"/>
                </a:lnTo>
                <a:lnTo>
                  <a:pt x="13395" y="209391"/>
                </a:lnTo>
                <a:lnTo>
                  <a:pt x="12324" y="262132"/>
                </a:lnTo>
                <a:lnTo>
                  <a:pt x="11398" y="307287"/>
                </a:lnTo>
                <a:lnTo>
                  <a:pt x="10609" y="345421"/>
                </a:lnTo>
                <a:lnTo>
                  <a:pt x="9951" y="377099"/>
                </a:lnTo>
                <a:lnTo>
                  <a:pt x="9670" y="390694"/>
                </a:lnTo>
                <a:lnTo>
                  <a:pt x="8835" y="431760"/>
                </a:lnTo>
                <a:lnTo>
                  <a:pt x="8371" y="461190"/>
                </a:lnTo>
                <a:lnTo>
                  <a:pt x="8374" y="463249"/>
                </a:lnTo>
                <a:lnTo>
                  <a:pt x="8398" y="464683"/>
                </a:lnTo>
                <a:lnTo>
                  <a:pt x="8443" y="465562"/>
                </a:lnTo>
                <a:lnTo>
                  <a:pt x="8507" y="465959"/>
                </a:lnTo>
                <a:lnTo>
                  <a:pt x="8688" y="465583"/>
                </a:lnTo>
                <a:lnTo>
                  <a:pt x="8804" y="464952"/>
                </a:lnTo>
                <a:lnTo>
                  <a:pt x="8936" y="464121"/>
                </a:lnTo>
                <a:lnTo>
                  <a:pt x="9083" y="463159"/>
                </a:lnTo>
                <a:lnTo>
                  <a:pt x="9244" y="462138"/>
                </a:lnTo>
                <a:lnTo>
                  <a:pt x="10230" y="458608"/>
                </a:lnTo>
                <a:lnTo>
                  <a:pt x="10458" y="458713"/>
                </a:lnTo>
                <a:lnTo>
                  <a:pt x="13317" y="504107"/>
                </a:lnTo>
                <a:lnTo>
                  <a:pt x="14382" y="552030"/>
                </a:lnTo>
                <a:lnTo>
                  <a:pt x="15137" y="603418"/>
                </a:lnTo>
                <a:lnTo>
                  <a:pt x="15606" y="646092"/>
                </a:lnTo>
                <a:lnTo>
                  <a:pt x="16040" y="696158"/>
                </a:lnTo>
                <a:lnTo>
                  <a:pt x="16432" y="754181"/>
                </a:lnTo>
                <a:lnTo>
                  <a:pt x="16776" y="820725"/>
                </a:lnTo>
                <a:lnTo>
                  <a:pt x="17065" y="896357"/>
                </a:lnTo>
                <a:lnTo>
                  <a:pt x="17186" y="937757"/>
                </a:lnTo>
                <a:lnTo>
                  <a:pt x="17291" y="981641"/>
                </a:lnTo>
                <a:lnTo>
                  <a:pt x="17379" y="1028079"/>
                </a:lnTo>
                <a:lnTo>
                  <a:pt x="17449" y="1077143"/>
                </a:lnTo>
                <a:lnTo>
                  <a:pt x="17500" y="1128902"/>
                </a:lnTo>
                <a:lnTo>
                  <a:pt x="17531" y="1183427"/>
                </a:lnTo>
                <a:lnTo>
                  <a:pt x="17542" y="1240789"/>
                </a:lnTo>
                <a:lnTo>
                  <a:pt x="14801" y="1294109"/>
                </a:lnTo>
                <a:lnTo>
                  <a:pt x="8771" y="1345405"/>
                </a:lnTo>
                <a:lnTo>
                  <a:pt x="2740" y="1397416"/>
                </a:lnTo>
                <a:lnTo>
                  <a:pt x="0" y="1452879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4224" y="5053012"/>
            <a:ext cx="1539875" cy="0"/>
          </a:xfrm>
          <a:custGeom>
            <a:avLst/>
            <a:gdLst/>
            <a:ahLst/>
            <a:cxnLst/>
            <a:rect l="l" t="t" r="r" b="b"/>
            <a:pathLst>
              <a:path w="1539875">
                <a:moveTo>
                  <a:pt x="0" y="0"/>
                </a:moveTo>
                <a:lnTo>
                  <a:pt x="1539874" y="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95525" y="3613150"/>
            <a:ext cx="25400" cy="1504950"/>
          </a:xfrm>
          <a:custGeom>
            <a:avLst/>
            <a:gdLst/>
            <a:ahLst/>
            <a:cxnLst/>
            <a:rect l="l" t="t" r="r" b="b"/>
            <a:pathLst>
              <a:path w="25400" h="1504950">
                <a:moveTo>
                  <a:pt x="25399" y="0"/>
                </a:moveTo>
                <a:lnTo>
                  <a:pt x="24765" y="51534"/>
                </a:lnTo>
                <a:lnTo>
                  <a:pt x="24089" y="103098"/>
                </a:lnTo>
                <a:lnTo>
                  <a:pt x="23384" y="154687"/>
                </a:lnTo>
                <a:lnTo>
                  <a:pt x="22662" y="206296"/>
                </a:lnTo>
                <a:lnTo>
                  <a:pt x="21938" y="257921"/>
                </a:lnTo>
                <a:lnTo>
                  <a:pt x="21222" y="309557"/>
                </a:lnTo>
                <a:lnTo>
                  <a:pt x="20527" y="361200"/>
                </a:lnTo>
                <a:lnTo>
                  <a:pt x="19868" y="412845"/>
                </a:lnTo>
                <a:lnTo>
                  <a:pt x="19255" y="464488"/>
                </a:lnTo>
                <a:lnTo>
                  <a:pt x="18701" y="516125"/>
                </a:lnTo>
                <a:lnTo>
                  <a:pt x="18220" y="567750"/>
                </a:lnTo>
                <a:lnTo>
                  <a:pt x="17824" y="619359"/>
                </a:lnTo>
                <a:lnTo>
                  <a:pt x="17526" y="670947"/>
                </a:lnTo>
                <a:lnTo>
                  <a:pt x="17337" y="722511"/>
                </a:lnTo>
                <a:lnTo>
                  <a:pt x="17272" y="774046"/>
                </a:lnTo>
                <a:lnTo>
                  <a:pt x="17874" y="826801"/>
                </a:lnTo>
                <a:lnTo>
                  <a:pt x="19379" y="879696"/>
                </a:lnTo>
                <a:lnTo>
                  <a:pt x="21336" y="932662"/>
                </a:lnTo>
                <a:lnTo>
                  <a:pt x="23292" y="985628"/>
                </a:lnTo>
                <a:lnTo>
                  <a:pt x="24797" y="1038524"/>
                </a:lnTo>
                <a:lnTo>
                  <a:pt x="25399" y="1091278"/>
                </a:lnTo>
                <a:lnTo>
                  <a:pt x="24091" y="1144441"/>
                </a:lnTo>
                <a:lnTo>
                  <a:pt x="20783" y="1197422"/>
                </a:lnTo>
                <a:lnTo>
                  <a:pt x="16402" y="1250341"/>
                </a:lnTo>
                <a:lnTo>
                  <a:pt x="11874" y="1303321"/>
                </a:lnTo>
                <a:lnTo>
                  <a:pt x="8127" y="1356484"/>
                </a:lnTo>
                <a:lnTo>
                  <a:pt x="5572" y="1400560"/>
                </a:lnTo>
                <a:lnTo>
                  <a:pt x="2920" y="1449275"/>
                </a:lnTo>
                <a:lnTo>
                  <a:pt x="841" y="1488711"/>
                </a:lnTo>
                <a:lnTo>
                  <a:pt x="0" y="1504949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22550" y="2795588"/>
            <a:ext cx="34925" cy="1685925"/>
          </a:xfrm>
          <a:custGeom>
            <a:avLst/>
            <a:gdLst/>
            <a:ahLst/>
            <a:cxnLst/>
            <a:rect l="l" t="t" r="r" b="b"/>
            <a:pathLst>
              <a:path w="34925" h="1685925">
                <a:moveTo>
                  <a:pt x="34625" y="0"/>
                </a:moveTo>
                <a:lnTo>
                  <a:pt x="34022" y="43163"/>
                </a:lnTo>
                <a:lnTo>
                  <a:pt x="33158" y="88001"/>
                </a:lnTo>
                <a:lnTo>
                  <a:pt x="32082" y="134361"/>
                </a:lnTo>
                <a:lnTo>
                  <a:pt x="30837" y="182090"/>
                </a:lnTo>
                <a:lnTo>
                  <a:pt x="29469" y="231033"/>
                </a:lnTo>
                <a:lnTo>
                  <a:pt x="28026" y="281037"/>
                </a:lnTo>
                <a:lnTo>
                  <a:pt x="26552" y="331950"/>
                </a:lnTo>
                <a:lnTo>
                  <a:pt x="25093" y="383619"/>
                </a:lnTo>
                <a:lnTo>
                  <a:pt x="23695" y="435888"/>
                </a:lnTo>
                <a:lnTo>
                  <a:pt x="22404" y="488607"/>
                </a:lnTo>
                <a:lnTo>
                  <a:pt x="21266" y="541620"/>
                </a:lnTo>
                <a:lnTo>
                  <a:pt x="20327" y="594776"/>
                </a:lnTo>
                <a:lnTo>
                  <a:pt x="19632" y="647919"/>
                </a:lnTo>
                <a:lnTo>
                  <a:pt x="19227" y="700899"/>
                </a:lnTo>
                <a:lnTo>
                  <a:pt x="19158" y="753560"/>
                </a:lnTo>
                <a:lnTo>
                  <a:pt x="19471" y="805750"/>
                </a:lnTo>
                <a:lnTo>
                  <a:pt x="20212" y="857315"/>
                </a:lnTo>
                <a:lnTo>
                  <a:pt x="21427" y="908102"/>
                </a:lnTo>
                <a:lnTo>
                  <a:pt x="23160" y="957959"/>
                </a:lnTo>
                <a:lnTo>
                  <a:pt x="25459" y="1006730"/>
                </a:lnTo>
                <a:lnTo>
                  <a:pt x="24375" y="1055015"/>
                </a:lnTo>
                <a:lnTo>
                  <a:pt x="23199" y="1103374"/>
                </a:lnTo>
                <a:lnTo>
                  <a:pt x="21989" y="1151785"/>
                </a:lnTo>
                <a:lnTo>
                  <a:pt x="20805" y="1200227"/>
                </a:lnTo>
                <a:lnTo>
                  <a:pt x="19704" y="1248679"/>
                </a:lnTo>
                <a:lnTo>
                  <a:pt x="18745" y="1297122"/>
                </a:lnTo>
                <a:lnTo>
                  <a:pt x="17988" y="1345532"/>
                </a:lnTo>
                <a:lnTo>
                  <a:pt x="17491" y="1393891"/>
                </a:lnTo>
                <a:lnTo>
                  <a:pt x="17312" y="1442176"/>
                </a:lnTo>
                <a:lnTo>
                  <a:pt x="20693" y="1474351"/>
                </a:lnTo>
                <a:lnTo>
                  <a:pt x="26763" y="1529255"/>
                </a:lnTo>
                <a:lnTo>
                  <a:pt x="29411" y="1592447"/>
                </a:lnTo>
                <a:lnTo>
                  <a:pt x="22526" y="1649484"/>
                </a:lnTo>
                <a:lnTo>
                  <a:pt x="0" y="1685924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86000" y="4438650"/>
            <a:ext cx="379730" cy="625475"/>
          </a:xfrm>
          <a:custGeom>
            <a:avLst/>
            <a:gdLst/>
            <a:ahLst/>
            <a:cxnLst/>
            <a:rect l="l" t="t" r="r" b="b"/>
            <a:pathLst>
              <a:path w="379730" h="625475">
                <a:moveTo>
                  <a:pt x="379412" y="0"/>
                </a:moveTo>
                <a:lnTo>
                  <a:pt x="357961" y="13301"/>
                </a:lnTo>
                <a:lnTo>
                  <a:pt x="347364" y="28387"/>
                </a:lnTo>
                <a:lnTo>
                  <a:pt x="339869" y="47992"/>
                </a:lnTo>
                <a:lnTo>
                  <a:pt x="327721" y="74853"/>
                </a:lnTo>
                <a:lnTo>
                  <a:pt x="314718" y="129567"/>
                </a:lnTo>
                <a:lnTo>
                  <a:pt x="305106" y="172861"/>
                </a:lnTo>
                <a:lnTo>
                  <a:pt x="291812" y="214729"/>
                </a:lnTo>
                <a:lnTo>
                  <a:pt x="267759" y="265160"/>
                </a:lnTo>
                <a:lnTo>
                  <a:pt x="263269" y="272971"/>
                </a:lnTo>
                <a:lnTo>
                  <a:pt x="258972" y="281019"/>
                </a:lnTo>
                <a:lnTo>
                  <a:pt x="254675" y="289068"/>
                </a:lnTo>
                <a:lnTo>
                  <a:pt x="250185" y="296878"/>
                </a:lnTo>
                <a:lnTo>
                  <a:pt x="244822" y="306116"/>
                </a:lnTo>
                <a:lnTo>
                  <a:pt x="239071" y="316543"/>
                </a:lnTo>
                <a:lnTo>
                  <a:pt x="234483" y="325067"/>
                </a:lnTo>
                <a:lnTo>
                  <a:pt x="232609" y="328596"/>
                </a:lnTo>
                <a:lnTo>
                  <a:pt x="225680" y="358331"/>
                </a:lnTo>
                <a:lnTo>
                  <a:pt x="224468" y="359996"/>
                </a:lnTo>
                <a:lnTo>
                  <a:pt x="218798" y="359283"/>
                </a:lnTo>
                <a:lnTo>
                  <a:pt x="198493" y="381882"/>
                </a:lnTo>
                <a:lnTo>
                  <a:pt x="173326" y="420439"/>
                </a:lnTo>
                <a:lnTo>
                  <a:pt x="149904" y="456260"/>
                </a:lnTo>
                <a:lnTo>
                  <a:pt x="122604" y="486610"/>
                </a:lnTo>
                <a:lnTo>
                  <a:pt x="85807" y="508753"/>
                </a:lnTo>
                <a:lnTo>
                  <a:pt x="74726" y="556964"/>
                </a:lnTo>
                <a:lnTo>
                  <a:pt x="63063" y="593756"/>
                </a:lnTo>
                <a:lnTo>
                  <a:pt x="41320" y="617228"/>
                </a:lnTo>
                <a:lnTo>
                  <a:pt x="0" y="625474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18072" y="2722563"/>
            <a:ext cx="34290" cy="1811655"/>
          </a:xfrm>
          <a:custGeom>
            <a:avLst/>
            <a:gdLst/>
            <a:ahLst/>
            <a:cxnLst/>
            <a:rect l="l" t="t" r="r" b="b"/>
            <a:pathLst>
              <a:path w="34290" h="1811654">
                <a:moveTo>
                  <a:pt x="34067" y="0"/>
                </a:moveTo>
                <a:lnTo>
                  <a:pt x="33115" y="42384"/>
                </a:lnTo>
                <a:lnTo>
                  <a:pt x="32714" y="89156"/>
                </a:lnTo>
                <a:lnTo>
                  <a:pt x="32424" y="139062"/>
                </a:lnTo>
                <a:lnTo>
                  <a:pt x="31803" y="190848"/>
                </a:lnTo>
                <a:lnTo>
                  <a:pt x="30409" y="243262"/>
                </a:lnTo>
                <a:lnTo>
                  <a:pt x="27800" y="295049"/>
                </a:lnTo>
                <a:lnTo>
                  <a:pt x="23535" y="344955"/>
                </a:lnTo>
                <a:lnTo>
                  <a:pt x="17173" y="391727"/>
                </a:lnTo>
                <a:lnTo>
                  <a:pt x="8271" y="434111"/>
                </a:lnTo>
                <a:lnTo>
                  <a:pt x="5385" y="476753"/>
                </a:lnTo>
                <a:lnTo>
                  <a:pt x="2208" y="519156"/>
                </a:lnTo>
                <a:lnTo>
                  <a:pt x="0" y="561560"/>
                </a:lnTo>
                <a:lnTo>
                  <a:pt x="16" y="604201"/>
                </a:lnTo>
                <a:lnTo>
                  <a:pt x="3031" y="623222"/>
                </a:lnTo>
                <a:lnTo>
                  <a:pt x="8658" y="644027"/>
                </a:lnTo>
                <a:lnTo>
                  <a:pt x="14091" y="660786"/>
                </a:lnTo>
                <a:lnTo>
                  <a:pt x="16526" y="667668"/>
                </a:lnTo>
                <a:lnTo>
                  <a:pt x="13622" y="701231"/>
                </a:lnTo>
                <a:lnTo>
                  <a:pt x="11422" y="726218"/>
                </a:lnTo>
                <a:lnTo>
                  <a:pt x="9857" y="743990"/>
                </a:lnTo>
                <a:lnTo>
                  <a:pt x="8859" y="755905"/>
                </a:lnTo>
                <a:lnTo>
                  <a:pt x="8360" y="763323"/>
                </a:lnTo>
                <a:lnTo>
                  <a:pt x="8292" y="767603"/>
                </a:lnTo>
                <a:lnTo>
                  <a:pt x="8587" y="770105"/>
                </a:lnTo>
                <a:lnTo>
                  <a:pt x="9176" y="772189"/>
                </a:lnTo>
                <a:lnTo>
                  <a:pt x="9993" y="775213"/>
                </a:lnTo>
                <a:lnTo>
                  <a:pt x="14167" y="823912"/>
                </a:lnTo>
                <a:lnTo>
                  <a:pt x="15845" y="889253"/>
                </a:lnTo>
                <a:lnTo>
                  <a:pt x="16344" y="936931"/>
                </a:lnTo>
                <a:lnTo>
                  <a:pt x="16526" y="996425"/>
                </a:lnTo>
                <a:lnTo>
                  <a:pt x="16433" y="1047357"/>
                </a:lnTo>
                <a:lnTo>
                  <a:pt x="16171" y="1098289"/>
                </a:lnTo>
                <a:lnTo>
                  <a:pt x="15764" y="1149221"/>
                </a:lnTo>
                <a:lnTo>
                  <a:pt x="15236" y="1200153"/>
                </a:lnTo>
                <a:lnTo>
                  <a:pt x="14611" y="1251085"/>
                </a:lnTo>
                <a:lnTo>
                  <a:pt x="13914" y="1302017"/>
                </a:lnTo>
                <a:lnTo>
                  <a:pt x="13168" y="1352949"/>
                </a:lnTo>
                <a:lnTo>
                  <a:pt x="12398" y="1403880"/>
                </a:lnTo>
                <a:lnTo>
                  <a:pt x="11628" y="1454812"/>
                </a:lnTo>
                <a:lnTo>
                  <a:pt x="10883" y="1505744"/>
                </a:lnTo>
                <a:lnTo>
                  <a:pt x="10185" y="1556676"/>
                </a:lnTo>
                <a:lnTo>
                  <a:pt x="9560" y="1607608"/>
                </a:lnTo>
                <a:lnTo>
                  <a:pt x="9032" y="1658540"/>
                </a:lnTo>
                <a:lnTo>
                  <a:pt x="8625" y="1709472"/>
                </a:lnTo>
                <a:lnTo>
                  <a:pt x="8363" y="1760404"/>
                </a:lnTo>
                <a:lnTo>
                  <a:pt x="8271" y="1811336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52537" y="4418014"/>
            <a:ext cx="1379855" cy="20955"/>
          </a:xfrm>
          <a:custGeom>
            <a:avLst/>
            <a:gdLst/>
            <a:ahLst/>
            <a:cxnLst/>
            <a:rect l="l" t="t" r="r" b="b"/>
            <a:pathLst>
              <a:path w="1379855" h="20954">
                <a:moveTo>
                  <a:pt x="0" y="20636"/>
                </a:moveTo>
                <a:lnTo>
                  <a:pt x="57619" y="20022"/>
                </a:lnTo>
                <a:lnTo>
                  <a:pt x="114183" y="19331"/>
                </a:lnTo>
                <a:lnTo>
                  <a:pt x="169757" y="18570"/>
                </a:lnTo>
                <a:lnTo>
                  <a:pt x="224410" y="17748"/>
                </a:lnTo>
                <a:lnTo>
                  <a:pt x="278206" y="16872"/>
                </a:lnTo>
                <a:lnTo>
                  <a:pt x="331212" y="15951"/>
                </a:lnTo>
                <a:lnTo>
                  <a:pt x="383495" y="14993"/>
                </a:lnTo>
                <a:lnTo>
                  <a:pt x="435121" y="14004"/>
                </a:lnTo>
                <a:lnTo>
                  <a:pt x="486157" y="12993"/>
                </a:lnTo>
                <a:lnTo>
                  <a:pt x="536668" y="11968"/>
                </a:lnTo>
                <a:lnTo>
                  <a:pt x="586722" y="10937"/>
                </a:lnTo>
                <a:lnTo>
                  <a:pt x="636385" y="9908"/>
                </a:lnTo>
                <a:lnTo>
                  <a:pt x="685723" y="8887"/>
                </a:lnTo>
                <a:lnTo>
                  <a:pt x="734802" y="7884"/>
                </a:lnTo>
                <a:lnTo>
                  <a:pt x="783689" y="6907"/>
                </a:lnTo>
                <a:lnTo>
                  <a:pt x="832451" y="5962"/>
                </a:lnTo>
                <a:lnTo>
                  <a:pt x="881154" y="5058"/>
                </a:lnTo>
                <a:lnTo>
                  <a:pt x="929863" y="4203"/>
                </a:lnTo>
                <a:lnTo>
                  <a:pt x="978647" y="3405"/>
                </a:lnTo>
                <a:lnTo>
                  <a:pt x="1027570" y="2671"/>
                </a:lnTo>
                <a:lnTo>
                  <a:pt x="1076700" y="2009"/>
                </a:lnTo>
                <a:lnTo>
                  <a:pt x="1126103" y="1428"/>
                </a:lnTo>
                <a:lnTo>
                  <a:pt x="1175846" y="935"/>
                </a:lnTo>
                <a:lnTo>
                  <a:pt x="1225994" y="537"/>
                </a:lnTo>
                <a:lnTo>
                  <a:pt x="1276614" y="244"/>
                </a:lnTo>
                <a:lnTo>
                  <a:pt x="1327772" y="62"/>
                </a:lnTo>
                <a:lnTo>
                  <a:pt x="1379536" y="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9791" y="4460875"/>
            <a:ext cx="465455" cy="593725"/>
          </a:xfrm>
          <a:custGeom>
            <a:avLst/>
            <a:gdLst/>
            <a:ahLst/>
            <a:cxnLst/>
            <a:rect l="l" t="t" r="r" b="b"/>
            <a:pathLst>
              <a:path w="465455" h="593725">
                <a:moveTo>
                  <a:pt x="465283" y="0"/>
                </a:moveTo>
                <a:lnTo>
                  <a:pt x="458626" y="2118"/>
                </a:lnTo>
                <a:lnTo>
                  <a:pt x="451583" y="3643"/>
                </a:lnTo>
                <a:lnTo>
                  <a:pt x="444926" y="5881"/>
                </a:lnTo>
                <a:lnTo>
                  <a:pt x="439434" y="10138"/>
                </a:lnTo>
                <a:lnTo>
                  <a:pt x="436106" y="16870"/>
                </a:lnTo>
                <a:lnTo>
                  <a:pt x="434522" y="25029"/>
                </a:lnTo>
                <a:lnTo>
                  <a:pt x="433327" y="33662"/>
                </a:lnTo>
                <a:lnTo>
                  <a:pt x="431162" y="41821"/>
                </a:lnTo>
                <a:lnTo>
                  <a:pt x="426961" y="50157"/>
                </a:lnTo>
                <a:lnTo>
                  <a:pt x="422373" y="58137"/>
                </a:lnTo>
                <a:lnTo>
                  <a:pt x="417785" y="65879"/>
                </a:lnTo>
                <a:lnTo>
                  <a:pt x="413584" y="73503"/>
                </a:lnTo>
                <a:lnTo>
                  <a:pt x="392404" y="122413"/>
                </a:lnTo>
                <a:lnTo>
                  <a:pt x="389416" y="139086"/>
                </a:lnTo>
                <a:lnTo>
                  <a:pt x="385845" y="155284"/>
                </a:lnTo>
                <a:lnTo>
                  <a:pt x="379464" y="169818"/>
                </a:lnTo>
                <a:lnTo>
                  <a:pt x="373971" y="176372"/>
                </a:lnTo>
                <a:lnTo>
                  <a:pt x="367315" y="181382"/>
                </a:lnTo>
                <a:lnTo>
                  <a:pt x="360271" y="185679"/>
                </a:lnTo>
                <a:lnTo>
                  <a:pt x="353615" y="190095"/>
                </a:lnTo>
                <a:lnTo>
                  <a:pt x="333824" y="244787"/>
                </a:lnTo>
                <a:lnTo>
                  <a:pt x="309284" y="288311"/>
                </a:lnTo>
                <a:lnTo>
                  <a:pt x="278733" y="325182"/>
                </a:lnTo>
                <a:lnTo>
                  <a:pt x="240913" y="359914"/>
                </a:lnTo>
                <a:lnTo>
                  <a:pt x="215387" y="384626"/>
                </a:lnTo>
                <a:lnTo>
                  <a:pt x="214288" y="391279"/>
                </a:lnTo>
                <a:lnTo>
                  <a:pt x="213577" y="392705"/>
                </a:lnTo>
                <a:lnTo>
                  <a:pt x="189215" y="401735"/>
                </a:lnTo>
                <a:lnTo>
                  <a:pt x="156596" y="428388"/>
                </a:lnTo>
                <a:lnTo>
                  <a:pt x="111667" y="476505"/>
                </a:lnTo>
                <a:lnTo>
                  <a:pt x="103081" y="511483"/>
                </a:lnTo>
                <a:lnTo>
                  <a:pt x="102511" y="504335"/>
                </a:lnTo>
                <a:lnTo>
                  <a:pt x="96084" y="501446"/>
                </a:lnTo>
                <a:lnTo>
                  <a:pt x="77547" y="518326"/>
                </a:lnTo>
                <a:lnTo>
                  <a:pt x="63621" y="543039"/>
                </a:lnTo>
                <a:lnTo>
                  <a:pt x="69275" y="550643"/>
                </a:lnTo>
                <a:lnTo>
                  <a:pt x="70277" y="555395"/>
                </a:lnTo>
                <a:lnTo>
                  <a:pt x="42392" y="571553"/>
                </a:lnTo>
                <a:lnTo>
                  <a:pt x="18029" y="581870"/>
                </a:lnTo>
                <a:lnTo>
                  <a:pt x="10339" y="581850"/>
                </a:lnTo>
                <a:lnTo>
                  <a:pt x="8077" y="582068"/>
                </a:lnTo>
                <a:lnTo>
                  <a:pt x="0" y="593097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0677" y="4438650"/>
            <a:ext cx="802005" cy="1047115"/>
          </a:xfrm>
          <a:custGeom>
            <a:avLst/>
            <a:gdLst/>
            <a:ahLst/>
            <a:cxnLst/>
            <a:rect l="l" t="t" r="r" b="b"/>
            <a:pathLst>
              <a:path w="802005" h="1047114">
                <a:moveTo>
                  <a:pt x="801860" y="0"/>
                </a:moveTo>
                <a:lnTo>
                  <a:pt x="0" y="1046830"/>
                </a:lnTo>
              </a:path>
            </a:pathLst>
          </a:custGeom>
          <a:ln w="57149">
            <a:solidFill>
              <a:srgbClr val="FFC9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5925" y="5342613"/>
            <a:ext cx="172720" cy="188595"/>
          </a:xfrm>
          <a:custGeom>
            <a:avLst/>
            <a:gdLst/>
            <a:ahLst/>
            <a:cxnLst/>
            <a:rect l="l" t="t" r="r" b="b"/>
            <a:pathLst>
              <a:path w="172720" h="188595">
                <a:moveTo>
                  <a:pt x="36203" y="0"/>
                </a:moveTo>
                <a:lnTo>
                  <a:pt x="0" y="188236"/>
                </a:lnTo>
                <a:lnTo>
                  <a:pt x="172311" y="104256"/>
                </a:lnTo>
                <a:lnTo>
                  <a:pt x="36203" y="0"/>
                </a:lnTo>
                <a:close/>
              </a:path>
            </a:pathLst>
          </a:custGeom>
          <a:solidFill>
            <a:srgbClr val="FFC9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52537" y="4419440"/>
            <a:ext cx="1657985" cy="41910"/>
          </a:xfrm>
          <a:custGeom>
            <a:avLst/>
            <a:gdLst/>
            <a:ahLst/>
            <a:cxnLst/>
            <a:rect l="l" t="t" r="r" b="b"/>
            <a:pathLst>
              <a:path w="1657985" h="41910">
                <a:moveTo>
                  <a:pt x="0" y="41434"/>
                </a:moveTo>
                <a:lnTo>
                  <a:pt x="1657367" y="0"/>
                </a:lnTo>
              </a:path>
            </a:pathLst>
          </a:custGeom>
          <a:ln w="57149">
            <a:solidFill>
              <a:srgbClr val="FFC9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93499" y="4336599"/>
            <a:ext cx="173990" cy="171450"/>
          </a:xfrm>
          <a:custGeom>
            <a:avLst/>
            <a:gdLst/>
            <a:ahLst/>
            <a:cxnLst/>
            <a:rect l="l" t="t" r="r" b="b"/>
            <a:pathLst>
              <a:path w="173989" h="171450">
                <a:moveTo>
                  <a:pt x="0" y="0"/>
                </a:moveTo>
                <a:lnTo>
                  <a:pt x="4283" y="171396"/>
                </a:lnTo>
                <a:lnTo>
                  <a:pt x="173537" y="81413"/>
                </a:lnTo>
                <a:lnTo>
                  <a:pt x="0" y="0"/>
                </a:lnTo>
                <a:close/>
              </a:path>
            </a:pathLst>
          </a:custGeom>
          <a:solidFill>
            <a:srgbClr val="FFC9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35557" y="2430461"/>
            <a:ext cx="17145" cy="2008505"/>
          </a:xfrm>
          <a:custGeom>
            <a:avLst/>
            <a:gdLst/>
            <a:ahLst/>
            <a:cxnLst/>
            <a:rect l="l" t="t" r="r" b="b"/>
            <a:pathLst>
              <a:path w="17144" h="2008504">
                <a:moveTo>
                  <a:pt x="16979" y="2008188"/>
                </a:moveTo>
                <a:lnTo>
                  <a:pt x="0" y="0"/>
                </a:lnTo>
              </a:path>
            </a:pathLst>
          </a:custGeom>
          <a:ln w="57149">
            <a:solidFill>
              <a:srgbClr val="FFC9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50802" y="2373313"/>
            <a:ext cx="171450" cy="172720"/>
          </a:xfrm>
          <a:custGeom>
            <a:avLst/>
            <a:gdLst/>
            <a:ahLst/>
            <a:cxnLst/>
            <a:rect l="l" t="t" r="r" b="b"/>
            <a:pathLst>
              <a:path w="171450" h="172719">
                <a:moveTo>
                  <a:pt x="84272" y="0"/>
                </a:moveTo>
                <a:lnTo>
                  <a:pt x="0" y="172168"/>
                </a:lnTo>
                <a:lnTo>
                  <a:pt x="171444" y="170718"/>
                </a:lnTo>
                <a:lnTo>
                  <a:pt x="84272" y="0"/>
                </a:lnTo>
                <a:close/>
              </a:path>
            </a:pathLst>
          </a:custGeom>
          <a:solidFill>
            <a:srgbClr val="FFC9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67665" y="2361883"/>
            <a:ext cx="763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BF0B"/>
                </a:solidFill>
                <a:latin typeface="Comic Sans MS"/>
                <a:cs typeface="Comic Sans MS"/>
              </a:rPr>
              <a:t>[001]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98715" y="4089083"/>
            <a:ext cx="763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85912"/>
                </a:solidFill>
                <a:latin typeface="Comic Sans MS"/>
                <a:cs typeface="Comic Sans MS"/>
              </a:rPr>
              <a:t>[010]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8008" y="1079197"/>
            <a:ext cx="86995" cy="224154"/>
          </a:xfrm>
          <a:custGeom>
            <a:avLst/>
            <a:gdLst/>
            <a:ahLst/>
            <a:cxnLst/>
            <a:rect l="l" t="t" r="r" b="b"/>
            <a:pathLst>
              <a:path w="86995" h="224155">
                <a:moveTo>
                  <a:pt x="86480" y="0"/>
                </a:moveTo>
                <a:lnTo>
                  <a:pt x="0" y="223737"/>
                </a:lnTo>
              </a:path>
            </a:pathLst>
          </a:custGeom>
          <a:ln w="16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8008" y="1302935"/>
            <a:ext cx="86995" cy="223520"/>
          </a:xfrm>
          <a:custGeom>
            <a:avLst/>
            <a:gdLst/>
            <a:ahLst/>
            <a:cxnLst/>
            <a:rect l="l" t="t" r="r" b="b"/>
            <a:pathLst>
              <a:path w="86995" h="223519">
                <a:moveTo>
                  <a:pt x="0" y="0"/>
                </a:moveTo>
                <a:lnTo>
                  <a:pt x="86480" y="223018"/>
                </a:lnTo>
              </a:path>
            </a:pathLst>
          </a:custGeom>
          <a:ln w="16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95533" y="1079197"/>
            <a:ext cx="86995" cy="224154"/>
          </a:xfrm>
          <a:custGeom>
            <a:avLst/>
            <a:gdLst/>
            <a:ahLst/>
            <a:cxnLst/>
            <a:rect l="l" t="t" r="r" b="b"/>
            <a:pathLst>
              <a:path w="86994" h="224155">
                <a:moveTo>
                  <a:pt x="0" y="0"/>
                </a:moveTo>
                <a:lnTo>
                  <a:pt x="86480" y="223737"/>
                </a:lnTo>
              </a:path>
            </a:pathLst>
          </a:custGeom>
          <a:ln w="16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95533" y="1302935"/>
            <a:ext cx="86995" cy="223520"/>
          </a:xfrm>
          <a:custGeom>
            <a:avLst/>
            <a:gdLst/>
            <a:ahLst/>
            <a:cxnLst/>
            <a:rect l="l" t="t" r="r" b="b"/>
            <a:pathLst>
              <a:path w="86994" h="223519">
                <a:moveTo>
                  <a:pt x="86480" y="0"/>
                </a:moveTo>
                <a:lnTo>
                  <a:pt x="0" y="223018"/>
                </a:lnTo>
              </a:path>
            </a:pathLst>
          </a:custGeom>
          <a:ln w="16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31807" y="1010904"/>
            <a:ext cx="677545" cy="472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900" i="1" spc="45" dirty="0">
                <a:latin typeface="Times New Roman"/>
                <a:cs typeface="Times New Roman"/>
              </a:rPr>
              <a:t>u</a:t>
            </a:r>
            <a:r>
              <a:rPr sz="2900" i="1" spc="200" dirty="0">
                <a:latin typeface="Times New Roman"/>
                <a:cs typeface="Times New Roman"/>
              </a:rPr>
              <a:t>v</a:t>
            </a:r>
            <a:r>
              <a:rPr sz="2900" i="1" spc="204" dirty="0">
                <a:latin typeface="Times New Roman"/>
                <a:cs typeface="Times New Roman"/>
              </a:rPr>
              <a:t>w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99552" y="1118870"/>
            <a:ext cx="6324600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60"/>
              </a:spcBef>
              <a:tabLst>
                <a:tab pos="1021715" algn="l"/>
                <a:tab pos="1207770" algn="l"/>
                <a:tab pos="1503045" algn="l"/>
                <a:tab pos="1847850" algn="l"/>
                <a:tab pos="2125345" algn="l"/>
                <a:tab pos="2315845" algn="l"/>
                <a:tab pos="3244850" algn="l"/>
                <a:tab pos="3676650" algn="l"/>
                <a:tab pos="4124325" algn="l"/>
                <a:tab pos="4746625" algn="l"/>
                <a:tab pos="4812665" algn="l"/>
                <a:tab pos="6007735" algn="l"/>
              </a:tabLst>
            </a:pPr>
            <a:r>
              <a:rPr sz="2400" b="1" dirty="0">
                <a:latin typeface="Comic Sans MS"/>
                <a:cs typeface="Comic Sans MS"/>
              </a:rPr>
              <a:t>= [uvw]	a</a:t>
            </a:r>
            <a:r>
              <a:rPr sz="2400" b="1" spc="-5" dirty="0">
                <a:latin typeface="Comic Sans MS"/>
                <a:cs typeface="Comic Sans MS"/>
              </a:rPr>
              <a:t>n</a:t>
            </a:r>
            <a:r>
              <a:rPr sz="2400" b="1" dirty="0">
                <a:latin typeface="Comic Sans MS"/>
                <a:cs typeface="Comic Sans MS"/>
              </a:rPr>
              <a:t>d	a</a:t>
            </a:r>
            <a:r>
              <a:rPr sz="2400" b="1" spc="-5" dirty="0">
                <a:latin typeface="Comic Sans MS"/>
                <a:cs typeface="Comic Sans MS"/>
              </a:rPr>
              <a:t>l</a:t>
            </a:r>
            <a:r>
              <a:rPr sz="2400" b="1" dirty="0">
                <a:latin typeface="Comic Sans MS"/>
                <a:cs typeface="Comic Sans MS"/>
              </a:rPr>
              <a:t>l	ot</a:t>
            </a:r>
            <a:r>
              <a:rPr sz="2400" b="1" spc="-5" dirty="0">
                <a:latin typeface="Comic Sans MS"/>
                <a:cs typeface="Comic Sans MS"/>
              </a:rPr>
              <a:t>h</a:t>
            </a:r>
            <a:r>
              <a:rPr sz="2400" b="1" dirty="0">
                <a:latin typeface="Comic Sans MS"/>
                <a:cs typeface="Comic Sans MS"/>
              </a:rPr>
              <a:t>er	directio</a:t>
            </a:r>
            <a:r>
              <a:rPr sz="2400" b="1" spc="-5" dirty="0">
                <a:latin typeface="Comic Sans MS"/>
                <a:cs typeface="Comic Sans MS"/>
              </a:rPr>
              <a:t>n</a:t>
            </a:r>
            <a:r>
              <a:rPr sz="2400" b="1" dirty="0">
                <a:latin typeface="Comic Sans MS"/>
                <a:cs typeface="Comic Sans MS"/>
              </a:rPr>
              <a:t>s		re</a:t>
            </a:r>
            <a:r>
              <a:rPr sz="2400" b="1" spc="-5" dirty="0">
                <a:latin typeface="Comic Sans MS"/>
                <a:cs typeface="Comic Sans MS"/>
              </a:rPr>
              <a:t>l</a:t>
            </a:r>
            <a:r>
              <a:rPr sz="2400" b="1" dirty="0">
                <a:latin typeface="Comic Sans MS"/>
                <a:cs typeface="Comic Sans MS"/>
              </a:rPr>
              <a:t>ated	to  [uvw]	by	</a:t>
            </a:r>
            <a:r>
              <a:rPr sz="2400" b="1" spc="-5" dirty="0">
                <a:latin typeface="Comic Sans MS"/>
                <a:cs typeface="Comic Sans MS"/>
              </a:rPr>
              <a:t>the	symmetry	</a:t>
            </a:r>
            <a:r>
              <a:rPr sz="2400" b="1" dirty="0">
                <a:latin typeface="Comic Sans MS"/>
                <a:cs typeface="Comic Sans MS"/>
              </a:rPr>
              <a:t>of	</a:t>
            </a:r>
            <a:r>
              <a:rPr sz="2400" b="1" spc="-5" dirty="0">
                <a:latin typeface="Comic Sans MS"/>
                <a:cs typeface="Comic Sans MS"/>
              </a:rPr>
              <a:t>the	crystal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10252" y="5790898"/>
            <a:ext cx="86360" cy="224154"/>
          </a:xfrm>
          <a:custGeom>
            <a:avLst/>
            <a:gdLst/>
            <a:ahLst/>
            <a:cxnLst/>
            <a:rect l="l" t="t" r="r" b="b"/>
            <a:pathLst>
              <a:path w="86360" h="224154">
                <a:moveTo>
                  <a:pt x="85745" y="0"/>
                </a:moveTo>
                <a:lnTo>
                  <a:pt x="0" y="223737"/>
                </a:lnTo>
              </a:path>
            </a:pathLst>
          </a:custGeom>
          <a:ln w="15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0252" y="6014635"/>
            <a:ext cx="86360" cy="223520"/>
          </a:xfrm>
          <a:custGeom>
            <a:avLst/>
            <a:gdLst/>
            <a:ahLst/>
            <a:cxnLst/>
            <a:rect l="l" t="t" r="r" b="b"/>
            <a:pathLst>
              <a:path w="86360" h="223520">
                <a:moveTo>
                  <a:pt x="0" y="0"/>
                </a:moveTo>
                <a:lnTo>
                  <a:pt x="85745" y="223018"/>
                </a:lnTo>
              </a:path>
            </a:pathLst>
          </a:custGeom>
          <a:ln w="158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94621" y="5790898"/>
            <a:ext cx="86995" cy="224154"/>
          </a:xfrm>
          <a:custGeom>
            <a:avLst/>
            <a:gdLst/>
            <a:ahLst/>
            <a:cxnLst/>
            <a:rect l="l" t="t" r="r" b="b"/>
            <a:pathLst>
              <a:path w="86994" h="224154">
                <a:moveTo>
                  <a:pt x="0" y="0"/>
                </a:moveTo>
                <a:lnTo>
                  <a:pt x="86546" y="223737"/>
                </a:lnTo>
              </a:path>
            </a:pathLst>
          </a:custGeom>
          <a:ln w="15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94621" y="6014635"/>
            <a:ext cx="86995" cy="223520"/>
          </a:xfrm>
          <a:custGeom>
            <a:avLst/>
            <a:gdLst/>
            <a:ahLst/>
            <a:cxnLst/>
            <a:rect l="l" t="t" r="r" b="b"/>
            <a:pathLst>
              <a:path w="86994" h="223520">
                <a:moveTo>
                  <a:pt x="86546" y="0"/>
                </a:moveTo>
                <a:lnTo>
                  <a:pt x="0" y="223018"/>
                </a:lnTo>
              </a:path>
            </a:pathLst>
          </a:custGeom>
          <a:ln w="158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006140" y="6025334"/>
            <a:ext cx="531495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i="1" spc="-20" dirty="0">
                <a:latin typeface="Times New Roman"/>
                <a:cs typeface="Times New Roman"/>
              </a:rPr>
              <a:t>c</a:t>
            </a:r>
            <a:r>
              <a:rPr sz="1700" i="1" spc="85" dirty="0">
                <a:latin typeface="Times New Roman"/>
                <a:cs typeface="Times New Roman"/>
              </a:rPr>
              <a:t>u</a:t>
            </a:r>
            <a:r>
              <a:rPr sz="1700" i="1" spc="70" dirty="0">
                <a:latin typeface="Times New Roman"/>
                <a:cs typeface="Times New Roman"/>
              </a:rPr>
              <a:t>b</a:t>
            </a:r>
            <a:r>
              <a:rPr sz="1700" i="1" spc="75" dirty="0">
                <a:latin typeface="Times New Roman"/>
                <a:cs typeface="Times New Roman"/>
              </a:rPr>
              <a:t>ic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2881" y="5722604"/>
            <a:ext cx="629920" cy="472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900" spc="35" dirty="0">
                <a:latin typeface="Times New Roman"/>
                <a:cs typeface="Times New Roman"/>
              </a:rPr>
              <a:t>1</a:t>
            </a:r>
            <a:r>
              <a:rPr sz="2900" spc="210" dirty="0">
                <a:latin typeface="Times New Roman"/>
                <a:cs typeface="Times New Roman"/>
              </a:rPr>
              <a:t>0</a:t>
            </a:r>
            <a:r>
              <a:rPr sz="2900" spc="155" dirty="0">
                <a:latin typeface="Times New Roman"/>
                <a:cs typeface="Times New Roman"/>
              </a:rPr>
              <a:t>0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632902" y="5698807"/>
            <a:ext cx="2007235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sz="2400" dirty="0">
                <a:solidFill>
                  <a:srgbClr val="FFBF0B"/>
                </a:solidFill>
                <a:latin typeface="Comic Sans MS"/>
                <a:cs typeface="Comic Sans MS"/>
              </a:rPr>
              <a:t>= </a:t>
            </a:r>
            <a:r>
              <a:rPr sz="2400" spc="-5" dirty="0">
                <a:solidFill>
                  <a:srgbClr val="FFBF0B"/>
                </a:solidFill>
                <a:latin typeface="Comic Sans MS"/>
                <a:cs typeface="Comic Sans MS"/>
              </a:rPr>
              <a:t>[100],</a:t>
            </a:r>
            <a:r>
              <a:rPr sz="2400" spc="-100" dirty="0">
                <a:solidFill>
                  <a:srgbClr val="FFBF0B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BF0B"/>
                </a:solidFill>
                <a:latin typeface="Comic Sans MS"/>
                <a:cs typeface="Comic Sans MS"/>
              </a:rPr>
              <a:t>[010],</a:t>
            </a:r>
            <a:endParaRPr sz="2400">
              <a:latin typeface="Comic Sans MS"/>
              <a:cs typeface="Comic Sans MS"/>
            </a:endParaRPr>
          </a:p>
          <a:p>
            <a:pPr marL="285750">
              <a:lnSpc>
                <a:spcPts val="2840"/>
              </a:lnSpc>
            </a:pPr>
            <a:r>
              <a:rPr sz="2400" spc="-5" dirty="0">
                <a:solidFill>
                  <a:srgbClr val="FFBF0B"/>
                </a:solidFill>
                <a:latin typeface="Comic Sans MS"/>
                <a:cs typeface="Comic Sans MS"/>
              </a:rPr>
              <a:t>[001]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866241" y="5711818"/>
            <a:ext cx="85725" cy="224154"/>
          </a:xfrm>
          <a:custGeom>
            <a:avLst/>
            <a:gdLst/>
            <a:ahLst/>
            <a:cxnLst/>
            <a:rect l="l" t="t" r="r" b="b"/>
            <a:pathLst>
              <a:path w="85725" h="224154">
                <a:moveTo>
                  <a:pt x="85573" y="0"/>
                </a:moveTo>
                <a:lnTo>
                  <a:pt x="0" y="224083"/>
                </a:lnTo>
              </a:path>
            </a:pathLst>
          </a:custGeom>
          <a:ln w="15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66241" y="5935902"/>
            <a:ext cx="85725" cy="224154"/>
          </a:xfrm>
          <a:custGeom>
            <a:avLst/>
            <a:gdLst/>
            <a:ahLst/>
            <a:cxnLst/>
            <a:rect l="l" t="t" r="r" b="b"/>
            <a:pathLst>
              <a:path w="85725" h="224154">
                <a:moveTo>
                  <a:pt x="0" y="0"/>
                </a:moveTo>
                <a:lnTo>
                  <a:pt x="85573" y="224071"/>
                </a:lnTo>
              </a:path>
            </a:pathLst>
          </a:custGeom>
          <a:ln w="15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50035" y="5711818"/>
            <a:ext cx="85725" cy="224154"/>
          </a:xfrm>
          <a:custGeom>
            <a:avLst/>
            <a:gdLst/>
            <a:ahLst/>
            <a:cxnLst/>
            <a:rect l="l" t="t" r="r" b="b"/>
            <a:pathLst>
              <a:path w="85725" h="224154">
                <a:moveTo>
                  <a:pt x="0" y="0"/>
                </a:moveTo>
                <a:lnTo>
                  <a:pt x="85566" y="224083"/>
                </a:lnTo>
              </a:path>
            </a:pathLst>
          </a:custGeom>
          <a:ln w="15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50035" y="5935902"/>
            <a:ext cx="85725" cy="224154"/>
          </a:xfrm>
          <a:custGeom>
            <a:avLst/>
            <a:gdLst/>
            <a:ahLst/>
            <a:cxnLst/>
            <a:rect l="l" t="t" r="r" b="b"/>
            <a:pathLst>
              <a:path w="85725" h="224154">
                <a:moveTo>
                  <a:pt x="85566" y="0"/>
                </a:moveTo>
                <a:lnTo>
                  <a:pt x="0" y="224071"/>
                </a:lnTo>
              </a:path>
            </a:pathLst>
          </a:custGeom>
          <a:ln w="15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928718" y="5643083"/>
            <a:ext cx="629920" cy="474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dirty="0">
                <a:latin typeface="Times New Roman"/>
                <a:cs typeface="Times New Roman"/>
              </a:rPr>
              <a:t>1</a:t>
            </a:r>
            <a:r>
              <a:rPr sz="2950" spc="180" dirty="0">
                <a:latin typeface="Times New Roman"/>
                <a:cs typeface="Times New Roman"/>
              </a:rPr>
              <a:t>0</a:t>
            </a:r>
            <a:r>
              <a:rPr sz="2950" spc="140" dirty="0">
                <a:latin typeface="Times New Roman"/>
                <a:cs typeface="Times New Roman"/>
              </a:rPr>
              <a:t>0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657276" y="5608320"/>
            <a:ext cx="2807335" cy="62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6619">
              <a:lnSpc>
                <a:spcPts val="2780"/>
              </a:lnSpc>
              <a:spcBef>
                <a:spcPts val="100"/>
              </a:spcBef>
            </a:pPr>
            <a:r>
              <a:rPr sz="2400" dirty="0">
                <a:solidFill>
                  <a:srgbClr val="F85912"/>
                </a:solidFill>
                <a:latin typeface="Comic Sans MS"/>
                <a:cs typeface="Comic Sans MS"/>
              </a:rPr>
              <a:t>= </a:t>
            </a:r>
            <a:r>
              <a:rPr sz="2400" spc="-5" dirty="0">
                <a:solidFill>
                  <a:srgbClr val="F85912"/>
                </a:solidFill>
                <a:latin typeface="Comic Sans MS"/>
                <a:cs typeface="Comic Sans MS"/>
              </a:rPr>
              <a:t>[100],</a:t>
            </a:r>
            <a:r>
              <a:rPr sz="2400" spc="-100" dirty="0">
                <a:solidFill>
                  <a:srgbClr val="F85912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85912"/>
                </a:solidFill>
                <a:latin typeface="Comic Sans MS"/>
                <a:cs typeface="Comic Sans MS"/>
              </a:rPr>
              <a:t>[010]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1939"/>
              </a:lnSpc>
            </a:pPr>
            <a:r>
              <a:rPr sz="1700" i="1" spc="40" dirty="0">
                <a:latin typeface="Times New Roman"/>
                <a:cs typeface="Times New Roman"/>
              </a:rPr>
              <a:t>tetragonal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708648" y="2155825"/>
            <a:ext cx="1319530" cy="104775"/>
          </a:xfrm>
          <a:custGeom>
            <a:avLst/>
            <a:gdLst/>
            <a:ahLst/>
            <a:cxnLst/>
            <a:rect l="l" t="t" r="r" b="b"/>
            <a:pathLst>
              <a:path w="1319529" h="104775">
                <a:moveTo>
                  <a:pt x="0" y="104775"/>
                </a:moveTo>
                <a:lnTo>
                  <a:pt x="50706" y="103996"/>
                </a:lnTo>
                <a:lnTo>
                  <a:pt x="101413" y="103326"/>
                </a:lnTo>
                <a:lnTo>
                  <a:pt x="152119" y="102742"/>
                </a:lnTo>
                <a:lnTo>
                  <a:pt x="202826" y="102219"/>
                </a:lnTo>
                <a:lnTo>
                  <a:pt x="253533" y="101736"/>
                </a:lnTo>
                <a:lnTo>
                  <a:pt x="304239" y="101267"/>
                </a:lnTo>
                <a:lnTo>
                  <a:pt x="354946" y="100791"/>
                </a:lnTo>
                <a:lnTo>
                  <a:pt x="405652" y="100284"/>
                </a:lnTo>
                <a:lnTo>
                  <a:pt x="456359" y="99723"/>
                </a:lnTo>
                <a:lnTo>
                  <a:pt x="507066" y="99084"/>
                </a:lnTo>
                <a:lnTo>
                  <a:pt x="557772" y="98345"/>
                </a:lnTo>
                <a:lnTo>
                  <a:pt x="608479" y="97481"/>
                </a:lnTo>
                <a:lnTo>
                  <a:pt x="659186" y="96470"/>
                </a:lnTo>
                <a:lnTo>
                  <a:pt x="709892" y="95288"/>
                </a:lnTo>
                <a:lnTo>
                  <a:pt x="760599" y="93913"/>
                </a:lnTo>
                <a:lnTo>
                  <a:pt x="811306" y="92320"/>
                </a:lnTo>
                <a:lnTo>
                  <a:pt x="862012" y="90487"/>
                </a:lnTo>
                <a:lnTo>
                  <a:pt x="927100" y="78978"/>
                </a:lnTo>
                <a:lnTo>
                  <a:pt x="959346" y="70842"/>
                </a:lnTo>
                <a:lnTo>
                  <a:pt x="992187" y="65087"/>
                </a:lnTo>
                <a:lnTo>
                  <a:pt x="1028297" y="62481"/>
                </a:lnTo>
                <a:lnTo>
                  <a:pt x="1076181" y="59403"/>
                </a:lnTo>
                <a:lnTo>
                  <a:pt x="1130897" y="54798"/>
                </a:lnTo>
                <a:lnTo>
                  <a:pt x="1187501" y="47611"/>
                </a:lnTo>
                <a:lnTo>
                  <a:pt x="1241050" y="36785"/>
                </a:lnTo>
                <a:lnTo>
                  <a:pt x="1286602" y="21266"/>
                </a:lnTo>
                <a:lnTo>
                  <a:pt x="1319212" y="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56187" y="2220913"/>
            <a:ext cx="704850" cy="782955"/>
          </a:xfrm>
          <a:custGeom>
            <a:avLst/>
            <a:gdLst/>
            <a:ahLst/>
            <a:cxnLst/>
            <a:rect l="l" t="t" r="r" b="b"/>
            <a:pathLst>
              <a:path w="704850" h="782955">
                <a:moveTo>
                  <a:pt x="704849" y="0"/>
                </a:moveTo>
                <a:lnTo>
                  <a:pt x="664477" y="29619"/>
                </a:lnTo>
                <a:lnTo>
                  <a:pt x="621520" y="58372"/>
                </a:lnTo>
                <a:lnTo>
                  <a:pt x="578681" y="87125"/>
                </a:lnTo>
                <a:lnTo>
                  <a:pt x="538661" y="116745"/>
                </a:lnTo>
                <a:lnTo>
                  <a:pt x="504163" y="148099"/>
                </a:lnTo>
                <a:lnTo>
                  <a:pt x="468217" y="187092"/>
                </a:lnTo>
                <a:lnTo>
                  <a:pt x="433647" y="226381"/>
                </a:lnTo>
                <a:lnTo>
                  <a:pt x="400225" y="265924"/>
                </a:lnTo>
                <a:lnTo>
                  <a:pt x="367720" y="305679"/>
                </a:lnTo>
                <a:lnTo>
                  <a:pt x="335904" y="345604"/>
                </a:lnTo>
                <a:lnTo>
                  <a:pt x="304547" y="385655"/>
                </a:lnTo>
                <a:lnTo>
                  <a:pt x="273419" y="425791"/>
                </a:lnTo>
                <a:lnTo>
                  <a:pt x="242292" y="465970"/>
                </a:lnTo>
                <a:lnTo>
                  <a:pt x="209405" y="510407"/>
                </a:lnTo>
                <a:lnTo>
                  <a:pt x="179271" y="555070"/>
                </a:lnTo>
                <a:lnTo>
                  <a:pt x="150055" y="599733"/>
                </a:lnTo>
                <a:lnTo>
                  <a:pt x="119922" y="644170"/>
                </a:lnTo>
                <a:lnTo>
                  <a:pt x="83211" y="693988"/>
                </a:lnTo>
                <a:lnTo>
                  <a:pt x="39158" y="742902"/>
                </a:lnTo>
                <a:lnTo>
                  <a:pt x="4397" y="778290"/>
                </a:lnTo>
                <a:lnTo>
                  <a:pt x="0" y="782636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30973" y="2168525"/>
            <a:ext cx="497205" cy="836930"/>
          </a:xfrm>
          <a:custGeom>
            <a:avLst/>
            <a:gdLst/>
            <a:ahLst/>
            <a:cxnLst/>
            <a:rect l="l" t="t" r="r" b="b"/>
            <a:pathLst>
              <a:path w="497204" h="836930">
                <a:moveTo>
                  <a:pt x="496888" y="0"/>
                </a:moveTo>
                <a:lnTo>
                  <a:pt x="466894" y="43604"/>
                </a:lnTo>
                <a:lnTo>
                  <a:pt x="441090" y="88488"/>
                </a:lnTo>
                <a:lnTo>
                  <a:pt x="418107" y="134342"/>
                </a:lnTo>
                <a:lnTo>
                  <a:pt x="396581" y="180857"/>
                </a:lnTo>
                <a:lnTo>
                  <a:pt x="375142" y="227725"/>
                </a:lnTo>
                <a:lnTo>
                  <a:pt x="352424" y="274637"/>
                </a:lnTo>
                <a:lnTo>
                  <a:pt x="344487" y="314672"/>
                </a:lnTo>
                <a:lnTo>
                  <a:pt x="337740" y="342503"/>
                </a:lnTo>
                <a:lnTo>
                  <a:pt x="322064" y="362594"/>
                </a:lnTo>
                <a:lnTo>
                  <a:pt x="287337" y="379412"/>
                </a:lnTo>
                <a:lnTo>
                  <a:pt x="271140" y="415850"/>
                </a:lnTo>
                <a:lnTo>
                  <a:pt x="249435" y="454223"/>
                </a:lnTo>
                <a:lnTo>
                  <a:pt x="230410" y="484559"/>
                </a:lnTo>
                <a:lnTo>
                  <a:pt x="222250" y="496887"/>
                </a:lnTo>
                <a:lnTo>
                  <a:pt x="203200" y="535285"/>
                </a:lnTo>
                <a:lnTo>
                  <a:pt x="178196" y="567134"/>
                </a:lnTo>
                <a:lnTo>
                  <a:pt x="152598" y="599579"/>
                </a:lnTo>
                <a:lnTo>
                  <a:pt x="131762" y="639762"/>
                </a:lnTo>
                <a:lnTo>
                  <a:pt x="128637" y="649759"/>
                </a:lnTo>
                <a:lnTo>
                  <a:pt x="125809" y="660201"/>
                </a:lnTo>
                <a:lnTo>
                  <a:pt x="122386" y="670347"/>
                </a:lnTo>
                <a:lnTo>
                  <a:pt x="117475" y="679450"/>
                </a:lnTo>
                <a:lnTo>
                  <a:pt x="101500" y="696094"/>
                </a:lnTo>
                <a:lnTo>
                  <a:pt x="83740" y="711398"/>
                </a:lnTo>
                <a:lnTo>
                  <a:pt x="66575" y="727000"/>
                </a:lnTo>
                <a:lnTo>
                  <a:pt x="52387" y="744537"/>
                </a:lnTo>
                <a:lnTo>
                  <a:pt x="39513" y="768300"/>
                </a:lnTo>
                <a:lnTo>
                  <a:pt x="27979" y="792956"/>
                </a:lnTo>
                <a:lnTo>
                  <a:pt x="15552" y="816421"/>
                </a:lnTo>
                <a:lnTo>
                  <a:pt x="0" y="836612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81587" y="2990850"/>
            <a:ext cx="1489075" cy="40005"/>
          </a:xfrm>
          <a:custGeom>
            <a:avLst/>
            <a:gdLst/>
            <a:ahLst/>
            <a:cxnLst/>
            <a:rect l="l" t="t" r="r" b="b"/>
            <a:pathLst>
              <a:path w="1489075" h="40005">
                <a:moveTo>
                  <a:pt x="0" y="26987"/>
                </a:moveTo>
                <a:lnTo>
                  <a:pt x="49574" y="24689"/>
                </a:lnTo>
                <a:lnTo>
                  <a:pt x="99225" y="21742"/>
                </a:lnTo>
                <a:lnTo>
                  <a:pt x="148932" y="18358"/>
                </a:lnTo>
                <a:lnTo>
                  <a:pt x="198678" y="14744"/>
                </a:lnTo>
                <a:lnTo>
                  <a:pt x="248443" y="11112"/>
                </a:lnTo>
                <a:lnTo>
                  <a:pt x="298208" y="7670"/>
                </a:lnTo>
                <a:lnTo>
                  <a:pt x="347954" y="4629"/>
                </a:lnTo>
                <a:lnTo>
                  <a:pt x="397662" y="2197"/>
                </a:lnTo>
                <a:lnTo>
                  <a:pt x="447313" y="584"/>
                </a:lnTo>
                <a:lnTo>
                  <a:pt x="496887" y="0"/>
                </a:lnTo>
                <a:lnTo>
                  <a:pt x="548637" y="568"/>
                </a:lnTo>
                <a:lnTo>
                  <a:pt x="600662" y="2168"/>
                </a:lnTo>
                <a:lnTo>
                  <a:pt x="652908" y="4638"/>
                </a:lnTo>
                <a:lnTo>
                  <a:pt x="705320" y="7820"/>
                </a:lnTo>
                <a:lnTo>
                  <a:pt x="757841" y="11552"/>
                </a:lnTo>
                <a:lnTo>
                  <a:pt x="810418" y="15676"/>
                </a:lnTo>
                <a:lnTo>
                  <a:pt x="862995" y="20032"/>
                </a:lnTo>
                <a:lnTo>
                  <a:pt x="915517" y="24459"/>
                </a:lnTo>
                <a:lnTo>
                  <a:pt x="967928" y="28798"/>
                </a:lnTo>
                <a:lnTo>
                  <a:pt x="1020174" y="32889"/>
                </a:lnTo>
                <a:lnTo>
                  <a:pt x="1072199" y="36572"/>
                </a:lnTo>
                <a:lnTo>
                  <a:pt x="1123949" y="39687"/>
                </a:lnTo>
                <a:lnTo>
                  <a:pt x="1175082" y="28783"/>
                </a:lnTo>
                <a:lnTo>
                  <a:pt x="1226465" y="21461"/>
                </a:lnTo>
                <a:lnTo>
                  <a:pt x="1278154" y="17027"/>
                </a:lnTo>
                <a:lnTo>
                  <a:pt x="1330204" y="14787"/>
                </a:lnTo>
                <a:lnTo>
                  <a:pt x="1382670" y="14046"/>
                </a:lnTo>
                <a:lnTo>
                  <a:pt x="1435608" y="14111"/>
                </a:lnTo>
                <a:lnTo>
                  <a:pt x="1489074" y="14287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16500" y="3005138"/>
            <a:ext cx="38100" cy="2206625"/>
          </a:xfrm>
          <a:custGeom>
            <a:avLst/>
            <a:gdLst/>
            <a:ahLst/>
            <a:cxnLst/>
            <a:rect l="l" t="t" r="r" b="b"/>
            <a:pathLst>
              <a:path w="38100" h="2206625">
                <a:moveTo>
                  <a:pt x="38100" y="0"/>
                </a:moveTo>
                <a:lnTo>
                  <a:pt x="24023" y="47139"/>
                </a:lnTo>
                <a:lnTo>
                  <a:pt x="15095" y="89366"/>
                </a:lnTo>
                <a:lnTo>
                  <a:pt x="10465" y="128705"/>
                </a:lnTo>
                <a:lnTo>
                  <a:pt x="9285" y="167181"/>
                </a:lnTo>
                <a:lnTo>
                  <a:pt x="10705" y="206821"/>
                </a:lnTo>
                <a:lnTo>
                  <a:pt x="13875" y="249649"/>
                </a:lnTo>
                <a:lnTo>
                  <a:pt x="17948" y="297689"/>
                </a:lnTo>
                <a:lnTo>
                  <a:pt x="22072" y="352969"/>
                </a:lnTo>
                <a:lnTo>
                  <a:pt x="25400" y="417512"/>
                </a:lnTo>
                <a:lnTo>
                  <a:pt x="24440" y="469902"/>
                </a:lnTo>
                <a:lnTo>
                  <a:pt x="23467" y="522037"/>
                </a:lnTo>
                <a:lnTo>
                  <a:pt x="22483" y="573932"/>
                </a:lnTo>
                <a:lnTo>
                  <a:pt x="21491" y="625604"/>
                </a:lnTo>
                <a:lnTo>
                  <a:pt x="20494" y="677071"/>
                </a:lnTo>
                <a:lnTo>
                  <a:pt x="19493" y="728347"/>
                </a:lnTo>
                <a:lnTo>
                  <a:pt x="18491" y="779449"/>
                </a:lnTo>
                <a:lnTo>
                  <a:pt x="17490" y="830395"/>
                </a:lnTo>
                <a:lnTo>
                  <a:pt x="16494" y="881200"/>
                </a:lnTo>
                <a:lnTo>
                  <a:pt x="15504" y="931880"/>
                </a:lnTo>
                <a:lnTo>
                  <a:pt x="14523" y="982453"/>
                </a:lnTo>
                <a:lnTo>
                  <a:pt x="13554" y="1032935"/>
                </a:lnTo>
                <a:lnTo>
                  <a:pt x="12598" y="1083342"/>
                </a:lnTo>
                <a:lnTo>
                  <a:pt x="11658" y="1133690"/>
                </a:lnTo>
                <a:lnTo>
                  <a:pt x="10737" y="1183997"/>
                </a:lnTo>
                <a:lnTo>
                  <a:pt x="9837" y="1234277"/>
                </a:lnTo>
                <a:lnTo>
                  <a:pt x="8961" y="1284549"/>
                </a:lnTo>
                <a:lnTo>
                  <a:pt x="8111" y="1334828"/>
                </a:lnTo>
                <a:lnTo>
                  <a:pt x="7289" y="1385131"/>
                </a:lnTo>
                <a:lnTo>
                  <a:pt x="6498" y="1435474"/>
                </a:lnTo>
                <a:lnTo>
                  <a:pt x="5740" y="1485874"/>
                </a:lnTo>
                <a:lnTo>
                  <a:pt x="5018" y="1536346"/>
                </a:lnTo>
                <a:lnTo>
                  <a:pt x="4334" y="1586909"/>
                </a:lnTo>
                <a:lnTo>
                  <a:pt x="3691" y="1637577"/>
                </a:lnTo>
                <a:lnTo>
                  <a:pt x="3091" y="1688368"/>
                </a:lnTo>
                <a:lnTo>
                  <a:pt x="2537" y="1739297"/>
                </a:lnTo>
                <a:lnTo>
                  <a:pt x="2030" y="1790382"/>
                </a:lnTo>
                <a:lnTo>
                  <a:pt x="1574" y="1841639"/>
                </a:lnTo>
                <a:lnTo>
                  <a:pt x="1171" y="1893083"/>
                </a:lnTo>
                <a:lnTo>
                  <a:pt x="823" y="1944733"/>
                </a:lnTo>
                <a:lnTo>
                  <a:pt x="533" y="1996603"/>
                </a:lnTo>
                <a:lnTo>
                  <a:pt x="303" y="2048711"/>
                </a:lnTo>
                <a:lnTo>
                  <a:pt x="136" y="2101073"/>
                </a:lnTo>
                <a:lnTo>
                  <a:pt x="34" y="2153705"/>
                </a:lnTo>
                <a:lnTo>
                  <a:pt x="0" y="2206624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41898" y="5016500"/>
            <a:ext cx="1529080" cy="130175"/>
          </a:xfrm>
          <a:custGeom>
            <a:avLst/>
            <a:gdLst/>
            <a:ahLst/>
            <a:cxnLst/>
            <a:rect l="l" t="t" r="r" b="b"/>
            <a:pathLst>
              <a:path w="1529079" h="130175">
                <a:moveTo>
                  <a:pt x="0" y="130175"/>
                </a:moveTo>
                <a:lnTo>
                  <a:pt x="42997" y="120929"/>
                </a:lnTo>
                <a:lnTo>
                  <a:pt x="88471" y="113118"/>
                </a:lnTo>
                <a:lnTo>
                  <a:pt x="136159" y="106632"/>
                </a:lnTo>
                <a:lnTo>
                  <a:pt x="185800" y="101358"/>
                </a:lnTo>
                <a:lnTo>
                  <a:pt x="237132" y="97184"/>
                </a:lnTo>
                <a:lnTo>
                  <a:pt x="289893" y="93999"/>
                </a:lnTo>
                <a:lnTo>
                  <a:pt x="343820" y="91689"/>
                </a:lnTo>
                <a:lnTo>
                  <a:pt x="398652" y="90144"/>
                </a:lnTo>
                <a:lnTo>
                  <a:pt x="454128" y="89252"/>
                </a:lnTo>
                <a:lnTo>
                  <a:pt x="509984" y="88900"/>
                </a:lnTo>
                <a:lnTo>
                  <a:pt x="565959" y="88976"/>
                </a:lnTo>
                <a:lnTo>
                  <a:pt x="621791" y="89369"/>
                </a:lnTo>
                <a:lnTo>
                  <a:pt x="677219" y="89968"/>
                </a:lnTo>
                <a:lnTo>
                  <a:pt x="731980" y="90658"/>
                </a:lnTo>
                <a:lnTo>
                  <a:pt x="785812" y="91330"/>
                </a:lnTo>
                <a:lnTo>
                  <a:pt x="838453" y="91871"/>
                </a:lnTo>
                <a:lnTo>
                  <a:pt x="889642" y="92169"/>
                </a:lnTo>
                <a:lnTo>
                  <a:pt x="939117" y="92113"/>
                </a:lnTo>
                <a:lnTo>
                  <a:pt x="986615" y="91589"/>
                </a:lnTo>
                <a:lnTo>
                  <a:pt x="1031874" y="90487"/>
                </a:lnTo>
                <a:lnTo>
                  <a:pt x="1061542" y="83348"/>
                </a:lnTo>
                <a:lnTo>
                  <a:pt x="1078946" y="79140"/>
                </a:lnTo>
                <a:lnTo>
                  <a:pt x="1086586" y="77299"/>
                </a:lnTo>
                <a:lnTo>
                  <a:pt x="1086963" y="77261"/>
                </a:lnTo>
                <a:lnTo>
                  <a:pt x="1082581" y="78463"/>
                </a:lnTo>
                <a:lnTo>
                  <a:pt x="1075940" y="80342"/>
                </a:lnTo>
                <a:lnTo>
                  <a:pt x="1069542" y="82333"/>
                </a:lnTo>
                <a:lnTo>
                  <a:pt x="1065887" y="83874"/>
                </a:lnTo>
                <a:lnTo>
                  <a:pt x="1067479" y="84400"/>
                </a:lnTo>
                <a:lnTo>
                  <a:pt x="1128746" y="74255"/>
                </a:lnTo>
                <a:lnTo>
                  <a:pt x="1176337" y="65087"/>
                </a:lnTo>
                <a:lnTo>
                  <a:pt x="1227766" y="53984"/>
                </a:lnTo>
                <a:lnTo>
                  <a:pt x="1277724" y="41770"/>
                </a:lnTo>
                <a:lnTo>
                  <a:pt x="1326876" y="29472"/>
                </a:lnTo>
                <a:lnTo>
                  <a:pt x="1375890" y="18119"/>
                </a:lnTo>
                <a:lnTo>
                  <a:pt x="1425431" y="8738"/>
                </a:lnTo>
                <a:lnTo>
                  <a:pt x="1476166" y="2355"/>
                </a:lnTo>
                <a:lnTo>
                  <a:pt x="1528762" y="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05573" y="3005138"/>
            <a:ext cx="40005" cy="1984375"/>
          </a:xfrm>
          <a:custGeom>
            <a:avLst/>
            <a:gdLst/>
            <a:ahLst/>
            <a:cxnLst/>
            <a:rect l="l" t="t" r="r" b="b"/>
            <a:pathLst>
              <a:path w="40004" h="1984375">
                <a:moveTo>
                  <a:pt x="0" y="0"/>
                </a:moveTo>
                <a:lnTo>
                  <a:pt x="13057" y="45304"/>
                </a:lnTo>
                <a:lnTo>
                  <a:pt x="22499" y="91165"/>
                </a:lnTo>
                <a:lnTo>
                  <a:pt x="28733" y="137518"/>
                </a:lnTo>
                <a:lnTo>
                  <a:pt x="32169" y="184302"/>
                </a:lnTo>
                <a:lnTo>
                  <a:pt x="33213" y="231452"/>
                </a:lnTo>
                <a:lnTo>
                  <a:pt x="32275" y="278906"/>
                </a:lnTo>
                <a:lnTo>
                  <a:pt x="29763" y="326600"/>
                </a:lnTo>
                <a:lnTo>
                  <a:pt x="26085" y="374472"/>
                </a:lnTo>
                <a:lnTo>
                  <a:pt x="21650" y="422458"/>
                </a:lnTo>
                <a:lnTo>
                  <a:pt x="16867" y="470495"/>
                </a:lnTo>
                <a:lnTo>
                  <a:pt x="12142" y="518520"/>
                </a:lnTo>
                <a:lnTo>
                  <a:pt x="7886" y="566470"/>
                </a:lnTo>
                <a:lnTo>
                  <a:pt x="4506" y="614282"/>
                </a:lnTo>
                <a:lnTo>
                  <a:pt x="2411" y="661893"/>
                </a:lnTo>
                <a:lnTo>
                  <a:pt x="2009" y="709240"/>
                </a:lnTo>
                <a:lnTo>
                  <a:pt x="3708" y="756259"/>
                </a:lnTo>
                <a:lnTo>
                  <a:pt x="7917" y="802887"/>
                </a:lnTo>
                <a:lnTo>
                  <a:pt x="15044" y="849062"/>
                </a:lnTo>
                <a:lnTo>
                  <a:pt x="25498" y="894721"/>
                </a:lnTo>
                <a:lnTo>
                  <a:pt x="39687" y="939799"/>
                </a:lnTo>
                <a:lnTo>
                  <a:pt x="37407" y="985174"/>
                </a:lnTo>
                <a:lnTo>
                  <a:pt x="35326" y="1026262"/>
                </a:lnTo>
                <a:lnTo>
                  <a:pt x="33434" y="1063381"/>
                </a:lnTo>
                <a:lnTo>
                  <a:pt x="31725" y="1096851"/>
                </a:lnTo>
                <a:lnTo>
                  <a:pt x="30189" y="1126989"/>
                </a:lnTo>
                <a:lnTo>
                  <a:pt x="27608" y="1178546"/>
                </a:lnTo>
                <a:lnTo>
                  <a:pt x="25627" y="1220603"/>
                </a:lnTo>
                <a:lnTo>
                  <a:pt x="23640" y="1271451"/>
                </a:lnTo>
                <a:lnTo>
                  <a:pt x="22644" y="1315262"/>
                </a:lnTo>
                <a:lnTo>
                  <a:pt x="22422" y="1360642"/>
                </a:lnTo>
                <a:lnTo>
                  <a:pt x="22482" y="1377604"/>
                </a:lnTo>
                <a:lnTo>
                  <a:pt x="22597" y="1396016"/>
                </a:lnTo>
                <a:lnTo>
                  <a:pt x="22758" y="1416194"/>
                </a:lnTo>
                <a:lnTo>
                  <a:pt x="22957" y="1438460"/>
                </a:lnTo>
                <a:lnTo>
                  <a:pt x="23186" y="1463130"/>
                </a:lnTo>
                <a:lnTo>
                  <a:pt x="23437" y="1490524"/>
                </a:lnTo>
                <a:lnTo>
                  <a:pt x="23973" y="1554757"/>
                </a:lnTo>
                <a:lnTo>
                  <a:pt x="24501" y="1633709"/>
                </a:lnTo>
                <a:lnTo>
                  <a:pt x="24742" y="1679502"/>
                </a:lnTo>
                <a:lnTo>
                  <a:pt x="24957" y="1729930"/>
                </a:lnTo>
                <a:lnTo>
                  <a:pt x="25139" y="1785313"/>
                </a:lnTo>
                <a:lnTo>
                  <a:pt x="25278" y="1845968"/>
                </a:lnTo>
                <a:lnTo>
                  <a:pt x="25368" y="1912216"/>
                </a:lnTo>
                <a:lnTo>
                  <a:pt x="25399" y="1984374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27860" y="2165350"/>
            <a:ext cx="0" cy="2091689"/>
          </a:xfrm>
          <a:custGeom>
            <a:avLst/>
            <a:gdLst/>
            <a:ahLst/>
            <a:cxnLst/>
            <a:rect l="l" t="t" r="r" b="b"/>
            <a:pathLst>
              <a:path h="2091689">
                <a:moveTo>
                  <a:pt x="0" y="0"/>
                </a:moveTo>
                <a:lnTo>
                  <a:pt x="0" y="2091148"/>
                </a:lnTo>
              </a:path>
            </a:pathLst>
          </a:custGeom>
          <a:ln w="396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99285" y="434578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49" y="0"/>
                </a:lnTo>
              </a:path>
            </a:pathLst>
          </a:custGeom>
          <a:ln w="396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57962" y="4297362"/>
            <a:ext cx="469900" cy="719455"/>
          </a:xfrm>
          <a:custGeom>
            <a:avLst/>
            <a:gdLst/>
            <a:ahLst/>
            <a:cxnLst/>
            <a:rect l="l" t="t" r="r" b="b"/>
            <a:pathLst>
              <a:path w="469900" h="719454">
                <a:moveTo>
                  <a:pt x="469899" y="0"/>
                </a:moveTo>
                <a:lnTo>
                  <a:pt x="467022" y="9996"/>
                </a:lnTo>
                <a:lnTo>
                  <a:pt x="464740" y="20439"/>
                </a:lnTo>
                <a:lnTo>
                  <a:pt x="461863" y="30584"/>
                </a:lnTo>
                <a:lnTo>
                  <a:pt x="457199" y="39687"/>
                </a:lnTo>
                <a:lnTo>
                  <a:pt x="451197" y="46781"/>
                </a:lnTo>
                <a:lnTo>
                  <a:pt x="443706" y="52387"/>
                </a:lnTo>
                <a:lnTo>
                  <a:pt x="436215" y="57993"/>
                </a:lnTo>
                <a:lnTo>
                  <a:pt x="430212" y="65087"/>
                </a:lnTo>
                <a:lnTo>
                  <a:pt x="414299" y="107708"/>
                </a:lnTo>
                <a:lnTo>
                  <a:pt x="403872" y="153834"/>
                </a:lnTo>
                <a:lnTo>
                  <a:pt x="394893" y="200875"/>
                </a:lnTo>
                <a:lnTo>
                  <a:pt x="383324" y="246240"/>
                </a:lnTo>
                <a:lnTo>
                  <a:pt x="365124" y="287337"/>
                </a:lnTo>
                <a:lnTo>
                  <a:pt x="348729" y="308446"/>
                </a:lnTo>
                <a:lnTo>
                  <a:pt x="328017" y="328810"/>
                </a:lnTo>
                <a:lnTo>
                  <a:pt x="306412" y="348282"/>
                </a:lnTo>
                <a:lnTo>
                  <a:pt x="287337" y="366712"/>
                </a:lnTo>
                <a:lnTo>
                  <a:pt x="281111" y="389557"/>
                </a:lnTo>
                <a:lnTo>
                  <a:pt x="275629" y="412551"/>
                </a:lnTo>
                <a:lnTo>
                  <a:pt x="269254" y="435247"/>
                </a:lnTo>
                <a:lnTo>
                  <a:pt x="260349" y="457199"/>
                </a:lnTo>
                <a:lnTo>
                  <a:pt x="244400" y="478754"/>
                </a:lnTo>
                <a:lnTo>
                  <a:pt x="223242" y="497482"/>
                </a:lnTo>
                <a:lnTo>
                  <a:pt x="201190" y="515912"/>
                </a:lnTo>
                <a:lnTo>
                  <a:pt x="182562" y="536574"/>
                </a:lnTo>
                <a:lnTo>
                  <a:pt x="175220" y="548976"/>
                </a:lnTo>
                <a:lnTo>
                  <a:pt x="169068" y="561974"/>
                </a:lnTo>
                <a:lnTo>
                  <a:pt x="162917" y="574972"/>
                </a:lnTo>
                <a:lnTo>
                  <a:pt x="155574" y="587374"/>
                </a:lnTo>
                <a:lnTo>
                  <a:pt x="150043" y="594270"/>
                </a:lnTo>
                <a:lnTo>
                  <a:pt x="143470" y="600868"/>
                </a:lnTo>
                <a:lnTo>
                  <a:pt x="136599" y="607466"/>
                </a:lnTo>
                <a:lnTo>
                  <a:pt x="130174" y="614361"/>
                </a:lnTo>
                <a:lnTo>
                  <a:pt x="103807" y="650154"/>
                </a:lnTo>
                <a:lnTo>
                  <a:pt x="76398" y="684013"/>
                </a:lnTo>
                <a:lnTo>
                  <a:pt x="43333" y="709239"/>
                </a:lnTo>
                <a:lnTo>
                  <a:pt x="0" y="719136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53087" y="2260601"/>
            <a:ext cx="43180" cy="2049780"/>
          </a:xfrm>
          <a:custGeom>
            <a:avLst/>
            <a:gdLst/>
            <a:ahLst/>
            <a:cxnLst/>
            <a:rect l="l" t="t" r="r" b="b"/>
            <a:pathLst>
              <a:path w="43179" h="2049779">
                <a:moveTo>
                  <a:pt x="42862" y="0"/>
                </a:moveTo>
                <a:lnTo>
                  <a:pt x="41560" y="52049"/>
                </a:lnTo>
                <a:lnTo>
                  <a:pt x="40230" y="103928"/>
                </a:lnTo>
                <a:lnTo>
                  <a:pt x="38874" y="155647"/>
                </a:lnTo>
                <a:lnTo>
                  <a:pt x="37495" y="207216"/>
                </a:lnTo>
                <a:lnTo>
                  <a:pt x="36097" y="258646"/>
                </a:lnTo>
                <a:lnTo>
                  <a:pt x="34683" y="309946"/>
                </a:lnTo>
                <a:lnTo>
                  <a:pt x="33257" y="361127"/>
                </a:lnTo>
                <a:lnTo>
                  <a:pt x="31820" y="412198"/>
                </a:lnTo>
                <a:lnTo>
                  <a:pt x="30377" y="463171"/>
                </a:lnTo>
                <a:lnTo>
                  <a:pt x="28931" y="514054"/>
                </a:lnTo>
                <a:lnTo>
                  <a:pt x="27485" y="564859"/>
                </a:lnTo>
                <a:lnTo>
                  <a:pt x="26042" y="615595"/>
                </a:lnTo>
                <a:lnTo>
                  <a:pt x="24606" y="666272"/>
                </a:lnTo>
                <a:lnTo>
                  <a:pt x="23179" y="716902"/>
                </a:lnTo>
                <a:lnTo>
                  <a:pt x="21765" y="767492"/>
                </a:lnTo>
                <a:lnTo>
                  <a:pt x="20367" y="818055"/>
                </a:lnTo>
                <a:lnTo>
                  <a:pt x="18989" y="868599"/>
                </a:lnTo>
                <a:lnTo>
                  <a:pt x="17633" y="919136"/>
                </a:lnTo>
                <a:lnTo>
                  <a:pt x="16303" y="969675"/>
                </a:lnTo>
                <a:lnTo>
                  <a:pt x="15001" y="1020227"/>
                </a:lnTo>
                <a:lnTo>
                  <a:pt x="13732" y="1070800"/>
                </a:lnTo>
                <a:lnTo>
                  <a:pt x="12498" y="1121407"/>
                </a:lnTo>
                <a:lnTo>
                  <a:pt x="11303" y="1172056"/>
                </a:lnTo>
                <a:lnTo>
                  <a:pt x="10149" y="1222758"/>
                </a:lnTo>
                <a:lnTo>
                  <a:pt x="9041" y="1273524"/>
                </a:lnTo>
                <a:lnTo>
                  <a:pt x="7980" y="1324362"/>
                </a:lnTo>
                <a:lnTo>
                  <a:pt x="6972" y="1375284"/>
                </a:lnTo>
                <a:lnTo>
                  <a:pt x="6017" y="1426299"/>
                </a:lnTo>
                <a:lnTo>
                  <a:pt x="5121" y="1477418"/>
                </a:lnTo>
                <a:lnTo>
                  <a:pt x="4286" y="1528651"/>
                </a:lnTo>
                <a:lnTo>
                  <a:pt x="3515" y="1580007"/>
                </a:lnTo>
                <a:lnTo>
                  <a:pt x="2811" y="1631498"/>
                </a:lnTo>
                <a:lnTo>
                  <a:pt x="2178" y="1683132"/>
                </a:lnTo>
                <a:lnTo>
                  <a:pt x="1620" y="1734921"/>
                </a:lnTo>
                <a:lnTo>
                  <a:pt x="1138" y="1786875"/>
                </a:lnTo>
                <a:lnTo>
                  <a:pt x="737" y="1839002"/>
                </a:lnTo>
                <a:lnTo>
                  <a:pt x="419" y="1891315"/>
                </a:lnTo>
                <a:lnTo>
                  <a:pt x="188" y="1943822"/>
                </a:lnTo>
                <a:lnTo>
                  <a:pt x="47" y="1996535"/>
                </a:lnTo>
                <a:lnTo>
                  <a:pt x="0" y="2049462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95948" y="4223651"/>
            <a:ext cx="1344930" cy="67310"/>
          </a:xfrm>
          <a:custGeom>
            <a:avLst/>
            <a:gdLst/>
            <a:ahLst/>
            <a:cxnLst/>
            <a:rect l="l" t="t" r="r" b="b"/>
            <a:pathLst>
              <a:path w="1344929" h="67310">
                <a:moveTo>
                  <a:pt x="0" y="61011"/>
                </a:moveTo>
                <a:lnTo>
                  <a:pt x="53099" y="59488"/>
                </a:lnTo>
                <a:lnTo>
                  <a:pt x="105064" y="57594"/>
                </a:lnTo>
                <a:lnTo>
                  <a:pt x="156023" y="55366"/>
                </a:lnTo>
                <a:lnTo>
                  <a:pt x="206104" y="52844"/>
                </a:lnTo>
                <a:lnTo>
                  <a:pt x="255438" y="50068"/>
                </a:lnTo>
                <a:lnTo>
                  <a:pt x="304153" y="47076"/>
                </a:lnTo>
                <a:lnTo>
                  <a:pt x="352377" y="43907"/>
                </a:lnTo>
                <a:lnTo>
                  <a:pt x="400241" y="40602"/>
                </a:lnTo>
                <a:lnTo>
                  <a:pt x="447873" y="37198"/>
                </a:lnTo>
                <a:lnTo>
                  <a:pt x="495402" y="33736"/>
                </a:lnTo>
                <a:lnTo>
                  <a:pt x="542957" y="30253"/>
                </a:lnTo>
                <a:lnTo>
                  <a:pt x="590667" y="26791"/>
                </a:lnTo>
                <a:lnTo>
                  <a:pt x="638661" y="23387"/>
                </a:lnTo>
                <a:lnTo>
                  <a:pt x="687069" y="20082"/>
                </a:lnTo>
                <a:lnTo>
                  <a:pt x="736019" y="16913"/>
                </a:lnTo>
                <a:lnTo>
                  <a:pt x="785640" y="13921"/>
                </a:lnTo>
                <a:lnTo>
                  <a:pt x="836061" y="11145"/>
                </a:lnTo>
                <a:lnTo>
                  <a:pt x="887412" y="8623"/>
                </a:lnTo>
                <a:lnTo>
                  <a:pt x="934859" y="0"/>
                </a:lnTo>
                <a:lnTo>
                  <a:pt x="982001" y="2120"/>
                </a:lnTo>
                <a:lnTo>
                  <a:pt x="1028915" y="11252"/>
                </a:lnTo>
                <a:lnTo>
                  <a:pt x="1075677" y="23660"/>
                </a:lnTo>
                <a:lnTo>
                  <a:pt x="1122362" y="35610"/>
                </a:lnTo>
                <a:lnTo>
                  <a:pt x="1157250" y="53013"/>
                </a:lnTo>
                <a:lnTo>
                  <a:pt x="1178503" y="62862"/>
                </a:lnTo>
                <a:lnTo>
                  <a:pt x="1193674" y="66935"/>
                </a:lnTo>
                <a:lnTo>
                  <a:pt x="1210318" y="67009"/>
                </a:lnTo>
                <a:lnTo>
                  <a:pt x="1235986" y="64861"/>
                </a:lnTo>
                <a:lnTo>
                  <a:pt x="1278233" y="62269"/>
                </a:lnTo>
                <a:lnTo>
                  <a:pt x="1344612" y="61011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16498" y="4284662"/>
            <a:ext cx="679450" cy="901700"/>
          </a:xfrm>
          <a:custGeom>
            <a:avLst/>
            <a:gdLst/>
            <a:ahLst/>
            <a:cxnLst/>
            <a:rect l="l" t="t" r="r" b="b"/>
            <a:pathLst>
              <a:path w="679450" h="901700">
                <a:moveTo>
                  <a:pt x="679449" y="0"/>
                </a:moveTo>
                <a:lnTo>
                  <a:pt x="650577" y="12203"/>
                </a:lnTo>
                <a:lnTo>
                  <a:pt x="627062" y="26193"/>
                </a:lnTo>
                <a:lnTo>
                  <a:pt x="603547" y="40183"/>
                </a:lnTo>
                <a:lnTo>
                  <a:pt x="574674" y="52387"/>
                </a:lnTo>
                <a:lnTo>
                  <a:pt x="546099" y="90335"/>
                </a:lnTo>
                <a:lnTo>
                  <a:pt x="528192" y="133464"/>
                </a:lnTo>
                <a:lnTo>
                  <a:pt x="514095" y="178574"/>
                </a:lnTo>
                <a:lnTo>
                  <a:pt x="496950" y="222465"/>
                </a:lnTo>
                <a:lnTo>
                  <a:pt x="469899" y="261937"/>
                </a:lnTo>
                <a:lnTo>
                  <a:pt x="453504" y="298350"/>
                </a:lnTo>
                <a:lnTo>
                  <a:pt x="431601" y="331787"/>
                </a:lnTo>
                <a:lnTo>
                  <a:pt x="405829" y="362842"/>
                </a:lnTo>
                <a:lnTo>
                  <a:pt x="377825" y="392112"/>
                </a:lnTo>
                <a:lnTo>
                  <a:pt x="352777" y="433931"/>
                </a:lnTo>
                <a:lnTo>
                  <a:pt x="321909" y="471605"/>
                </a:lnTo>
                <a:lnTo>
                  <a:pt x="287337" y="506809"/>
                </a:lnTo>
                <a:lnTo>
                  <a:pt x="251177" y="541219"/>
                </a:lnTo>
                <a:lnTo>
                  <a:pt x="215547" y="576512"/>
                </a:lnTo>
                <a:lnTo>
                  <a:pt x="182562" y="614362"/>
                </a:lnTo>
                <a:lnTo>
                  <a:pt x="157261" y="648096"/>
                </a:lnTo>
                <a:lnTo>
                  <a:pt x="132556" y="681830"/>
                </a:lnTo>
                <a:lnTo>
                  <a:pt x="106660" y="714374"/>
                </a:lnTo>
                <a:lnTo>
                  <a:pt x="77787" y="744537"/>
                </a:lnTo>
                <a:lnTo>
                  <a:pt x="57596" y="784051"/>
                </a:lnTo>
                <a:lnTo>
                  <a:pt x="31749" y="820141"/>
                </a:lnTo>
                <a:lnTo>
                  <a:pt x="9475" y="857721"/>
                </a:lnTo>
                <a:lnTo>
                  <a:pt x="0" y="901699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2755264" y="2828608"/>
            <a:ext cx="104584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omic Sans MS"/>
                <a:cs typeface="Comic Sans MS"/>
              </a:rPr>
              <a:t>Cu</a:t>
            </a:r>
            <a:r>
              <a:rPr sz="3200" dirty="0">
                <a:latin typeface="Comic Sans MS"/>
                <a:cs typeface="Comic Sans MS"/>
              </a:rPr>
              <a:t>bic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024052" y="2455545"/>
            <a:ext cx="20815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omic Sans MS"/>
                <a:cs typeface="Comic Sans MS"/>
              </a:rPr>
              <a:t>Tetragonal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825358" y="4297362"/>
            <a:ext cx="828040" cy="1186815"/>
          </a:xfrm>
          <a:custGeom>
            <a:avLst/>
            <a:gdLst/>
            <a:ahLst/>
            <a:cxnLst/>
            <a:rect l="l" t="t" r="r" b="b"/>
            <a:pathLst>
              <a:path w="828039" h="1186814">
                <a:moveTo>
                  <a:pt x="827728" y="0"/>
                </a:moveTo>
                <a:lnTo>
                  <a:pt x="0" y="1186613"/>
                </a:lnTo>
              </a:path>
            </a:pathLst>
          </a:custGeom>
          <a:ln w="57149">
            <a:solidFill>
              <a:srgbClr val="FC7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792662" y="5341186"/>
            <a:ext cx="168910" cy="189865"/>
          </a:xfrm>
          <a:custGeom>
            <a:avLst/>
            <a:gdLst/>
            <a:ahLst/>
            <a:cxnLst/>
            <a:rect l="l" t="t" r="r" b="b"/>
            <a:pathLst>
              <a:path w="168910" h="189864">
                <a:moveTo>
                  <a:pt x="27779" y="0"/>
                </a:moveTo>
                <a:lnTo>
                  <a:pt x="0" y="189663"/>
                </a:lnTo>
                <a:lnTo>
                  <a:pt x="168398" y="98088"/>
                </a:lnTo>
                <a:lnTo>
                  <a:pt x="27779" y="0"/>
                </a:lnTo>
                <a:close/>
              </a:path>
            </a:pathLst>
          </a:custGeom>
          <a:solidFill>
            <a:srgbClr val="FC7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653087" y="4285073"/>
            <a:ext cx="1710055" cy="12700"/>
          </a:xfrm>
          <a:custGeom>
            <a:avLst/>
            <a:gdLst/>
            <a:ahLst/>
            <a:cxnLst/>
            <a:rect l="l" t="t" r="r" b="b"/>
            <a:pathLst>
              <a:path w="1710054" h="12700">
                <a:moveTo>
                  <a:pt x="0" y="12289"/>
                </a:moveTo>
                <a:lnTo>
                  <a:pt x="1709738" y="0"/>
                </a:lnTo>
              </a:path>
            </a:pathLst>
          </a:custGeom>
          <a:ln w="57149">
            <a:solidFill>
              <a:srgbClr val="FC7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247912" y="4200173"/>
            <a:ext cx="172085" cy="171450"/>
          </a:xfrm>
          <a:custGeom>
            <a:avLst/>
            <a:gdLst/>
            <a:ahLst/>
            <a:cxnLst/>
            <a:rect l="l" t="t" r="r" b="b"/>
            <a:pathLst>
              <a:path w="172084" h="171450">
                <a:moveTo>
                  <a:pt x="0" y="0"/>
                </a:moveTo>
                <a:lnTo>
                  <a:pt x="1231" y="171444"/>
                </a:lnTo>
                <a:lnTo>
                  <a:pt x="172060" y="84489"/>
                </a:lnTo>
                <a:lnTo>
                  <a:pt x="0" y="0"/>
                </a:lnTo>
                <a:close/>
              </a:path>
            </a:pathLst>
          </a:custGeom>
          <a:solidFill>
            <a:srgbClr val="FC7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2755264" y="4592320"/>
            <a:ext cx="763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C85B"/>
                </a:solidFill>
                <a:latin typeface="Comic Sans MS"/>
                <a:cs typeface="Comic Sans MS"/>
              </a:rPr>
              <a:t>[010]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006215" y="5016182"/>
            <a:ext cx="763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85912"/>
                </a:solidFill>
                <a:latin typeface="Comic Sans MS"/>
                <a:cs typeface="Comic Sans MS"/>
              </a:rPr>
              <a:t>[100]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659833" y="96519"/>
            <a:ext cx="13481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omic Sans MS"/>
                <a:cs typeface="Comic Sans MS"/>
              </a:rPr>
              <a:t>Miller </a:t>
            </a:r>
            <a:r>
              <a:rPr sz="1400" dirty="0">
                <a:latin typeface="Comic Sans MS"/>
                <a:cs typeface="Comic Sans MS"/>
              </a:rPr>
              <a:t>Indices</a:t>
            </a:r>
            <a:r>
              <a:rPr sz="1400" spc="-7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4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119426" y="6406832"/>
            <a:ext cx="976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25" dirty="0">
                <a:latin typeface="Comic Sans MS"/>
                <a:cs typeface="Comic Sans MS"/>
              </a:rPr>
              <a:t>58</a:t>
            </a:r>
            <a:r>
              <a:rPr sz="3600" spc="-787" baseline="23148" dirty="0">
                <a:latin typeface="Comic Sans MS"/>
                <a:cs typeface="Comic Sans MS"/>
              </a:rPr>
              <a:t>5</a:t>
            </a:r>
            <a:r>
              <a:rPr sz="2400" spc="-525" dirty="0">
                <a:latin typeface="Comic Sans MS"/>
                <a:cs typeface="Comic Sans MS"/>
              </a:rPr>
              <a:t>/</a:t>
            </a:r>
            <a:r>
              <a:rPr sz="3600" spc="-787" baseline="23148" dirty="0">
                <a:latin typeface="Comic Sans MS"/>
                <a:cs typeface="Comic Sans MS"/>
              </a:rPr>
              <a:t>8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r>
              <a:rPr sz="3600" spc="-787" baseline="23148" dirty="0">
                <a:latin typeface="Comic Sans MS"/>
                <a:cs typeface="Comic Sans MS"/>
              </a:rPr>
              <a:t>/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577619" y="6637019"/>
            <a:ext cx="39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58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502" y="279083"/>
            <a:ext cx="71780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Miller </a:t>
            </a:r>
            <a:r>
              <a:rPr dirty="0"/>
              <a:t>indices </a:t>
            </a:r>
            <a:r>
              <a:rPr spc="-5" dirty="0"/>
              <a:t>of slip directions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CCP</a:t>
            </a:r>
          </a:p>
        </p:txBody>
      </p:sp>
      <p:sp>
        <p:nvSpPr>
          <p:cNvPr id="3" name="object 3"/>
          <p:cNvSpPr/>
          <p:nvPr/>
        </p:nvSpPr>
        <p:spPr>
          <a:xfrm>
            <a:off x="1830387" y="3451225"/>
            <a:ext cx="24130" cy="1900555"/>
          </a:xfrm>
          <a:custGeom>
            <a:avLst/>
            <a:gdLst/>
            <a:ahLst/>
            <a:cxnLst/>
            <a:rect l="l" t="t" r="r" b="b"/>
            <a:pathLst>
              <a:path w="24130" h="1900554">
                <a:moveTo>
                  <a:pt x="0" y="1900237"/>
                </a:moveTo>
                <a:lnTo>
                  <a:pt x="782" y="1847701"/>
                </a:lnTo>
                <a:lnTo>
                  <a:pt x="1583" y="1795376"/>
                </a:lnTo>
                <a:lnTo>
                  <a:pt x="2400" y="1743248"/>
                </a:lnTo>
                <a:lnTo>
                  <a:pt x="3232" y="1691306"/>
                </a:lnTo>
                <a:lnTo>
                  <a:pt x="4075" y="1639537"/>
                </a:lnTo>
                <a:lnTo>
                  <a:pt x="4928" y="1587928"/>
                </a:lnTo>
                <a:lnTo>
                  <a:pt x="5788" y="1536468"/>
                </a:lnTo>
                <a:lnTo>
                  <a:pt x="6653" y="1485143"/>
                </a:lnTo>
                <a:lnTo>
                  <a:pt x="7521" y="1433942"/>
                </a:lnTo>
                <a:lnTo>
                  <a:pt x="8390" y="1382851"/>
                </a:lnTo>
                <a:lnTo>
                  <a:pt x="9257" y="1331859"/>
                </a:lnTo>
                <a:lnTo>
                  <a:pt x="10120" y="1280954"/>
                </a:lnTo>
                <a:lnTo>
                  <a:pt x="10977" y="1230122"/>
                </a:lnTo>
                <a:lnTo>
                  <a:pt x="11825" y="1179351"/>
                </a:lnTo>
                <a:lnTo>
                  <a:pt x="12663" y="1128629"/>
                </a:lnTo>
                <a:lnTo>
                  <a:pt x="13487" y="1077944"/>
                </a:lnTo>
                <a:lnTo>
                  <a:pt x="14297" y="1027283"/>
                </a:lnTo>
                <a:lnTo>
                  <a:pt x="15089" y="976633"/>
                </a:lnTo>
                <a:lnTo>
                  <a:pt x="15861" y="925983"/>
                </a:lnTo>
                <a:lnTo>
                  <a:pt x="16611" y="875319"/>
                </a:lnTo>
                <a:lnTo>
                  <a:pt x="17337" y="824630"/>
                </a:lnTo>
                <a:lnTo>
                  <a:pt x="18036" y="773903"/>
                </a:lnTo>
                <a:lnTo>
                  <a:pt x="18707" y="723126"/>
                </a:lnTo>
                <a:lnTo>
                  <a:pt x="19347" y="672285"/>
                </a:lnTo>
                <a:lnTo>
                  <a:pt x="19953" y="621370"/>
                </a:lnTo>
                <a:lnTo>
                  <a:pt x="20524" y="570367"/>
                </a:lnTo>
                <a:lnTo>
                  <a:pt x="21057" y="519264"/>
                </a:lnTo>
                <a:lnTo>
                  <a:pt x="21550" y="468048"/>
                </a:lnTo>
                <a:lnTo>
                  <a:pt x="22000" y="416707"/>
                </a:lnTo>
                <a:lnTo>
                  <a:pt x="22406" y="365230"/>
                </a:lnTo>
                <a:lnTo>
                  <a:pt x="22766" y="313602"/>
                </a:lnTo>
                <a:lnTo>
                  <a:pt x="23076" y="261813"/>
                </a:lnTo>
                <a:lnTo>
                  <a:pt x="23335" y="209849"/>
                </a:lnTo>
                <a:lnTo>
                  <a:pt x="23540" y="157698"/>
                </a:lnTo>
                <a:lnTo>
                  <a:pt x="23689" y="105348"/>
                </a:lnTo>
                <a:lnTo>
                  <a:pt x="23780" y="52786"/>
                </a:lnTo>
                <a:lnTo>
                  <a:pt x="23811" y="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6662" y="5387975"/>
            <a:ext cx="593725" cy="593725"/>
          </a:xfrm>
          <a:custGeom>
            <a:avLst/>
            <a:gdLst/>
            <a:ahLst/>
            <a:cxnLst/>
            <a:rect l="l" t="t" r="r" b="b"/>
            <a:pathLst>
              <a:path w="593725" h="593725">
                <a:moveTo>
                  <a:pt x="593724" y="0"/>
                </a:moveTo>
                <a:lnTo>
                  <a:pt x="559419" y="26367"/>
                </a:lnTo>
                <a:lnTo>
                  <a:pt x="506213" y="69254"/>
                </a:lnTo>
                <a:lnTo>
                  <a:pt x="455091" y="110058"/>
                </a:lnTo>
                <a:lnTo>
                  <a:pt x="405829" y="137244"/>
                </a:lnTo>
                <a:lnTo>
                  <a:pt x="363413" y="151382"/>
                </a:lnTo>
                <a:lnTo>
                  <a:pt x="355599" y="153987"/>
                </a:lnTo>
                <a:lnTo>
                  <a:pt x="327099" y="175121"/>
                </a:lnTo>
                <a:lnTo>
                  <a:pt x="302617" y="196849"/>
                </a:lnTo>
                <a:lnTo>
                  <a:pt x="280813" y="220960"/>
                </a:lnTo>
                <a:lnTo>
                  <a:pt x="260349" y="249237"/>
                </a:lnTo>
                <a:lnTo>
                  <a:pt x="245070" y="294778"/>
                </a:lnTo>
                <a:lnTo>
                  <a:pt x="222646" y="331390"/>
                </a:lnTo>
                <a:lnTo>
                  <a:pt x="192484" y="362644"/>
                </a:lnTo>
                <a:lnTo>
                  <a:pt x="153987" y="392112"/>
                </a:lnTo>
                <a:lnTo>
                  <a:pt x="148704" y="401141"/>
                </a:lnTo>
                <a:lnTo>
                  <a:pt x="110306" y="436115"/>
                </a:lnTo>
                <a:lnTo>
                  <a:pt x="66997" y="448915"/>
                </a:lnTo>
                <a:lnTo>
                  <a:pt x="58737" y="450849"/>
                </a:lnTo>
                <a:lnTo>
                  <a:pt x="48617" y="479300"/>
                </a:lnTo>
                <a:lnTo>
                  <a:pt x="38496" y="505817"/>
                </a:lnTo>
                <a:lnTo>
                  <a:pt x="26590" y="531440"/>
                </a:lnTo>
                <a:lnTo>
                  <a:pt x="11112" y="557212"/>
                </a:lnTo>
                <a:lnTo>
                  <a:pt x="8036" y="568275"/>
                </a:lnTo>
                <a:lnTo>
                  <a:pt x="4365" y="580231"/>
                </a:lnTo>
                <a:lnTo>
                  <a:pt x="1289" y="589805"/>
                </a:lnTo>
                <a:lnTo>
                  <a:pt x="0" y="593724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54200" y="5364163"/>
            <a:ext cx="1875155" cy="34925"/>
          </a:xfrm>
          <a:custGeom>
            <a:avLst/>
            <a:gdLst/>
            <a:ahLst/>
            <a:cxnLst/>
            <a:rect l="l" t="t" r="r" b="b"/>
            <a:pathLst>
              <a:path w="1875154" h="34925">
                <a:moveTo>
                  <a:pt x="1874837" y="0"/>
                </a:moveTo>
                <a:lnTo>
                  <a:pt x="1824008" y="1415"/>
                </a:lnTo>
                <a:lnTo>
                  <a:pt x="1773205" y="2828"/>
                </a:lnTo>
                <a:lnTo>
                  <a:pt x="1722427" y="4238"/>
                </a:lnTo>
                <a:lnTo>
                  <a:pt x="1671672" y="5641"/>
                </a:lnTo>
                <a:lnTo>
                  <a:pt x="1620939" y="7036"/>
                </a:lnTo>
                <a:lnTo>
                  <a:pt x="1570226" y="8420"/>
                </a:lnTo>
                <a:lnTo>
                  <a:pt x="1519532" y="9792"/>
                </a:lnTo>
                <a:lnTo>
                  <a:pt x="1468856" y="11150"/>
                </a:lnTo>
                <a:lnTo>
                  <a:pt x="1418195" y="12491"/>
                </a:lnTo>
                <a:lnTo>
                  <a:pt x="1367549" y="13814"/>
                </a:lnTo>
                <a:lnTo>
                  <a:pt x="1316915" y="15115"/>
                </a:lnTo>
                <a:lnTo>
                  <a:pt x="1266293" y="16394"/>
                </a:lnTo>
                <a:lnTo>
                  <a:pt x="1215680" y="17649"/>
                </a:lnTo>
                <a:lnTo>
                  <a:pt x="1165076" y="18876"/>
                </a:lnTo>
                <a:lnTo>
                  <a:pt x="1114478" y="20074"/>
                </a:lnTo>
                <a:lnTo>
                  <a:pt x="1063886" y="21241"/>
                </a:lnTo>
                <a:lnTo>
                  <a:pt x="1013297" y="22376"/>
                </a:lnTo>
                <a:lnTo>
                  <a:pt x="962711" y="23475"/>
                </a:lnTo>
                <a:lnTo>
                  <a:pt x="912125" y="24537"/>
                </a:lnTo>
                <a:lnTo>
                  <a:pt x="861539" y="25559"/>
                </a:lnTo>
                <a:lnTo>
                  <a:pt x="810951" y="26540"/>
                </a:lnTo>
                <a:lnTo>
                  <a:pt x="760358" y="27478"/>
                </a:lnTo>
                <a:lnTo>
                  <a:pt x="709761" y="28370"/>
                </a:lnTo>
                <a:lnTo>
                  <a:pt x="659156" y="29215"/>
                </a:lnTo>
                <a:lnTo>
                  <a:pt x="608544" y="30010"/>
                </a:lnTo>
                <a:lnTo>
                  <a:pt x="557921" y="30753"/>
                </a:lnTo>
                <a:lnTo>
                  <a:pt x="507288" y="31443"/>
                </a:lnTo>
                <a:lnTo>
                  <a:pt x="456641" y="32076"/>
                </a:lnTo>
                <a:lnTo>
                  <a:pt x="405980" y="32652"/>
                </a:lnTo>
                <a:lnTo>
                  <a:pt x="355304" y="33168"/>
                </a:lnTo>
                <a:lnTo>
                  <a:pt x="304610" y="33621"/>
                </a:lnTo>
                <a:lnTo>
                  <a:pt x="253897" y="34011"/>
                </a:lnTo>
                <a:lnTo>
                  <a:pt x="203165" y="34334"/>
                </a:lnTo>
                <a:lnTo>
                  <a:pt x="152410" y="34589"/>
                </a:lnTo>
                <a:lnTo>
                  <a:pt x="101632" y="34774"/>
                </a:lnTo>
                <a:lnTo>
                  <a:pt x="50829" y="34887"/>
                </a:lnTo>
                <a:lnTo>
                  <a:pt x="0" y="34924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19262" y="5175250"/>
            <a:ext cx="351155" cy="351155"/>
          </a:xfrm>
          <a:custGeom>
            <a:avLst/>
            <a:gdLst/>
            <a:ahLst/>
            <a:cxnLst/>
            <a:rect l="l" t="t" r="r" b="b"/>
            <a:pathLst>
              <a:path w="351155" h="351154">
                <a:moveTo>
                  <a:pt x="175418" y="0"/>
                </a:moveTo>
                <a:lnTo>
                  <a:pt x="128785" y="6266"/>
                </a:lnTo>
                <a:lnTo>
                  <a:pt x="86881" y="23949"/>
                </a:lnTo>
                <a:lnTo>
                  <a:pt x="51379" y="51379"/>
                </a:lnTo>
                <a:lnTo>
                  <a:pt x="23949" y="86881"/>
                </a:lnTo>
                <a:lnTo>
                  <a:pt x="6266" y="128785"/>
                </a:lnTo>
                <a:lnTo>
                  <a:pt x="0" y="175418"/>
                </a:lnTo>
                <a:lnTo>
                  <a:pt x="6266" y="222052"/>
                </a:lnTo>
                <a:lnTo>
                  <a:pt x="23949" y="263956"/>
                </a:lnTo>
                <a:lnTo>
                  <a:pt x="51379" y="299459"/>
                </a:lnTo>
                <a:lnTo>
                  <a:pt x="86881" y="326888"/>
                </a:lnTo>
                <a:lnTo>
                  <a:pt x="128785" y="344572"/>
                </a:lnTo>
                <a:lnTo>
                  <a:pt x="175418" y="350838"/>
                </a:lnTo>
                <a:lnTo>
                  <a:pt x="222052" y="344572"/>
                </a:lnTo>
                <a:lnTo>
                  <a:pt x="263956" y="326888"/>
                </a:lnTo>
                <a:lnTo>
                  <a:pt x="299459" y="299459"/>
                </a:lnTo>
                <a:lnTo>
                  <a:pt x="326888" y="263956"/>
                </a:lnTo>
                <a:lnTo>
                  <a:pt x="344572" y="222052"/>
                </a:lnTo>
                <a:lnTo>
                  <a:pt x="350838" y="175418"/>
                </a:lnTo>
                <a:lnTo>
                  <a:pt x="344572" y="128785"/>
                </a:lnTo>
                <a:lnTo>
                  <a:pt x="326888" y="86881"/>
                </a:lnTo>
                <a:lnTo>
                  <a:pt x="299459" y="51379"/>
                </a:lnTo>
                <a:lnTo>
                  <a:pt x="263956" y="23949"/>
                </a:lnTo>
                <a:lnTo>
                  <a:pt x="222052" y="6266"/>
                </a:lnTo>
                <a:lnTo>
                  <a:pt x="175418" y="0"/>
                </a:lnTo>
                <a:close/>
              </a:path>
            </a:pathLst>
          </a:custGeom>
          <a:solidFill>
            <a:srgbClr val="00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19262" y="5175250"/>
            <a:ext cx="351155" cy="351155"/>
          </a:xfrm>
          <a:custGeom>
            <a:avLst/>
            <a:gdLst/>
            <a:ahLst/>
            <a:cxnLst/>
            <a:rect l="l" t="t" r="r" b="b"/>
            <a:pathLst>
              <a:path w="351155" h="351154">
                <a:moveTo>
                  <a:pt x="0" y="175418"/>
                </a:moveTo>
                <a:lnTo>
                  <a:pt x="6266" y="128785"/>
                </a:lnTo>
                <a:lnTo>
                  <a:pt x="23949" y="86881"/>
                </a:lnTo>
                <a:lnTo>
                  <a:pt x="51378" y="51379"/>
                </a:lnTo>
                <a:lnTo>
                  <a:pt x="86881" y="23949"/>
                </a:lnTo>
                <a:lnTo>
                  <a:pt x="128785" y="6266"/>
                </a:lnTo>
                <a:lnTo>
                  <a:pt x="175418" y="0"/>
                </a:lnTo>
                <a:lnTo>
                  <a:pt x="222052" y="6266"/>
                </a:lnTo>
                <a:lnTo>
                  <a:pt x="263956" y="23949"/>
                </a:lnTo>
                <a:lnTo>
                  <a:pt x="299458" y="51379"/>
                </a:lnTo>
                <a:lnTo>
                  <a:pt x="326888" y="86881"/>
                </a:lnTo>
                <a:lnTo>
                  <a:pt x="344571" y="128785"/>
                </a:lnTo>
                <a:lnTo>
                  <a:pt x="350837" y="175418"/>
                </a:lnTo>
                <a:lnTo>
                  <a:pt x="344571" y="222052"/>
                </a:lnTo>
                <a:lnTo>
                  <a:pt x="326888" y="263956"/>
                </a:lnTo>
                <a:lnTo>
                  <a:pt x="299458" y="299458"/>
                </a:lnTo>
                <a:lnTo>
                  <a:pt x="263956" y="326888"/>
                </a:lnTo>
                <a:lnTo>
                  <a:pt x="222052" y="344571"/>
                </a:lnTo>
                <a:lnTo>
                  <a:pt x="175418" y="350837"/>
                </a:lnTo>
                <a:lnTo>
                  <a:pt x="128785" y="344571"/>
                </a:lnTo>
                <a:lnTo>
                  <a:pt x="86881" y="326888"/>
                </a:lnTo>
                <a:lnTo>
                  <a:pt x="51378" y="299458"/>
                </a:lnTo>
                <a:lnTo>
                  <a:pt x="23949" y="263956"/>
                </a:lnTo>
                <a:lnTo>
                  <a:pt x="6266" y="222052"/>
                </a:lnTo>
                <a:lnTo>
                  <a:pt x="0" y="175418"/>
                </a:lnTo>
                <a:close/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1845" y="5397500"/>
            <a:ext cx="1191895" cy="1116965"/>
          </a:xfrm>
          <a:custGeom>
            <a:avLst/>
            <a:gdLst/>
            <a:ahLst/>
            <a:cxnLst/>
            <a:rect l="l" t="t" r="r" b="b"/>
            <a:pathLst>
              <a:path w="1191895" h="1116965">
                <a:moveTo>
                  <a:pt x="1191404" y="0"/>
                </a:moveTo>
                <a:lnTo>
                  <a:pt x="0" y="1116941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4050" y="6420632"/>
            <a:ext cx="122555" cy="120014"/>
          </a:xfrm>
          <a:custGeom>
            <a:avLst/>
            <a:gdLst/>
            <a:ahLst/>
            <a:cxnLst/>
            <a:rect l="l" t="t" r="r" b="b"/>
            <a:pathLst>
              <a:path w="122554" h="120015">
                <a:moveTo>
                  <a:pt x="44298" y="0"/>
                </a:moveTo>
                <a:lnTo>
                  <a:pt x="0" y="119867"/>
                </a:lnTo>
                <a:lnTo>
                  <a:pt x="122473" y="83386"/>
                </a:lnTo>
                <a:lnTo>
                  <a:pt x="44298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73250" y="5397500"/>
            <a:ext cx="2324100" cy="0"/>
          </a:xfrm>
          <a:custGeom>
            <a:avLst/>
            <a:gdLst/>
            <a:ahLst/>
            <a:cxnLst/>
            <a:rect l="l" t="t" r="r" b="b"/>
            <a:pathLst>
              <a:path w="2324100">
                <a:moveTo>
                  <a:pt x="0" y="0"/>
                </a:moveTo>
                <a:lnTo>
                  <a:pt x="2324099" y="0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21150" y="53403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09390" y="4744720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CC99"/>
                </a:solidFill>
                <a:latin typeface="Comic Sans MS"/>
                <a:cs typeface="Comic Sans MS"/>
              </a:rPr>
              <a:t>y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51989" y="2839720"/>
            <a:ext cx="189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CC99"/>
                </a:solidFill>
                <a:latin typeface="Comic Sans MS"/>
                <a:cs typeface="Comic Sans MS"/>
              </a:rPr>
              <a:t>z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47850" y="3073400"/>
            <a:ext cx="0" cy="2247900"/>
          </a:xfrm>
          <a:custGeom>
            <a:avLst/>
            <a:gdLst/>
            <a:ahLst/>
            <a:cxnLst/>
            <a:rect l="l" t="t" r="r" b="b"/>
            <a:pathLst>
              <a:path h="2247900">
                <a:moveTo>
                  <a:pt x="0" y="2247899"/>
                </a:moveTo>
                <a:lnTo>
                  <a:pt x="0" y="0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0700" y="30353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5715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1874" y="3306763"/>
            <a:ext cx="2927350" cy="3042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8280" y="5326062"/>
            <a:ext cx="2843530" cy="738505"/>
          </a:xfrm>
          <a:custGeom>
            <a:avLst/>
            <a:gdLst/>
            <a:ahLst/>
            <a:cxnLst/>
            <a:rect l="l" t="t" r="r" b="b"/>
            <a:pathLst>
              <a:path w="2843529" h="738504">
                <a:moveTo>
                  <a:pt x="2843457" y="0"/>
                </a:moveTo>
                <a:lnTo>
                  <a:pt x="0" y="738115"/>
                </a:lnTo>
              </a:path>
            </a:pathLst>
          </a:custGeom>
          <a:ln w="57149">
            <a:solidFill>
              <a:srgbClr val="FFD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2963" y="5952484"/>
            <a:ext cx="187960" cy="166370"/>
          </a:xfrm>
          <a:custGeom>
            <a:avLst/>
            <a:gdLst/>
            <a:ahLst/>
            <a:cxnLst/>
            <a:rect l="l" t="t" r="r" b="b"/>
            <a:pathLst>
              <a:path w="187959" h="166370">
                <a:moveTo>
                  <a:pt x="144410" y="0"/>
                </a:moveTo>
                <a:lnTo>
                  <a:pt x="0" y="126052"/>
                </a:lnTo>
                <a:lnTo>
                  <a:pt x="187488" y="165950"/>
                </a:lnTo>
                <a:lnTo>
                  <a:pt x="144410" y="0"/>
                </a:lnTo>
                <a:close/>
              </a:path>
            </a:pathLst>
          </a:custGeom>
          <a:solidFill>
            <a:srgbClr val="FF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0387" y="2861990"/>
            <a:ext cx="815975" cy="3119755"/>
          </a:xfrm>
          <a:custGeom>
            <a:avLst/>
            <a:gdLst/>
            <a:ahLst/>
            <a:cxnLst/>
            <a:rect l="l" t="t" r="r" b="b"/>
            <a:pathLst>
              <a:path w="815975" h="3119754">
                <a:moveTo>
                  <a:pt x="0" y="3119709"/>
                </a:moveTo>
                <a:lnTo>
                  <a:pt x="815804" y="0"/>
                </a:lnTo>
              </a:path>
            </a:pathLst>
          </a:custGeom>
          <a:ln w="57149">
            <a:solidFill>
              <a:srgbClr val="00D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04338" y="2806700"/>
            <a:ext cx="166370" cy="187960"/>
          </a:xfrm>
          <a:custGeom>
            <a:avLst/>
            <a:gdLst/>
            <a:ahLst/>
            <a:cxnLst/>
            <a:rect l="l" t="t" r="r" b="b"/>
            <a:pathLst>
              <a:path w="166370" h="187960">
                <a:moveTo>
                  <a:pt x="126311" y="0"/>
                </a:moveTo>
                <a:lnTo>
                  <a:pt x="0" y="144184"/>
                </a:lnTo>
                <a:lnTo>
                  <a:pt x="165872" y="187559"/>
                </a:lnTo>
                <a:lnTo>
                  <a:pt x="126311" y="0"/>
                </a:lnTo>
                <a:close/>
              </a:path>
            </a:pathLst>
          </a:custGeom>
          <a:solidFill>
            <a:srgbClr val="00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85274" y="3086078"/>
            <a:ext cx="1144270" cy="2214880"/>
          </a:xfrm>
          <a:custGeom>
            <a:avLst/>
            <a:gdLst/>
            <a:ahLst/>
            <a:cxnLst/>
            <a:rect l="l" t="t" r="r" b="b"/>
            <a:pathLst>
              <a:path w="1144270" h="2214879">
                <a:moveTo>
                  <a:pt x="1143762" y="2214584"/>
                </a:moveTo>
                <a:lnTo>
                  <a:pt x="0" y="0"/>
                </a:lnTo>
              </a:path>
            </a:pathLst>
          </a:custGeom>
          <a:ln w="57149">
            <a:solidFill>
              <a:srgbClr val="FC7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59050" y="3035301"/>
            <a:ext cx="154940" cy="191770"/>
          </a:xfrm>
          <a:custGeom>
            <a:avLst/>
            <a:gdLst/>
            <a:ahLst/>
            <a:cxnLst/>
            <a:rect l="l" t="t" r="r" b="b"/>
            <a:pathLst>
              <a:path w="154939" h="191769">
                <a:moveTo>
                  <a:pt x="0" y="0"/>
                </a:moveTo>
                <a:lnTo>
                  <a:pt x="2508" y="191669"/>
                </a:lnTo>
                <a:lnTo>
                  <a:pt x="154840" y="112994"/>
                </a:lnTo>
                <a:lnTo>
                  <a:pt x="0" y="0"/>
                </a:lnTo>
                <a:close/>
              </a:path>
            </a:pathLst>
          </a:custGeom>
          <a:solidFill>
            <a:srgbClr val="FC7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29737" y="3075446"/>
            <a:ext cx="2275840" cy="2245995"/>
          </a:xfrm>
          <a:custGeom>
            <a:avLst/>
            <a:gdLst/>
            <a:ahLst/>
            <a:cxnLst/>
            <a:rect l="l" t="t" r="r" b="b"/>
            <a:pathLst>
              <a:path w="2275840" h="2245995">
                <a:moveTo>
                  <a:pt x="2275486" y="2245853"/>
                </a:moveTo>
                <a:lnTo>
                  <a:pt x="0" y="0"/>
                </a:lnTo>
              </a:path>
            </a:pathLst>
          </a:custGeom>
          <a:ln w="57149">
            <a:solidFill>
              <a:srgbClr val="B61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89062" y="3035300"/>
            <a:ext cx="182245" cy="181610"/>
          </a:xfrm>
          <a:custGeom>
            <a:avLst/>
            <a:gdLst/>
            <a:ahLst/>
            <a:cxnLst/>
            <a:rect l="l" t="t" r="r" b="b"/>
            <a:pathLst>
              <a:path w="182244" h="181610">
                <a:moveTo>
                  <a:pt x="0" y="0"/>
                </a:moveTo>
                <a:lnTo>
                  <a:pt x="61807" y="181449"/>
                </a:lnTo>
                <a:lnTo>
                  <a:pt x="182243" y="59424"/>
                </a:lnTo>
                <a:lnTo>
                  <a:pt x="0" y="0"/>
                </a:lnTo>
                <a:close/>
              </a:path>
            </a:pathLst>
          </a:custGeom>
          <a:solidFill>
            <a:srgbClr val="B619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54200" y="2847199"/>
            <a:ext cx="2493645" cy="2504440"/>
          </a:xfrm>
          <a:custGeom>
            <a:avLst/>
            <a:gdLst/>
            <a:ahLst/>
            <a:cxnLst/>
            <a:rect l="l" t="t" r="r" b="b"/>
            <a:pathLst>
              <a:path w="2493645" h="2504440">
                <a:moveTo>
                  <a:pt x="0" y="2504263"/>
                </a:moveTo>
                <a:lnTo>
                  <a:pt x="2493327" y="0"/>
                </a:lnTo>
              </a:path>
            </a:pathLst>
          </a:custGeom>
          <a:ln w="57149">
            <a:solidFill>
              <a:srgbClr val="434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06133" y="2806700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181716" y="0"/>
                </a:moveTo>
                <a:lnTo>
                  <a:pt x="0" y="61014"/>
                </a:lnTo>
                <a:lnTo>
                  <a:pt x="121498" y="181982"/>
                </a:lnTo>
                <a:lnTo>
                  <a:pt x="181716" y="0"/>
                </a:lnTo>
                <a:close/>
              </a:path>
            </a:pathLst>
          </a:custGeom>
          <a:solidFill>
            <a:srgbClr val="434D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783965" y="6213157"/>
            <a:ext cx="715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[110]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7639" y="5487670"/>
            <a:ext cx="715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BF0B"/>
                </a:solidFill>
                <a:latin typeface="Comic Sans MS"/>
                <a:cs typeface="Comic Sans MS"/>
              </a:rPr>
              <a:t>[110]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42912" y="5505450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>
                <a:moveTo>
                  <a:pt x="0" y="0"/>
                </a:moveTo>
                <a:lnTo>
                  <a:pt x="141287" y="0"/>
                </a:lnTo>
              </a:path>
            </a:pathLst>
          </a:custGeom>
          <a:ln w="19049">
            <a:solidFill>
              <a:srgbClr val="FFD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71687" y="2514600"/>
            <a:ext cx="1095375" cy="457200"/>
          </a:xfrm>
          <a:custGeom>
            <a:avLst/>
            <a:gdLst/>
            <a:ahLst/>
            <a:cxnLst/>
            <a:rect l="l" t="t" r="r" b="b"/>
            <a:pathLst>
              <a:path w="1095375" h="457200">
                <a:moveTo>
                  <a:pt x="0" y="0"/>
                </a:moveTo>
                <a:lnTo>
                  <a:pt x="1095375" y="0"/>
                </a:lnTo>
                <a:lnTo>
                  <a:pt x="109537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150427" y="2547620"/>
            <a:ext cx="715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85912"/>
                </a:solidFill>
                <a:latin typeface="Comic Sans MS"/>
                <a:cs typeface="Comic Sans MS"/>
              </a:rPr>
              <a:t>[101]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36290" y="2384108"/>
            <a:ext cx="807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D400"/>
                </a:solidFill>
                <a:latin typeface="Comic Sans MS"/>
                <a:cs typeface="Comic Sans MS"/>
              </a:rPr>
              <a:t>[</a:t>
            </a:r>
            <a:r>
              <a:rPr sz="2400" spc="-95" dirty="0">
                <a:solidFill>
                  <a:srgbClr val="00D4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D400"/>
                </a:solidFill>
                <a:latin typeface="Comic Sans MS"/>
                <a:cs typeface="Comic Sans MS"/>
              </a:rPr>
              <a:t>101]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556000" y="2401888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30174" y="1"/>
                </a:lnTo>
              </a:path>
            </a:pathLst>
          </a:custGeom>
          <a:ln w="19049">
            <a:solidFill>
              <a:srgbClr val="37D1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193540" y="3068320"/>
            <a:ext cx="715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333CC"/>
                </a:solidFill>
                <a:latin typeface="Comic Sans MS"/>
                <a:cs typeface="Comic Sans MS"/>
              </a:rPr>
              <a:t>[011]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8477" y="2703195"/>
            <a:ext cx="715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A50021"/>
                </a:solidFill>
                <a:latin typeface="Comic Sans MS"/>
                <a:cs typeface="Comic Sans MS"/>
              </a:rPr>
              <a:t>[101]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49287" y="2733675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30174" y="1"/>
                </a:lnTo>
              </a:path>
            </a:pathLst>
          </a:custGeom>
          <a:ln w="19049">
            <a:solidFill>
              <a:srgbClr val="B61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05740" y="6381432"/>
            <a:ext cx="205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CC99"/>
                </a:solidFill>
                <a:latin typeface="Comic Sans MS"/>
                <a:cs typeface="Comic Sans MS"/>
              </a:rPr>
              <a:t>x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7340" y="1155383"/>
            <a:ext cx="8134350" cy="1085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Slip directions </a:t>
            </a:r>
            <a:r>
              <a:rPr sz="2400" dirty="0">
                <a:latin typeface="Comic Sans MS"/>
                <a:cs typeface="Comic Sans MS"/>
              </a:rPr>
              <a:t>= </a:t>
            </a:r>
            <a:r>
              <a:rPr sz="2400" spc="-5" dirty="0">
                <a:latin typeface="Comic Sans MS"/>
                <a:cs typeface="Comic Sans MS"/>
              </a:rPr>
              <a:t>close-packed directions </a:t>
            </a:r>
            <a:r>
              <a:rPr sz="2400" dirty="0">
                <a:latin typeface="Comic Sans MS"/>
                <a:cs typeface="Comic Sans MS"/>
              </a:rPr>
              <a:t>= face</a:t>
            </a:r>
            <a:r>
              <a:rPr sz="2400" spc="8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diagonals</a:t>
            </a:r>
            <a:endParaRPr sz="2400">
              <a:latin typeface="Comic Sans MS"/>
              <a:cs typeface="Comic Sans MS"/>
            </a:endParaRPr>
          </a:p>
          <a:p>
            <a:pPr marL="4813300">
              <a:lnSpc>
                <a:spcPct val="100000"/>
              </a:lnSpc>
              <a:spcBef>
                <a:spcPts val="2580"/>
              </a:spcBef>
            </a:pPr>
            <a:r>
              <a:rPr sz="2400" spc="-5" dirty="0">
                <a:latin typeface="Comic Sans MS"/>
                <a:cs typeface="Comic Sans MS"/>
              </a:rPr>
              <a:t>Six slip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directions: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05980" y="2170430"/>
            <a:ext cx="717550" cy="1758950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770"/>
              </a:spcBef>
            </a:pPr>
            <a:r>
              <a:rPr sz="2400" dirty="0">
                <a:latin typeface="Comic Sans MS"/>
                <a:cs typeface="Comic Sans MS"/>
              </a:rPr>
              <a:t>[110]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400" dirty="0">
                <a:solidFill>
                  <a:srgbClr val="F85912"/>
                </a:solidFill>
                <a:latin typeface="Comic Sans MS"/>
                <a:cs typeface="Comic Sans MS"/>
              </a:rPr>
              <a:t>[101]</a:t>
            </a:r>
            <a:endParaRPr sz="2400">
              <a:latin typeface="Comic Sans MS"/>
              <a:cs typeface="Comic Sans MS"/>
            </a:endParaRPr>
          </a:p>
          <a:p>
            <a:pPr marL="13970">
              <a:lnSpc>
                <a:spcPct val="100000"/>
              </a:lnSpc>
              <a:spcBef>
                <a:spcPts val="1670"/>
              </a:spcBef>
            </a:pPr>
            <a:r>
              <a:rPr sz="2400" dirty="0">
                <a:solidFill>
                  <a:srgbClr val="3333CC"/>
                </a:solidFill>
                <a:latin typeface="Comic Sans MS"/>
                <a:cs typeface="Comic Sans MS"/>
              </a:rPr>
              <a:t>[011]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645400" y="2393950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>
                <a:moveTo>
                  <a:pt x="0" y="0"/>
                </a:moveTo>
                <a:lnTo>
                  <a:pt x="141288" y="1"/>
                </a:lnTo>
              </a:path>
            </a:pathLst>
          </a:custGeom>
          <a:ln w="19049">
            <a:solidFill>
              <a:srgbClr val="FFD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50148" y="2990850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30174" y="1"/>
                </a:lnTo>
              </a:path>
            </a:pathLst>
          </a:custGeom>
          <a:ln w="19049">
            <a:solidFill>
              <a:srgbClr val="00D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422019" y="2376170"/>
            <a:ext cx="717550" cy="155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BF0B"/>
                </a:solidFill>
                <a:latin typeface="Comic Sans MS"/>
                <a:cs typeface="Comic Sans MS"/>
              </a:rPr>
              <a:t>[110]</a:t>
            </a:r>
            <a:endParaRPr sz="2400">
              <a:latin typeface="Comic Sans MS"/>
              <a:cs typeface="Comic Sans MS"/>
            </a:endParaRPr>
          </a:p>
          <a:p>
            <a:pPr marL="13335">
              <a:lnSpc>
                <a:spcPct val="100000"/>
              </a:lnSpc>
              <a:spcBef>
                <a:spcPts val="1720"/>
              </a:spcBef>
            </a:pPr>
            <a:r>
              <a:rPr sz="2400" dirty="0">
                <a:solidFill>
                  <a:srgbClr val="00D400"/>
                </a:solidFill>
                <a:latin typeface="Comic Sans MS"/>
                <a:cs typeface="Comic Sans MS"/>
              </a:rPr>
              <a:t>[101]</a:t>
            </a:r>
            <a:endParaRPr sz="2400">
              <a:latin typeface="Comic Sans MS"/>
              <a:cs typeface="Comic Sans MS"/>
            </a:endParaRPr>
          </a:p>
          <a:p>
            <a:pPr marL="13970">
              <a:lnSpc>
                <a:spcPct val="100000"/>
              </a:lnSpc>
              <a:spcBef>
                <a:spcPts val="1720"/>
              </a:spcBef>
            </a:pPr>
            <a:r>
              <a:rPr sz="2400" dirty="0">
                <a:solidFill>
                  <a:srgbClr val="A50021"/>
                </a:solidFill>
                <a:latin typeface="Comic Sans MS"/>
                <a:cs typeface="Comic Sans MS"/>
              </a:rPr>
              <a:t>[101]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537449" y="3572714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30174" y="1"/>
                </a:lnTo>
              </a:path>
            </a:pathLst>
          </a:custGeom>
          <a:ln w="19049">
            <a:solidFill>
              <a:srgbClr val="B61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46716" y="5574176"/>
            <a:ext cx="123825" cy="348615"/>
          </a:xfrm>
          <a:custGeom>
            <a:avLst/>
            <a:gdLst/>
            <a:ahLst/>
            <a:cxnLst/>
            <a:rect l="l" t="t" r="r" b="b"/>
            <a:pathLst>
              <a:path w="123825" h="348614">
                <a:moveTo>
                  <a:pt x="123590" y="0"/>
                </a:moveTo>
                <a:lnTo>
                  <a:pt x="0" y="348169"/>
                </a:lnTo>
              </a:path>
            </a:pathLst>
          </a:custGeom>
          <a:ln w="230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46716" y="5922345"/>
            <a:ext cx="123825" cy="347345"/>
          </a:xfrm>
          <a:custGeom>
            <a:avLst/>
            <a:gdLst/>
            <a:ahLst/>
            <a:cxnLst/>
            <a:rect l="l" t="t" r="r" b="b"/>
            <a:pathLst>
              <a:path w="123825" h="347345">
                <a:moveTo>
                  <a:pt x="0" y="0"/>
                </a:moveTo>
                <a:lnTo>
                  <a:pt x="123590" y="347050"/>
                </a:lnTo>
              </a:path>
            </a:pathLst>
          </a:custGeom>
          <a:ln w="230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31973" y="5574176"/>
            <a:ext cx="123825" cy="348615"/>
          </a:xfrm>
          <a:custGeom>
            <a:avLst/>
            <a:gdLst/>
            <a:ahLst/>
            <a:cxnLst/>
            <a:rect l="l" t="t" r="r" b="b"/>
            <a:pathLst>
              <a:path w="123825" h="348614">
                <a:moveTo>
                  <a:pt x="0" y="0"/>
                </a:moveTo>
                <a:lnTo>
                  <a:pt x="123581" y="348169"/>
                </a:lnTo>
              </a:path>
            </a:pathLst>
          </a:custGeom>
          <a:ln w="230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31973" y="5922345"/>
            <a:ext cx="123825" cy="347345"/>
          </a:xfrm>
          <a:custGeom>
            <a:avLst/>
            <a:gdLst/>
            <a:ahLst/>
            <a:cxnLst/>
            <a:rect l="l" t="t" r="r" b="b"/>
            <a:pathLst>
              <a:path w="123825" h="347345">
                <a:moveTo>
                  <a:pt x="123581" y="0"/>
                </a:moveTo>
                <a:lnTo>
                  <a:pt x="0" y="347050"/>
                </a:lnTo>
              </a:path>
            </a:pathLst>
          </a:custGeom>
          <a:ln w="230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170150" y="4498657"/>
            <a:ext cx="3258820" cy="169735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-121285" algn="ctr">
              <a:lnSpc>
                <a:spcPts val="3800"/>
              </a:lnSpc>
              <a:spcBef>
                <a:spcPts val="259"/>
              </a:spcBef>
            </a:pPr>
            <a:r>
              <a:rPr sz="3200" spc="-5" dirty="0">
                <a:latin typeface="Comic Sans MS"/>
                <a:cs typeface="Comic Sans MS"/>
              </a:rPr>
              <a:t>All six slip  directions in</a:t>
            </a:r>
            <a:r>
              <a:rPr sz="3200" spc="-6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ccp:</a:t>
            </a:r>
            <a:endParaRPr sz="3200">
              <a:latin typeface="Comic Sans MS"/>
              <a:cs typeface="Comic Sans MS"/>
            </a:endParaRPr>
          </a:p>
          <a:p>
            <a:pPr marR="6350" algn="ctr">
              <a:lnSpc>
                <a:spcPts val="5400"/>
              </a:lnSpc>
            </a:pPr>
            <a:r>
              <a:rPr sz="4550" spc="15" dirty="0">
                <a:latin typeface="Times New Roman"/>
                <a:cs typeface="Times New Roman"/>
              </a:rPr>
              <a:t>110</a:t>
            </a:r>
            <a:endParaRPr sz="45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965698" y="4192589"/>
            <a:ext cx="3663950" cy="2362200"/>
          </a:xfrm>
          <a:custGeom>
            <a:avLst/>
            <a:gdLst/>
            <a:ahLst/>
            <a:cxnLst/>
            <a:rect l="l" t="t" r="r" b="b"/>
            <a:pathLst>
              <a:path w="3663950" h="2362200">
                <a:moveTo>
                  <a:pt x="0" y="0"/>
                </a:moveTo>
                <a:lnTo>
                  <a:pt x="3663949" y="0"/>
                </a:lnTo>
                <a:lnTo>
                  <a:pt x="3663949" y="2362199"/>
                </a:lnTo>
                <a:lnTo>
                  <a:pt x="0" y="23621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AB4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97448" y="4224339"/>
            <a:ext cx="3600450" cy="2298700"/>
          </a:xfrm>
          <a:custGeom>
            <a:avLst/>
            <a:gdLst/>
            <a:ahLst/>
            <a:cxnLst/>
            <a:rect l="l" t="t" r="r" b="b"/>
            <a:pathLst>
              <a:path w="3600450" h="2298700">
                <a:moveTo>
                  <a:pt x="0" y="0"/>
                </a:moveTo>
                <a:lnTo>
                  <a:pt x="3600449" y="0"/>
                </a:lnTo>
                <a:lnTo>
                  <a:pt x="3600449" y="2298699"/>
                </a:lnTo>
                <a:lnTo>
                  <a:pt x="0" y="22986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AB4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29198" y="4256089"/>
            <a:ext cx="3536950" cy="2235200"/>
          </a:xfrm>
          <a:custGeom>
            <a:avLst/>
            <a:gdLst/>
            <a:ahLst/>
            <a:cxnLst/>
            <a:rect l="l" t="t" r="r" b="b"/>
            <a:pathLst>
              <a:path w="3536950" h="2235200">
                <a:moveTo>
                  <a:pt x="0" y="0"/>
                </a:moveTo>
                <a:lnTo>
                  <a:pt x="3536949" y="0"/>
                </a:lnTo>
                <a:lnTo>
                  <a:pt x="3536949" y="2235199"/>
                </a:lnTo>
                <a:lnTo>
                  <a:pt x="0" y="22351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AB4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659833" y="96519"/>
            <a:ext cx="13481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omic Sans MS"/>
                <a:cs typeface="Comic Sans MS"/>
              </a:rPr>
              <a:t>Miller </a:t>
            </a:r>
            <a:r>
              <a:rPr sz="1400" dirty="0">
                <a:latin typeface="Comic Sans MS"/>
                <a:cs typeface="Comic Sans MS"/>
              </a:rPr>
              <a:t>Indices</a:t>
            </a:r>
            <a:r>
              <a:rPr sz="1400" spc="-7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5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119426" y="6406832"/>
            <a:ext cx="976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25" dirty="0">
                <a:latin typeface="Comic Sans MS"/>
                <a:cs typeface="Comic Sans MS"/>
              </a:rPr>
              <a:t>59</a:t>
            </a:r>
            <a:r>
              <a:rPr sz="3600" spc="-787" baseline="23148" dirty="0">
                <a:latin typeface="Comic Sans MS"/>
                <a:cs typeface="Comic Sans MS"/>
              </a:rPr>
              <a:t>5</a:t>
            </a:r>
            <a:r>
              <a:rPr sz="2400" spc="-525" dirty="0">
                <a:latin typeface="Comic Sans MS"/>
                <a:cs typeface="Comic Sans MS"/>
              </a:rPr>
              <a:t>/</a:t>
            </a:r>
            <a:r>
              <a:rPr sz="3600" spc="-787" baseline="23148" dirty="0">
                <a:latin typeface="Comic Sans MS"/>
                <a:cs typeface="Comic Sans MS"/>
              </a:rPr>
              <a:t>9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r>
              <a:rPr sz="3600" spc="-787" baseline="23148" dirty="0">
                <a:latin typeface="Comic Sans MS"/>
                <a:cs typeface="Comic Sans MS"/>
              </a:rPr>
              <a:t>/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577619" y="6637019"/>
            <a:ext cx="39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59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925" y="38101"/>
            <a:ext cx="3424554" cy="452755"/>
          </a:xfrm>
          <a:prstGeom prst="rect">
            <a:avLst/>
          </a:prstGeom>
          <a:solidFill>
            <a:srgbClr val="EAFEEA"/>
          </a:solidFill>
          <a:ln w="25399">
            <a:solidFill>
              <a:srgbClr val="D783FF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9"/>
              </a:spcBef>
            </a:pPr>
            <a:r>
              <a:rPr sz="2200" spc="-5" dirty="0"/>
              <a:t>Miller </a:t>
            </a:r>
            <a:r>
              <a:rPr sz="2200" dirty="0"/>
              <a:t>Indices </a:t>
            </a:r>
            <a:r>
              <a:rPr sz="2200" spc="-5" dirty="0"/>
              <a:t>for</a:t>
            </a:r>
            <a:r>
              <a:rPr sz="2200" spc="-50" dirty="0"/>
              <a:t> </a:t>
            </a:r>
            <a:r>
              <a:rPr sz="2200" dirty="0"/>
              <a:t>planes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4650740" y="474982"/>
            <a:ext cx="4114165" cy="568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9395">
              <a:lnSpc>
                <a:spcPct val="125000"/>
              </a:lnSpc>
              <a:spcBef>
                <a:spcPts val="100"/>
              </a:spcBef>
              <a:buAutoNum type="arabicPeriod"/>
              <a:tabLst>
                <a:tab pos="317500" algn="l"/>
              </a:tabLst>
            </a:pPr>
            <a:r>
              <a:rPr sz="2400" spc="-5" dirty="0">
                <a:latin typeface="Comic Sans MS"/>
                <a:cs typeface="Comic Sans MS"/>
              </a:rPr>
              <a:t>Select </a:t>
            </a:r>
            <a:r>
              <a:rPr sz="2400" dirty="0">
                <a:latin typeface="Comic Sans MS"/>
                <a:cs typeface="Comic Sans MS"/>
              </a:rPr>
              <a:t>a </a:t>
            </a:r>
            <a:r>
              <a:rPr sz="2400" spc="-5" dirty="0">
                <a:latin typeface="Comic Sans MS"/>
                <a:cs typeface="Comic Sans MS"/>
              </a:rPr>
              <a:t>crystallographic  </a:t>
            </a:r>
            <a:r>
              <a:rPr sz="2400" dirty="0">
                <a:latin typeface="Comic Sans MS"/>
                <a:cs typeface="Comic Sans MS"/>
              </a:rPr>
              <a:t>coordinate </a:t>
            </a:r>
            <a:r>
              <a:rPr sz="2400" spc="-5" dirty="0">
                <a:latin typeface="Comic Sans MS"/>
                <a:cs typeface="Comic Sans MS"/>
              </a:rPr>
              <a:t>system with  </a:t>
            </a:r>
            <a:r>
              <a:rPr sz="2400" b="1" spc="-5" dirty="0">
                <a:latin typeface="Comic Sans MS"/>
                <a:cs typeface="Comic Sans MS"/>
              </a:rPr>
              <a:t>origin </a:t>
            </a:r>
            <a:r>
              <a:rPr sz="2400" b="1" dirty="0">
                <a:latin typeface="Comic Sans MS"/>
                <a:cs typeface="Comic Sans MS"/>
              </a:rPr>
              <a:t>not on </a:t>
            </a:r>
            <a:r>
              <a:rPr sz="2400" b="1" spc="-5" dirty="0">
                <a:latin typeface="Comic Sans MS"/>
                <a:cs typeface="Comic Sans MS"/>
              </a:rPr>
              <a:t>the</a:t>
            </a:r>
            <a:r>
              <a:rPr sz="2400" b="1" spc="-4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plane</a:t>
            </a:r>
            <a:endParaRPr sz="2400">
              <a:latin typeface="Comic Sans MS"/>
              <a:cs typeface="Comic Sans MS"/>
            </a:endParaRPr>
          </a:p>
          <a:p>
            <a:pPr marL="365125" indent="-353060">
              <a:lnSpc>
                <a:spcPct val="100000"/>
              </a:lnSpc>
              <a:spcBef>
                <a:spcPts val="1695"/>
              </a:spcBef>
              <a:buAutoNum type="arabicPeriod"/>
              <a:tabLst>
                <a:tab pos="365760" algn="l"/>
              </a:tabLst>
            </a:pPr>
            <a:r>
              <a:rPr sz="2400" spc="-5" dirty="0">
                <a:latin typeface="Comic Sans MS"/>
                <a:cs typeface="Comic Sans MS"/>
              </a:rPr>
              <a:t>Find intercepts along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axes</a:t>
            </a:r>
            <a:endParaRPr sz="2400">
              <a:latin typeface="Comic Sans MS"/>
              <a:cs typeface="Comic Sans MS"/>
            </a:endParaRPr>
          </a:p>
          <a:p>
            <a:pPr marL="1636395">
              <a:lnSpc>
                <a:spcPct val="100000"/>
              </a:lnSpc>
              <a:spcBef>
                <a:spcPts val="680"/>
              </a:spcBef>
            </a:pPr>
            <a:r>
              <a:rPr sz="2400" b="1" dirty="0">
                <a:solidFill>
                  <a:srgbClr val="3333CC"/>
                </a:solidFill>
                <a:latin typeface="Comic Sans MS"/>
                <a:cs typeface="Comic Sans MS"/>
              </a:rPr>
              <a:t>1 1</a:t>
            </a:r>
            <a:r>
              <a:rPr sz="2400" b="1" spc="-25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3333CC"/>
                </a:solidFill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  <a:p>
            <a:pPr marL="365125" indent="-353060">
              <a:lnSpc>
                <a:spcPct val="100000"/>
              </a:lnSpc>
              <a:spcBef>
                <a:spcPts val="1019"/>
              </a:spcBef>
              <a:buFont typeface="Comic Sans MS"/>
              <a:buAutoNum type="arabicPeriod" startAt="3"/>
              <a:tabLst>
                <a:tab pos="365760" algn="l"/>
                <a:tab pos="3136265" algn="l"/>
              </a:tabLst>
            </a:pPr>
            <a:r>
              <a:rPr sz="2400" b="1" spc="-5" dirty="0">
                <a:latin typeface="Comic Sans MS"/>
                <a:cs typeface="Comic Sans MS"/>
              </a:rPr>
              <a:t>Take</a:t>
            </a:r>
            <a:r>
              <a:rPr sz="2400" b="1" spc="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reciprocal	</a:t>
            </a:r>
            <a:r>
              <a:rPr sz="3600" b="1" baseline="1157" dirty="0">
                <a:solidFill>
                  <a:srgbClr val="3333CC"/>
                </a:solidFill>
                <a:latin typeface="Comic Sans MS"/>
                <a:cs typeface="Comic Sans MS"/>
              </a:rPr>
              <a:t>1 1</a:t>
            </a:r>
            <a:r>
              <a:rPr sz="3600" b="1" spc="-112" baseline="1157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sz="3600" b="1" baseline="1157" dirty="0">
                <a:solidFill>
                  <a:srgbClr val="3333CC"/>
                </a:solidFill>
                <a:latin typeface="Comic Sans MS"/>
                <a:cs typeface="Comic Sans MS"/>
              </a:rPr>
              <a:t>1</a:t>
            </a:r>
            <a:endParaRPr sz="3600" baseline="1157">
              <a:latin typeface="Comic Sans MS"/>
              <a:cs typeface="Comic Sans MS"/>
            </a:endParaRPr>
          </a:p>
          <a:p>
            <a:pPr marL="136525" marR="295275">
              <a:lnSpc>
                <a:spcPct val="125000"/>
              </a:lnSpc>
              <a:spcBef>
                <a:spcPts val="1875"/>
              </a:spcBef>
              <a:buAutoNum type="arabicPeriod" startAt="3"/>
              <a:tabLst>
                <a:tab pos="489584" algn="l"/>
              </a:tabLst>
            </a:pPr>
            <a:r>
              <a:rPr sz="2400" spc="-5" dirty="0">
                <a:latin typeface="Comic Sans MS"/>
                <a:cs typeface="Comic Sans MS"/>
              </a:rPr>
              <a:t>Convert </a:t>
            </a:r>
            <a:r>
              <a:rPr sz="2400" dirty="0">
                <a:latin typeface="Comic Sans MS"/>
                <a:cs typeface="Comic Sans MS"/>
              </a:rPr>
              <a:t>to </a:t>
            </a:r>
            <a:r>
              <a:rPr sz="2400" spc="-5" dirty="0">
                <a:latin typeface="Comic Sans MS"/>
                <a:cs typeface="Comic Sans MS"/>
              </a:rPr>
              <a:t>smallest  integers in the same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ratio</a:t>
            </a:r>
            <a:endParaRPr sz="2400">
              <a:latin typeface="Comic Sans MS"/>
              <a:cs typeface="Comic Sans MS"/>
            </a:endParaRPr>
          </a:p>
          <a:p>
            <a:pPr marL="1466850">
              <a:lnSpc>
                <a:spcPct val="100000"/>
              </a:lnSpc>
              <a:spcBef>
                <a:spcPts val="1010"/>
              </a:spcBef>
            </a:pPr>
            <a:r>
              <a:rPr sz="2400" b="1" dirty="0">
                <a:solidFill>
                  <a:srgbClr val="3333CC"/>
                </a:solidFill>
                <a:latin typeface="Comic Sans MS"/>
                <a:cs typeface="Comic Sans MS"/>
              </a:rPr>
              <a:t>1 1</a:t>
            </a:r>
            <a:r>
              <a:rPr sz="2400" b="1" spc="-25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3333CC"/>
                </a:solidFill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  <a:p>
            <a:pPr marL="626110" indent="-444500">
              <a:lnSpc>
                <a:spcPct val="100000"/>
              </a:lnSpc>
              <a:spcBef>
                <a:spcPts val="1430"/>
              </a:spcBef>
              <a:buAutoNum type="arabicPeriod" startAt="5"/>
              <a:tabLst>
                <a:tab pos="626110" algn="l"/>
                <a:tab pos="626745" algn="l"/>
              </a:tabLst>
            </a:pPr>
            <a:r>
              <a:rPr sz="2400" spc="-5" dirty="0">
                <a:latin typeface="Comic Sans MS"/>
                <a:cs typeface="Comic Sans MS"/>
              </a:rPr>
              <a:t>Enclose </a:t>
            </a:r>
            <a:r>
              <a:rPr sz="2400" dirty="0">
                <a:latin typeface="Comic Sans MS"/>
                <a:cs typeface="Comic Sans MS"/>
              </a:rPr>
              <a:t>in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parenthesis</a:t>
            </a:r>
            <a:endParaRPr sz="2400">
              <a:latin typeface="Comic Sans MS"/>
              <a:cs typeface="Comic Sans MS"/>
            </a:endParaRPr>
          </a:p>
          <a:p>
            <a:pPr marL="734695">
              <a:lnSpc>
                <a:spcPct val="100000"/>
              </a:lnSpc>
              <a:spcBef>
                <a:spcPts val="1560"/>
              </a:spcBef>
            </a:pPr>
            <a:r>
              <a:rPr sz="2400" b="1" spc="-5" dirty="0">
                <a:solidFill>
                  <a:srgbClr val="3333CC"/>
                </a:solidFill>
                <a:latin typeface="Comic Sans MS"/>
                <a:cs typeface="Comic Sans MS"/>
              </a:rPr>
              <a:t>(111)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6700" y="1968105"/>
            <a:ext cx="2585085" cy="2715260"/>
          </a:xfrm>
          <a:custGeom>
            <a:avLst/>
            <a:gdLst/>
            <a:ahLst/>
            <a:cxnLst/>
            <a:rect l="l" t="t" r="r" b="b"/>
            <a:pathLst>
              <a:path w="2585085" h="2715260">
                <a:moveTo>
                  <a:pt x="0" y="0"/>
                </a:moveTo>
                <a:lnTo>
                  <a:pt x="2584846" y="0"/>
                </a:lnTo>
                <a:lnTo>
                  <a:pt x="2584846" y="2715019"/>
                </a:lnTo>
                <a:lnTo>
                  <a:pt x="0" y="2715019"/>
                </a:lnTo>
                <a:lnTo>
                  <a:pt x="0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1546" y="1106488"/>
            <a:ext cx="861694" cy="3576954"/>
          </a:xfrm>
          <a:custGeom>
            <a:avLst/>
            <a:gdLst/>
            <a:ahLst/>
            <a:cxnLst/>
            <a:rect l="l" t="t" r="r" b="b"/>
            <a:pathLst>
              <a:path w="861695" h="3576954">
                <a:moveTo>
                  <a:pt x="861616" y="0"/>
                </a:moveTo>
                <a:lnTo>
                  <a:pt x="0" y="861616"/>
                </a:lnTo>
                <a:lnTo>
                  <a:pt x="0" y="3576636"/>
                </a:lnTo>
                <a:lnTo>
                  <a:pt x="861616" y="2715019"/>
                </a:lnTo>
                <a:lnTo>
                  <a:pt x="861616" y="0"/>
                </a:lnTo>
                <a:close/>
              </a:path>
            </a:pathLst>
          </a:custGeom>
          <a:solidFill>
            <a:srgbClr val="D6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700" y="1106488"/>
            <a:ext cx="3446779" cy="861694"/>
          </a:xfrm>
          <a:custGeom>
            <a:avLst/>
            <a:gdLst/>
            <a:ahLst/>
            <a:cxnLst/>
            <a:rect l="l" t="t" r="r" b="b"/>
            <a:pathLst>
              <a:path w="3446779" h="861694">
                <a:moveTo>
                  <a:pt x="3446462" y="0"/>
                </a:moveTo>
                <a:lnTo>
                  <a:pt x="861615" y="0"/>
                </a:lnTo>
                <a:lnTo>
                  <a:pt x="0" y="861616"/>
                </a:lnTo>
                <a:lnTo>
                  <a:pt x="2584846" y="861616"/>
                </a:lnTo>
                <a:lnTo>
                  <a:pt x="3446462" y="0"/>
                </a:lnTo>
                <a:close/>
              </a:path>
            </a:pathLst>
          </a:custGeom>
          <a:solidFill>
            <a:srgbClr val="FFFC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700" y="1106489"/>
            <a:ext cx="3446779" cy="3576954"/>
          </a:xfrm>
          <a:custGeom>
            <a:avLst/>
            <a:gdLst/>
            <a:ahLst/>
            <a:cxnLst/>
            <a:rect l="l" t="t" r="r" b="b"/>
            <a:pathLst>
              <a:path w="3446779" h="3576954">
                <a:moveTo>
                  <a:pt x="0" y="861615"/>
                </a:moveTo>
                <a:lnTo>
                  <a:pt x="861615" y="0"/>
                </a:lnTo>
                <a:lnTo>
                  <a:pt x="3446462" y="0"/>
                </a:lnTo>
                <a:lnTo>
                  <a:pt x="3446462" y="2715020"/>
                </a:lnTo>
                <a:lnTo>
                  <a:pt x="2584846" y="3576635"/>
                </a:lnTo>
                <a:lnTo>
                  <a:pt x="0" y="3576635"/>
                </a:lnTo>
                <a:lnTo>
                  <a:pt x="0" y="86161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6700" y="1106489"/>
            <a:ext cx="3446779" cy="861694"/>
          </a:xfrm>
          <a:custGeom>
            <a:avLst/>
            <a:gdLst/>
            <a:ahLst/>
            <a:cxnLst/>
            <a:rect l="l" t="t" r="r" b="b"/>
            <a:pathLst>
              <a:path w="3446779" h="861694">
                <a:moveTo>
                  <a:pt x="0" y="861615"/>
                </a:moveTo>
                <a:lnTo>
                  <a:pt x="2584846" y="861615"/>
                </a:lnTo>
                <a:lnTo>
                  <a:pt x="3446462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51546" y="1968104"/>
            <a:ext cx="0" cy="2715260"/>
          </a:xfrm>
          <a:custGeom>
            <a:avLst/>
            <a:gdLst/>
            <a:ahLst/>
            <a:cxnLst/>
            <a:rect l="l" t="t" r="r" b="b"/>
            <a:pathLst>
              <a:path h="2715260">
                <a:moveTo>
                  <a:pt x="0" y="0"/>
                </a:moveTo>
                <a:lnTo>
                  <a:pt x="0" y="271501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113" y="3852863"/>
            <a:ext cx="1092200" cy="1078230"/>
          </a:xfrm>
          <a:custGeom>
            <a:avLst/>
            <a:gdLst/>
            <a:ahLst/>
            <a:cxnLst/>
            <a:rect l="l" t="t" r="r" b="b"/>
            <a:pathLst>
              <a:path w="1092200" h="1078229">
                <a:moveTo>
                  <a:pt x="1092074" y="0"/>
                </a:moveTo>
                <a:lnTo>
                  <a:pt x="0" y="1078132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36791"/>
            <a:ext cx="121920" cy="121285"/>
          </a:xfrm>
          <a:custGeom>
            <a:avLst/>
            <a:gdLst/>
            <a:ahLst/>
            <a:cxnLst/>
            <a:rect l="l" t="t" r="r" b="b"/>
            <a:pathLst>
              <a:path w="121920" h="121285">
                <a:moveTo>
                  <a:pt x="41189" y="0"/>
                </a:moveTo>
                <a:lnTo>
                  <a:pt x="0" y="120971"/>
                </a:lnTo>
                <a:lnTo>
                  <a:pt x="121490" y="81340"/>
                </a:lnTo>
                <a:lnTo>
                  <a:pt x="411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3989" y="4759007"/>
            <a:ext cx="205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mic Sans MS"/>
                <a:cs typeface="Comic Sans MS"/>
              </a:rPr>
              <a:t>x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73162" y="3852863"/>
            <a:ext cx="2707005" cy="0"/>
          </a:xfrm>
          <a:custGeom>
            <a:avLst/>
            <a:gdLst/>
            <a:ahLst/>
            <a:cxnLst/>
            <a:rect l="l" t="t" r="r" b="b"/>
            <a:pathLst>
              <a:path w="2707004">
                <a:moveTo>
                  <a:pt x="0" y="0"/>
                </a:moveTo>
                <a:lnTo>
                  <a:pt x="2706687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03650" y="3795713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57015" y="3630295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mic Sans MS"/>
                <a:cs typeface="Comic Sans MS"/>
              </a:rPr>
              <a:t>y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51902" y="412433"/>
            <a:ext cx="189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mic Sans MS"/>
                <a:cs typeface="Comic Sans MS"/>
              </a:rPr>
              <a:t>z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44587" y="723901"/>
            <a:ext cx="0" cy="3129280"/>
          </a:xfrm>
          <a:custGeom>
            <a:avLst/>
            <a:gdLst/>
            <a:ahLst/>
            <a:cxnLst/>
            <a:rect l="l" t="t" r="r" b="b"/>
            <a:pathLst>
              <a:path h="3129279">
                <a:moveTo>
                  <a:pt x="0" y="3128962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87437" y="685801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99502" y="3871595"/>
            <a:ext cx="269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O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6700" y="1098550"/>
            <a:ext cx="3441700" cy="3562350"/>
          </a:xfrm>
          <a:custGeom>
            <a:avLst/>
            <a:gdLst/>
            <a:ahLst/>
            <a:cxnLst/>
            <a:rect l="l" t="t" r="r" b="b"/>
            <a:pathLst>
              <a:path w="3441700" h="3562350">
                <a:moveTo>
                  <a:pt x="876299" y="0"/>
                </a:moveTo>
                <a:lnTo>
                  <a:pt x="0" y="3562350"/>
                </a:lnTo>
                <a:lnTo>
                  <a:pt x="3441698" y="2730500"/>
                </a:lnTo>
                <a:lnTo>
                  <a:pt x="876299" y="0"/>
                </a:lnTo>
                <a:close/>
              </a:path>
            </a:pathLst>
          </a:custGeom>
          <a:solidFill>
            <a:srgbClr val="FFA900">
              <a:alpha val="6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119426" y="6406832"/>
            <a:ext cx="976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25" dirty="0">
                <a:latin typeface="Comic Sans MS"/>
                <a:cs typeface="Comic Sans MS"/>
              </a:rPr>
              <a:t>60</a:t>
            </a:r>
            <a:r>
              <a:rPr sz="3600" spc="-787" baseline="23148" dirty="0">
                <a:latin typeface="Comic Sans MS"/>
                <a:cs typeface="Comic Sans MS"/>
              </a:rPr>
              <a:t>6</a:t>
            </a:r>
            <a:r>
              <a:rPr sz="2400" spc="-525" dirty="0">
                <a:latin typeface="Comic Sans MS"/>
                <a:cs typeface="Comic Sans MS"/>
              </a:rPr>
              <a:t>/</a:t>
            </a:r>
            <a:r>
              <a:rPr sz="3600" spc="-787" baseline="23148" dirty="0">
                <a:latin typeface="Comic Sans MS"/>
                <a:cs typeface="Comic Sans MS"/>
              </a:rPr>
              <a:t>0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r>
              <a:rPr sz="3600" spc="-787" baseline="23148" dirty="0">
                <a:latin typeface="Comic Sans MS"/>
                <a:cs typeface="Comic Sans MS"/>
              </a:rPr>
              <a:t>/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77619" y="6637019"/>
            <a:ext cx="39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60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304801"/>
            <a:ext cx="8458200" cy="589280"/>
          </a:xfrm>
          <a:prstGeom prst="rect">
            <a:avLst/>
          </a:prstGeom>
          <a:ln w="9524">
            <a:solidFill>
              <a:srgbClr val="434DD6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359"/>
              </a:spcBef>
              <a:tabLst>
                <a:tab pos="925830" algn="l"/>
                <a:tab pos="2178050" algn="l"/>
                <a:tab pos="3338195" algn="l"/>
                <a:tab pos="4926965" algn="l"/>
              </a:tabLst>
            </a:pPr>
            <a:r>
              <a:rPr b="1" spc="-5" dirty="0">
                <a:latin typeface="Comic Sans MS"/>
                <a:cs typeface="Comic Sans MS"/>
              </a:rPr>
              <a:t>The	three	cubic	Bravais	lattices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8364" y="1311275"/>
            <a:ext cx="6257290" cy="1197610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10"/>
              </a:spcBef>
              <a:tabLst>
                <a:tab pos="3669665" algn="l"/>
              </a:tabLst>
            </a:pPr>
            <a:r>
              <a:rPr sz="2800" spc="-5" dirty="0">
                <a:latin typeface="Comic Sans MS"/>
                <a:cs typeface="Comic Sans MS"/>
              </a:rPr>
              <a:t>Crystal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system	Bravais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lattices</a:t>
            </a:r>
            <a:endParaRPr sz="2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  <a:tabLst>
                <a:tab pos="469265" algn="l"/>
                <a:tab pos="3669665" algn="l"/>
                <a:tab pos="4584065" algn="l"/>
                <a:tab pos="5498465" algn="l"/>
              </a:tabLst>
            </a:pPr>
            <a:r>
              <a:rPr sz="2400" dirty="0">
                <a:latin typeface="Comic Sans MS"/>
                <a:cs typeface="Comic Sans MS"/>
              </a:rPr>
              <a:t>1.	</a:t>
            </a:r>
            <a:r>
              <a:rPr sz="2400" spc="-5" dirty="0">
                <a:latin typeface="Comic Sans MS"/>
                <a:cs typeface="Comic Sans MS"/>
              </a:rPr>
              <a:t>Cubic	</a:t>
            </a:r>
            <a:r>
              <a:rPr sz="2400" dirty="0">
                <a:latin typeface="Comic Sans MS"/>
                <a:cs typeface="Comic Sans MS"/>
              </a:rPr>
              <a:t>P	I	F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3048000"/>
            <a:ext cx="2438400" cy="2286000"/>
          </a:xfrm>
          <a:custGeom>
            <a:avLst/>
            <a:gdLst/>
            <a:ahLst/>
            <a:cxnLst/>
            <a:rect l="l" t="t" r="r" b="b"/>
            <a:pathLst>
              <a:path w="2438400" h="2286000">
                <a:moveTo>
                  <a:pt x="0" y="571499"/>
                </a:moveTo>
                <a:lnTo>
                  <a:pt x="571499" y="0"/>
                </a:lnTo>
                <a:lnTo>
                  <a:pt x="2438399" y="0"/>
                </a:lnTo>
                <a:lnTo>
                  <a:pt x="2438399" y="1714499"/>
                </a:lnTo>
                <a:lnTo>
                  <a:pt x="1866899" y="2285999"/>
                </a:lnTo>
                <a:lnTo>
                  <a:pt x="0" y="2285999"/>
                </a:lnTo>
                <a:lnTo>
                  <a:pt x="0" y="5714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3048000"/>
            <a:ext cx="2438400" cy="571500"/>
          </a:xfrm>
          <a:custGeom>
            <a:avLst/>
            <a:gdLst/>
            <a:ahLst/>
            <a:cxnLst/>
            <a:rect l="l" t="t" r="r" b="b"/>
            <a:pathLst>
              <a:path w="2438400" h="571500">
                <a:moveTo>
                  <a:pt x="0" y="571499"/>
                </a:moveTo>
                <a:lnTo>
                  <a:pt x="1866899" y="571499"/>
                </a:lnTo>
                <a:lnTo>
                  <a:pt x="24383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47900" y="3619499"/>
            <a:ext cx="0" cy="1714500"/>
          </a:xfrm>
          <a:custGeom>
            <a:avLst/>
            <a:gdLst/>
            <a:ahLst/>
            <a:cxnLst/>
            <a:rect l="l" t="t" r="r" b="b"/>
            <a:pathLst>
              <a:path h="1714500">
                <a:moveTo>
                  <a:pt x="0" y="0"/>
                </a:moveTo>
                <a:lnTo>
                  <a:pt x="0" y="17144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700" y="3500437"/>
            <a:ext cx="238124" cy="238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7175" y="5176837"/>
            <a:ext cx="238124" cy="238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28837" y="5176837"/>
            <a:ext cx="238124" cy="238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95574" y="4643437"/>
            <a:ext cx="238124" cy="238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95574" y="2928937"/>
            <a:ext cx="238124" cy="238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0100" y="2928937"/>
            <a:ext cx="238124" cy="238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28837" y="3500437"/>
            <a:ext cx="238124" cy="238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24598" y="3033714"/>
            <a:ext cx="2438400" cy="2286000"/>
          </a:xfrm>
          <a:custGeom>
            <a:avLst/>
            <a:gdLst/>
            <a:ahLst/>
            <a:cxnLst/>
            <a:rect l="l" t="t" r="r" b="b"/>
            <a:pathLst>
              <a:path w="2438400" h="2286000">
                <a:moveTo>
                  <a:pt x="0" y="571499"/>
                </a:moveTo>
                <a:lnTo>
                  <a:pt x="571499" y="0"/>
                </a:lnTo>
                <a:lnTo>
                  <a:pt x="2438399" y="0"/>
                </a:lnTo>
                <a:lnTo>
                  <a:pt x="2438399" y="1714499"/>
                </a:lnTo>
                <a:lnTo>
                  <a:pt x="1866899" y="2285999"/>
                </a:lnTo>
                <a:lnTo>
                  <a:pt x="0" y="2285999"/>
                </a:lnTo>
                <a:lnTo>
                  <a:pt x="0" y="5714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24598" y="3033714"/>
            <a:ext cx="2438400" cy="571500"/>
          </a:xfrm>
          <a:custGeom>
            <a:avLst/>
            <a:gdLst/>
            <a:ahLst/>
            <a:cxnLst/>
            <a:rect l="l" t="t" r="r" b="b"/>
            <a:pathLst>
              <a:path w="2438400" h="571500">
                <a:moveTo>
                  <a:pt x="0" y="571499"/>
                </a:moveTo>
                <a:lnTo>
                  <a:pt x="1866899" y="571499"/>
                </a:lnTo>
                <a:lnTo>
                  <a:pt x="24383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91498" y="3605213"/>
            <a:ext cx="0" cy="1714500"/>
          </a:xfrm>
          <a:custGeom>
            <a:avLst/>
            <a:gdLst/>
            <a:ahLst/>
            <a:cxnLst/>
            <a:rect l="l" t="t" r="r" b="b"/>
            <a:pathLst>
              <a:path h="1714500">
                <a:moveTo>
                  <a:pt x="0" y="0"/>
                </a:moveTo>
                <a:lnTo>
                  <a:pt x="0" y="17144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24598" y="3033713"/>
            <a:ext cx="2438400" cy="609600"/>
          </a:xfrm>
          <a:custGeom>
            <a:avLst/>
            <a:gdLst/>
            <a:ahLst/>
            <a:cxnLst/>
            <a:rect l="l" t="t" r="r" b="b"/>
            <a:pathLst>
              <a:path w="2438400" h="609600">
                <a:moveTo>
                  <a:pt x="0" y="609599"/>
                </a:moveTo>
                <a:lnTo>
                  <a:pt x="24383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57998" y="3033714"/>
            <a:ext cx="1219200" cy="533400"/>
          </a:xfrm>
          <a:custGeom>
            <a:avLst/>
            <a:gdLst/>
            <a:ahLst/>
            <a:cxnLst/>
            <a:rect l="l" t="t" r="r" b="b"/>
            <a:pathLst>
              <a:path w="1219200" h="533400">
                <a:moveTo>
                  <a:pt x="0" y="0"/>
                </a:moveTo>
                <a:lnTo>
                  <a:pt x="1219199" y="5333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24598" y="3643314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399"/>
                </a:moveTo>
                <a:lnTo>
                  <a:pt x="1828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00798" y="3643313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0"/>
                </a:moveTo>
                <a:lnTo>
                  <a:pt x="1828799" y="16763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8" y="3643313"/>
            <a:ext cx="609600" cy="1143000"/>
          </a:xfrm>
          <a:custGeom>
            <a:avLst/>
            <a:gdLst/>
            <a:ahLst/>
            <a:cxnLst/>
            <a:rect l="l" t="t" r="r" b="b"/>
            <a:pathLst>
              <a:path w="609600" h="1143000">
                <a:moveTo>
                  <a:pt x="0" y="0"/>
                </a:moveTo>
                <a:lnTo>
                  <a:pt x="609599" y="11429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29598" y="3033714"/>
            <a:ext cx="533400" cy="2286000"/>
          </a:xfrm>
          <a:custGeom>
            <a:avLst/>
            <a:gdLst/>
            <a:ahLst/>
            <a:cxnLst/>
            <a:rect l="l" t="t" r="r" b="b"/>
            <a:pathLst>
              <a:path w="533400" h="2286000">
                <a:moveTo>
                  <a:pt x="0" y="2285999"/>
                </a:moveTo>
                <a:lnTo>
                  <a:pt x="5333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66085" y="3486151"/>
            <a:ext cx="238124" cy="238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72435" y="5162550"/>
            <a:ext cx="238124" cy="238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51685" y="4324351"/>
            <a:ext cx="238125" cy="238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05535" y="5191125"/>
            <a:ext cx="238124" cy="238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18235" y="3486151"/>
            <a:ext cx="238124" cy="238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77035" y="2914651"/>
            <a:ext cx="238124" cy="238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37435" y="3213101"/>
            <a:ext cx="238124" cy="238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37585" y="2914651"/>
            <a:ext cx="238124" cy="238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64535" y="4127501"/>
            <a:ext cx="238125" cy="238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43935" y="4629151"/>
            <a:ext cx="238124" cy="238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49625" y="3032125"/>
            <a:ext cx="2438400" cy="2286000"/>
          </a:xfrm>
          <a:custGeom>
            <a:avLst/>
            <a:gdLst/>
            <a:ahLst/>
            <a:cxnLst/>
            <a:rect l="l" t="t" r="r" b="b"/>
            <a:pathLst>
              <a:path w="2438400" h="2286000">
                <a:moveTo>
                  <a:pt x="0" y="571499"/>
                </a:moveTo>
                <a:lnTo>
                  <a:pt x="571499" y="0"/>
                </a:lnTo>
                <a:lnTo>
                  <a:pt x="2438399" y="0"/>
                </a:lnTo>
                <a:lnTo>
                  <a:pt x="2438399" y="1714499"/>
                </a:lnTo>
                <a:lnTo>
                  <a:pt x="1866899" y="2285999"/>
                </a:lnTo>
                <a:lnTo>
                  <a:pt x="0" y="2285999"/>
                </a:lnTo>
                <a:lnTo>
                  <a:pt x="0" y="5714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49625" y="3032125"/>
            <a:ext cx="2438400" cy="571500"/>
          </a:xfrm>
          <a:custGeom>
            <a:avLst/>
            <a:gdLst/>
            <a:ahLst/>
            <a:cxnLst/>
            <a:rect l="l" t="t" r="r" b="b"/>
            <a:pathLst>
              <a:path w="2438400" h="571500">
                <a:moveTo>
                  <a:pt x="0" y="571499"/>
                </a:moveTo>
                <a:lnTo>
                  <a:pt x="1866899" y="571499"/>
                </a:lnTo>
                <a:lnTo>
                  <a:pt x="24383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16524" y="3603625"/>
            <a:ext cx="0" cy="1714500"/>
          </a:xfrm>
          <a:custGeom>
            <a:avLst/>
            <a:gdLst/>
            <a:ahLst/>
            <a:cxnLst/>
            <a:rect l="l" t="t" r="r" b="b"/>
            <a:pathLst>
              <a:path h="1714500">
                <a:moveTo>
                  <a:pt x="0" y="0"/>
                </a:moveTo>
                <a:lnTo>
                  <a:pt x="0" y="17144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68961" y="2913062"/>
            <a:ext cx="238124" cy="238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97461" y="3484562"/>
            <a:ext cx="238124" cy="238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83023" y="3032125"/>
            <a:ext cx="1295400" cy="2209800"/>
          </a:xfrm>
          <a:custGeom>
            <a:avLst/>
            <a:gdLst/>
            <a:ahLst/>
            <a:cxnLst/>
            <a:rect l="l" t="t" r="r" b="b"/>
            <a:pathLst>
              <a:path w="1295400" h="2209800">
                <a:moveTo>
                  <a:pt x="0" y="0"/>
                </a:moveTo>
                <a:lnTo>
                  <a:pt x="1295399" y="2209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49625" y="3641725"/>
            <a:ext cx="2438400" cy="1143000"/>
          </a:xfrm>
          <a:custGeom>
            <a:avLst/>
            <a:gdLst/>
            <a:ahLst/>
            <a:cxnLst/>
            <a:rect l="l" t="t" r="r" b="b"/>
            <a:pathLst>
              <a:path w="2438400" h="1143000">
                <a:moveTo>
                  <a:pt x="0" y="0"/>
                </a:moveTo>
                <a:lnTo>
                  <a:pt x="2438399" y="11429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30712" y="4068762"/>
            <a:ext cx="238124" cy="238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68961" y="4651375"/>
            <a:ext cx="238124" cy="238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02062" y="2913062"/>
            <a:ext cx="238124" cy="238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97461" y="5189537"/>
            <a:ext cx="238124" cy="238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30562" y="3484562"/>
            <a:ext cx="238124" cy="238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30562" y="5194300"/>
            <a:ext cx="238124" cy="238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21640" y="5460682"/>
            <a:ext cx="2112010" cy="11150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25"/>
              </a:spcBef>
            </a:pPr>
            <a:r>
              <a:rPr sz="2400" spc="-5" dirty="0">
                <a:latin typeface="Comic Sans MS"/>
                <a:cs typeface="Comic Sans MS"/>
              </a:rPr>
              <a:t>Simple </a:t>
            </a:r>
            <a:r>
              <a:rPr sz="2400" dirty="0">
                <a:latin typeface="Comic Sans MS"/>
                <a:cs typeface="Comic Sans MS"/>
              </a:rPr>
              <a:t>cubic  </a:t>
            </a:r>
            <a:r>
              <a:rPr sz="2400" spc="-5" dirty="0">
                <a:latin typeface="Comic Sans MS"/>
                <a:cs typeface="Comic Sans MS"/>
              </a:rPr>
              <a:t>Primitive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cubic  </a:t>
            </a:r>
            <a:r>
              <a:rPr sz="2400" spc="-5" dirty="0">
                <a:latin typeface="Comic Sans MS"/>
                <a:cs typeface="Comic Sans MS"/>
              </a:rPr>
              <a:t>Cubic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P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007677" y="5460682"/>
            <a:ext cx="5739130" cy="74676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59"/>
              </a:spcBef>
              <a:tabLst>
                <a:tab pos="2985770" algn="l"/>
              </a:tabLst>
            </a:pPr>
            <a:r>
              <a:rPr sz="2400" spc="-5" dirty="0">
                <a:latin typeface="Comic Sans MS"/>
                <a:cs typeface="Comic Sans MS"/>
              </a:rPr>
              <a:t>Body-centred</a:t>
            </a:r>
            <a:r>
              <a:rPr sz="2400" spc="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cubic	</a:t>
            </a:r>
            <a:r>
              <a:rPr sz="2400" spc="-5" dirty="0">
                <a:latin typeface="Comic Sans MS"/>
                <a:cs typeface="Comic Sans MS"/>
              </a:rPr>
              <a:t>Face-centred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cubic  </a:t>
            </a:r>
            <a:r>
              <a:rPr sz="2400" spc="-5" dirty="0">
                <a:latin typeface="Comic Sans MS"/>
                <a:cs typeface="Comic Sans MS"/>
              </a:rPr>
              <a:t>Cubic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I	</a:t>
            </a:r>
            <a:r>
              <a:rPr sz="2400" spc="-5" dirty="0">
                <a:latin typeface="Comic Sans MS"/>
                <a:cs typeface="Comic Sans MS"/>
              </a:rPr>
              <a:t>Cubic </a:t>
            </a:r>
            <a:r>
              <a:rPr sz="2400" dirty="0">
                <a:latin typeface="Comic Sans MS"/>
                <a:cs typeface="Comic Sans MS"/>
              </a:rPr>
              <a:t>F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700" y="179388"/>
            <a:ext cx="4513580" cy="452755"/>
          </a:xfrm>
          <a:prstGeom prst="rect">
            <a:avLst/>
          </a:prstGeom>
          <a:solidFill>
            <a:srgbClr val="EAFEEA"/>
          </a:solidFill>
          <a:ln w="25399">
            <a:solidFill>
              <a:srgbClr val="D783FF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9"/>
              </a:spcBef>
            </a:pPr>
            <a:r>
              <a:rPr sz="2200" spc="-5" dirty="0">
                <a:latin typeface="Comic Sans MS"/>
                <a:cs typeface="Comic Sans MS"/>
              </a:rPr>
              <a:t>Miller Indices </a:t>
            </a:r>
            <a:r>
              <a:rPr sz="2200" dirty="0">
                <a:latin typeface="Comic Sans MS"/>
                <a:cs typeface="Comic Sans MS"/>
              </a:rPr>
              <a:t>for </a:t>
            </a:r>
            <a:r>
              <a:rPr sz="2200" spc="-5" dirty="0">
                <a:latin typeface="Comic Sans MS"/>
                <a:cs typeface="Comic Sans MS"/>
              </a:rPr>
              <a:t>planes (contd.)</a:t>
            </a:r>
            <a:endParaRPr sz="2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065" y="3157220"/>
            <a:ext cx="2468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01955" algn="l"/>
                <a:tab pos="2087880" algn="l"/>
                <a:tab pos="2237740" algn="l"/>
              </a:tabLst>
            </a:pPr>
            <a:r>
              <a:rPr sz="2400" dirty="0">
                <a:latin typeface="Comic Sans MS"/>
                <a:cs typeface="Comic Sans MS"/>
              </a:rPr>
              <a:t>A	</a:t>
            </a:r>
            <a:r>
              <a:rPr sz="2400" u="sng" dirty="0">
                <a:uFill>
                  <a:solidFill>
                    <a:srgbClr val="FC7013"/>
                  </a:solidFill>
                </a:uFill>
                <a:latin typeface="Comic Sans MS"/>
                <a:cs typeface="Comic Sans MS"/>
              </a:rPr>
              <a:t> 	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3600" baseline="-37037" dirty="0">
                <a:latin typeface="Comic Sans MS"/>
                <a:cs typeface="Comic Sans MS"/>
              </a:rPr>
              <a:t>B</a:t>
            </a:r>
            <a:endParaRPr sz="3600" baseline="-37037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40939" y="5203507"/>
            <a:ext cx="209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890" y="4797108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D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4589" y="3789045"/>
            <a:ext cx="269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O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65190" y="474982"/>
            <a:ext cx="848994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354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3CC33"/>
                </a:solidFill>
                <a:latin typeface="Comic Sans MS"/>
                <a:cs typeface="Comic Sans MS"/>
              </a:rPr>
              <a:t>ABC</a:t>
            </a:r>
            <a:r>
              <a:rPr sz="2400" b="1" dirty="0">
                <a:solidFill>
                  <a:srgbClr val="33CC33"/>
                </a:solidFill>
                <a:latin typeface="Comic Sans MS"/>
                <a:cs typeface="Comic Sans MS"/>
              </a:rPr>
              <a:t>D  O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66540" y="474982"/>
            <a:ext cx="4575810" cy="3332479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3401060" algn="ctr">
              <a:lnSpc>
                <a:spcPct val="100000"/>
              </a:lnSpc>
              <a:spcBef>
                <a:spcPts val="1120"/>
              </a:spcBef>
            </a:pPr>
            <a:r>
              <a:rPr sz="2400" b="1" spc="-5" dirty="0">
                <a:solidFill>
                  <a:srgbClr val="3333CC"/>
                </a:solidFill>
                <a:latin typeface="Comic Sans MS"/>
                <a:cs typeface="Comic Sans MS"/>
              </a:rPr>
              <a:t>OCBE</a:t>
            </a:r>
            <a:endParaRPr sz="2400">
              <a:latin typeface="Comic Sans MS"/>
              <a:cs typeface="Comic Sans MS"/>
            </a:endParaRPr>
          </a:p>
          <a:p>
            <a:pPr marL="3500120" algn="ctr">
              <a:lnSpc>
                <a:spcPct val="100000"/>
              </a:lnSpc>
              <a:spcBef>
                <a:spcPts val="1020"/>
              </a:spcBef>
            </a:pPr>
            <a:r>
              <a:rPr sz="2400" b="1" spc="-5" dirty="0">
                <a:solidFill>
                  <a:srgbClr val="3333CC"/>
                </a:solidFill>
                <a:latin typeface="Comic Sans MS"/>
                <a:cs typeface="Comic Sans MS"/>
              </a:rPr>
              <a:t>O*</a:t>
            </a:r>
            <a:endParaRPr sz="2400">
              <a:latin typeface="Comic Sans MS"/>
              <a:cs typeface="Comic Sans MS"/>
            </a:endParaRPr>
          </a:p>
          <a:p>
            <a:pPr marL="63500">
              <a:lnSpc>
                <a:spcPts val="3479"/>
              </a:lnSpc>
              <a:spcBef>
                <a:spcPts val="1895"/>
              </a:spcBef>
              <a:tabLst>
                <a:tab pos="1796414" algn="l"/>
                <a:tab pos="2115185" algn="l"/>
                <a:tab pos="3529965" algn="l"/>
              </a:tabLst>
            </a:pPr>
            <a:r>
              <a:rPr sz="2400" spc="-5" dirty="0">
                <a:latin typeface="Comic Sans MS"/>
                <a:cs typeface="Comic Sans MS"/>
              </a:rPr>
              <a:t>intercepts	</a:t>
            </a:r>
            <a:r>
              <a:rPr sz="3600" b="1" baseline="-8101" dirty="0">
                <a:solidFill>
                  <a:srgbClr val="33CC33"/>
                </a:solidFill>
                <a:latin typeface="Comic Sans MS"/>
                <a:cs typeface="Comic Sans MS"/>
              </a:rPr>
              <a:t>1	</a:t>
            </a:r>
            <a:r>
              <a:rPr sz="4800" b="1" baseline="-6076" dirty="0">
                <a:solidFill>
                  <a:srgbClr val="37D142"/>
                </a:solidFill>
                <a:latin typeface="Comic Sans MS"/>
                <a:cs typeface="Comic Sans MS"/>
              </a:rPr>
              <a:t>∞ ∞	</a:t>
            </a:r>
            <a:r>
              <a:rPr sz="3600" b="1" baseline="10416" dirty="0">
                <a:solidFill>
                  <a:srgbClr val="3333CC"/>
                </a:solidFill>
                <a:latin typeface="Comic Sans MS"/>
                <a:cs typeface="Comic Sans MS"/>
              </a:rPr>
              <a:t>1</a:t>
            </a:r>
            <a:r>
              <a:rPr sz="3600" b="1" spc="-157" baseline="10416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sz="3600" b="1" spc="-7" baseline="10416" dirty="0">
                <a:solidFill>
                  <a:srgbClr val="3333CC"/>
                </a:solidFill>
                <a:latin typeface="Comic Sans MS"/>
                <a:cs typeface="Comic Sans MS"/>
              </a:rPr>
              <a:t>-1</a:t>
            </a:r>
            <a:endParaRPr sz="3600" baseline="10416">
              <a:latin typeface="Comic Sans MS"/>
              <a:cs typeface="Comic Sans MS"/>
            </a:endParaRPr>
          </a:p>
          <a:p>
            <a:pPr marL="3530600">
              <a:lnSpc>
                <a:spcPts val="3265"/>
              </a:lnSpc>
            </a:pPr>
            <a:r>
              <a:rPr sz="3200" b="1" dirty="0">
                <a:solidFill>
                  <a:srgbClr val="3333CC"/>
                </a:solidFill>
                <a:latin typeface="Comic Sans MS"/>
                <a:cs typeface="Comic Sans MS"/>
              </a:rPr>
              <a:t>∞</a:t>
            </a:r>
            <a:endParaRPr sz="3200">
              <a:latin typeface="Comic Sans MS"/>
              <a:cs typeface="Comic Sans MS"/>
            </a:endParaRPr>
          </a:p>
          <a:p>
            <a:pPr marL="63500">
              <a:lnSpc>
                <a:spcPts val="2660"/>
              </a:lnSpc>
              <a:tabLst>
                <a:tab pos="1834514" algn="l"/>
                <a:tab pos="3504565" algn="l"/>
              </a:tabLst>
            </a:pPr>
            <a:r>
              <a:rPr sz="2400" spc="-5" dirty="0">
                <a:latin typeface="Comic Sans MS"/>
                <a:cs typeface="Comic Sans MS"/>
              </a:rPr>
              <a:t>reciprocals	</a:t>
            </a:r>
            <a:r>
              <a:rPr sz="2400" b="1" dirty="0">
                <a:solidFill>
                  <a:srgbClr val="33CC33"/>
                </a:solidFill>
                <a:latin typeface="Comic Sans MS"/>
                <a:cs typeface="Comic Sans MS"/>
              </a:rPr>
              <a:t>1</a:t>
            </a:r>
            <a:r>
              <a:rPr sz="2400" b="1" spc="-5" dirty="0">
                <a:solidFill>
                  <a:srgbClr val="33CC33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33CC33"/>
                </a:solidFill>
                <a:latin typeface="Comic Sans MS"/>
                <a:cs typeface="Comic Sans MS"/>
              </a:rPr>
              <a:t>0</a:t>
            </a:r>
            <a:r>
              <a:rPr sz="2400" b="1" spc="-5" dirty="0">
                <a:solidFill>
                  <a:srgbClr val="33CC33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33CC33"/>
                </a:solidFill>
                <a:latin typeface="Comic Sans MS"/>
                <a:cs typeface="Comic Sans MS"/>
              </a:rPr>
              <a:t>0	</a:t>
            </a:r>
            <a:r>
              <a:rPr sz="2400" b="1" dirty="0">
                <a:solidFill>
                  <a:srgbClr val="3333CC"/>
                </a:solidFill>
                <a:latin typeface="Comic Sans MS"/>
                <a:cs typeface="Comic Sans MS"/>
              </a:rPr>
              <a:t>1 </a:t>
            </a:r>
            <a:r>
              <a:rPr sz="2400" b="1" spc="-5" dirty="0">
                <a:solidFill>
                  <a:srgbClr val="3333CC"/>
                </a:solidFill>
                <a:latin typeface="Comic Sans MS"/>
                <a:cs typeface="Comic Sans MS"/>
              </a:rPr>
              <a:t>-1</a:t>
            </a:r>
            <a:r>
              <a:rPr sz="2400" b="1" spc="-90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3333CC"/>
                </a:solidFill>
                <a:latin typeface="Comic Sans MS"/>
                <a:cs typeface="Comic Sans MS"/>
              </a:rPr>
              <a:t>0</a:t>
            </a:r>
            <a:endParaRPr sz="2400">
              <a:latin typeface="Comic Sans MS"/>
              <a:cs typeface="Comic Sans MS"/>
            </a:endParaRPr>
          </a:p>
          <a:p>
            <a:pPr marL="63500">
              <a:lnSpc>
                <a:spcPts val="3320"/>
              </a:lnSpc>
              <a:spcBef>
                <a:spcPts val="780"/>
              </a:spcBef>
              <a:tabLst>
                <a:tab pos="3910965" algn="l"/>
              </a:tabLst>
            </a:pPr>
            <a:r>
              <a:rPr sz="2400" spc="-5" dirty="0">
                <a:latin typeface="Comic Sans MS"/>
                <a:cs typeface="Comic Sans MS"/>
              </a:rPr>
              <a:t>Miller	</a:t>
            </a:r>
            <a:r>
              <a:rPr sz="4200" b="1" baseline="-3968" dirty="0">
                <a:solidFill>
                  <a:srgbClr val="3333CC"/>
                </a:solidFill>
                <a:latin typeface="Comic Sans MS"/>
                <a:cs typeface="Comic Sans MS"/>
              </a:rPr>
              <a:t>_</a:t>
            </a:r>
            <a:endParaRPr sz="4200" baseline="-3968">
              <a:latin typeface="Comic Sans MS"/>
              <a:cs typeface="Comic Sans MS"/>
            </a:endParaRPr>
          </a:p>
          <a:p>
            <a:pPr marL="63500">
              <a:lnSpc>
                <a:spcPts val="2840"/>
              </a:lnSpc>
              <a:tabLst>
                <a:tab pos="1796414" algn="l"/>
                <a:tab pos="3491865" algn="l"/>
              </a:tabLst>
            </a:pPr>
            <a:r>
              <a:rPr sz="3600" spc="-7" baseline="1157" dirty="0">
                <a:latin typeface="Comic Sans MS"/>
                <a:cs typeface="Comic Sans MS"/>
              </a:rPr>
              <a:t>Indices	</a:t>
            </a:r>
            <a:r>
              <a:rPr sz="2400" b="1" spc="-5" dirty="0">
                <a:solidFill>
                  <a:srgbClr val="33CC33"/>
                </a:solidFill>
                <a:latin typeface="Comic Sans MS"/>
                <a:cs typeface="Comic Sans MS"/>
              </a:rPr>
              <a:t>(1 </a:t>
            </a:r>
            <a:r>
              <a:rPr sz="2400" b="1" dirty="0">
                <a:solidFill>
                  <a:srgbClr val="33CC33"/>
                </a:solidFill>
                <a:latin typeface="Comic Sans MS"/>
                <a:cs typeface="Comic Sans MS"/>
              </a:rPr>
              <a:t>0 </a:t>
            </a:r>
            <a:r>
              <a:rPr sz="2400" b="1" spc="-5" dirty="0">
                <a:solidFill>
                  <a:srgbClr val="33CC33"/>
                </a:solidFill>
                <a:latin typeface="Comic Sans MS"/>
                <a:cs typeface="Comic Sans MS"/>
              </a:rPr>
              <a:t>0)	</a:t>
            </a:r>
            <a:r>
              <a:rPr sz="2400" b="1" spc="-5" dirty="0">
                <a:solidFill>
                  <a:srgbClr val="3333CC"/>
                </a:solidFill>
                <a:latin typeface="Comic Sans MS"/>
                <a:cs typeface="Comic Sans MS"/>
              </a:rPr>
              <a:t>(1 </a:t>
            </a:r>
            <a:r>
              <a:rPr sz="2400" b="1" dirty="0">
                <a:solidFill>
                  <a:srgbClr val="3333CC"/>
                </a:solidFill>
                <a:latin typeface="Comic Sans MS"/>
                <a:cs typeface="Comic Sans MS"/>
              </a:rPr>
              <a:t>1</a:t>
            </a:r>
            <a:r>
              <a:rPr sz="2400" b="1" spc="-90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Comic Sans MS"/>
                <a:cs typeface="Comic Sans MS"/>
              </a:rPr>
              <a:t>0)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17340" y="474982"/>
            <a:ext cx="82423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4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Plane  or</a:t>
            </a:r>
            <a:r>
              <a:rPr sz="2400" spc="-5" dirty="0">
                <a:latin typeface="Comic Sans MS"/>
                <a:cs typeface="Comic Sans MS"/>
              </a:rPr>
              <a:t>igin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1037" y="2370138"/>
            <a:ext cx="862330" cy="1109980"/>
          </a:xfrm>
          <a:custGeom>
            <a:avLst/>
            <a:gdLst/>
            <a:ahLst/>
            <a:cxnLst/>
            <a:rect l="l" t="t" r="r" b="b"/>
            <a:pathLst>
              <a:path w="862330" h="1109979">
                <a:moveTo>
                  <a:pt x="152246" y="913675"/>
                </a:moveTo>
                <a:lnTo>
                  <a:pt x="0" y="1109661"/>
                </a:lnTo>
                <a:lnTo>
                  <a:pt x="9921" y="1100533"/>
                </a:lnTo>
                <a:lnTo>
                  <a:pt x="18752" y="1092248"/>
                </a:lnTo>
                <a:lnTo>
                  <a:pt x="26987" y="1084261"/>
                </a:lnTo>
                <a:lnTo>
                  <a:pt x="50160" y="1060867"/>
                </a:lnTo>
                <a:lnTo>
                  <a:pt x="50708" y="1060272"/>
                </a:lnTo>
                <a:lnTo>
                  <a:pt x="49565" y="1060272"/>
                </a:lnTo>
                <a:lnTo>
                  <a:pt x="79375" y="1031873"/>
                </a:lnTo>
                <a:lnTo>
                  <a:pt x="116507" y="989507"/>
                </a:lnTo>
                <a:lnTo>
                  <a:pt x="140692" y="946545"/>
                </a:lnTo>
                <a:lnTo>
                  <a:pt x="152246" y="913675"/>
                </a:lnTo>
                <a:close/>
              </a:path>
              <a:path w="862330" h="1109979">
                <a:moveTo>
                  <a:pt x="55738" y="1054804"/>
                </a:moveTo>
                <a:lnTo>
                  <a:pt x="52586" y="1057472"/>
                </a:lnTo>
                <a:lnTo>
                  <a:pt x="49565" y="1060272"/>
                </a:lnTo>
                <a:lnTo>
                  <a:pt x="50708" y="1060272"/>
                </a:lnTo>
                <a:lnTo>
                  <a:pt x="55738" y="1054804"/>
                </a:lnTo>
                <a:close/>
              </a:path>
              <a:path w="862330" h="1109979">
                <a:moveTo>
                  <a:pt x="713728" y="190885"/>
                </a:moveTo>
                <a:lnTo>
                  <a:pt x="686397" y="225101"/>
                </a:lnTo>
                <a:lnTo>
                  <a:pt x="654050" y="260350"/>
                </a:lnTo>
                <a:lnTo>
                  <a:pt x="644724" y="267692"/>
                </a:lnTo>
                <a:lnTo>
                  <a:pt x="623689" y="279995"/>
                </a:lnTo>
                <a:lnTo>
                  <a:pt x="614363" y="287337"/>
                </a:lnTo>
                <a:lnTo>
                  <a:pt x="581254" y="321715"/>
                </a:lnTo>
                <a:lnTo>
                  <a:pt x="548754" y="357770"/>
                </a:lnTo>
                <a:lnTo>
                  <a:pt x="517093" y="394892"/>
                </a:lnTo>
                <a:lnTo>
                  <a:pt x="486499" y="432471"/>
                </a:lnTo>
                <a:lnTo>
                  <a:pt x="457200" y="469898"/>
                </a:lnTo>
                <a:lnTo>
                  <a:pt x="425239" y="513379"/>
                </a:lnTo>
                <a:lnTo>
                  <a:pt x="394597" y="556925"/>
                </a:lnTo>
                <a:lnTo>
                  <a:pt x="335025" y="643535"/>
                </a:lnTo>
                <a:lnTo>
                  <a:pt x="304972" y="686258"/>
                </a:lnTo>
                <a:lnTo>
                  <a:pt x="273990" y="728367"/>
                </a:lnTo>
                <a:lnTo>
                  <a:pt x="241520" y="769692"/>
                </a:lnTo>
                <a:lnTo>
                  <a:pt x="206997" y="810063"/>
                </a:lnTo>
                <a:lnTo>
                  <a:pt x="169862" y="849311"/>
                </a:lnTo>
                <a:lnTo>
                  <a:pt x="156840" y="900607"/>
                </a:lnTo>
                <a:lnTo>
                  <a:pt x="152246" y="913675"/>
                </a:lnTo>
                <a:lnTo>
                  <a:pt x="713728" y="190885"/>
                </a:lnTo>
                <a:close/>
              </a:path>
              <a:path w="862330" h="1109979">
                <a:moveTo>
                  <a:pt x="717206" y="186408"/>
                </a:moveTo>
                <a:lnTo>
                  <a:pt x="713728" y="190885"/>
                </a:lnTo>
                <a:lnTo>
                  <a:pt x="716106" y="187908"/>
                </a:lnTo>
                <a:lnTo>
                  <a:pt x="717206" y="186408"/>
                </a:lnTo>
                <a:close/>
              </a:path>
              <a:path w="862330" h="1109979">
                <a:moveTo>
                  <a:pt x="862013" y="0"/>
                </a:moveTo>
                <a:lnTo>
                  <a:pt x="829666" y="35248"/>
                </a:lnTo>
                <a:lnTo>
                  <a:pt x="799957" y="72441"/>
                </a:lnTo>
                <a:lnTo>
                  <a:pt x="771831" y="110801"/>
                </a:lnTo>
                <a:lnTo>
                  <a:pt x="744232" y="149548"/>
                </a:lnTo>
                <a:lnTo>
                  <a:pt x="717206" y="186408"/>
                </a:lnTo>
                <a:lnTo>
                  <a:pt x="862013" y="0"/>
                </a:lnTo>
                <a:close/>
              </a:path>
            </a:pathLst>
          </a:custGeom>
          <a:solidFill>
            <a:srgbClr val="FC7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1037" y="2370138"/>
            <a:ext cx="862330" cy="1109980"/>
          </a:xfrm>
          <a:custGeom>
            <a:avLst/>
            <a:gdLst/>
            <a:ahLst/>
            <a:cxnLst/>
            <a:rect l="l" t="t" r="r" b="b"/>
            <a:pathLst>
              <a:path w="862330" h="1109979">
                <a:moveTo>
                  <a:pt x="862012" y="0"/>
                </a:moveTo>
                <a:lnTo>
                  <a:pt x="829665" y="35248"/>
                </a:lnTo>
                <a:lnTo>
                  <a:pt x="799956" y="72441"/>
                </a:lnTo>
                <a:lnTo>
                  <a:pt x="771830" y="110800"/>
                </a:lnTo>
                <a:lnTo>
                  <a:pt x="744232" y="149548"/>
                </a:lnTo>
                <a:lnTo>
                  <a:pt x="716106" y="187908"/>
                </a:lnTo>
                <a:lnTo>
                  <a:pt x="686397" y="225100"/>
                </a:lnTo>
                <a:lnTo>
                  <a:pt x="654050" y="260349"/>
                </a:lnTo>
                <a:lnTo>
                  <a:pt x="644723" y="267692"/>
                </a:lnTo>
                <a:lnTo>
                  <a:pt x="634206" y="273843"/>
                </a:lnTo>
                <a:lnTo>
                  <a:pt x="623689" y="279995"/>
                </a:lnTo>
                <a:lnTo>
                  <a:pt x="581253" y="321716"/>
                </a:lnTo>
                <a:lnTo>
                  <a:pt x="548754" y="357771"/>
                </a:lnTo>
                <a:lnTo>
                  <a:pt x="517093" y="394893"/>
                </a:lnTo>
                <a:lnTo>
                  <a:pt x="486499" y="432472"/>
                </a:lnTo>
                <a:lnTo>
                  <a:pt x="457200" y="469899"/>
                </a:lnTo>
                <a:lnTo>
                  <a:pt x="425238" y="513380"/>
                </a:lnTo>
                <a:lnTo>
                  <a:pt x="394597" y="556926"/>
                </a:lnTo>
                <a:lnTo>
                  <a:pt x="364713" y="600368"/>
                </a:lnTo>
                <a:lnTo>
                  <a:pt x="335025" y="643535"/>
                </a:lnTo>
                <a:lnTo>
                  <a:pt x="304972" y="686259"/>
                </a:lnTo>
                <a:lnTo>
                  <a:pt x="273990" y="728368"/>
                </a:lnTo>
                <a:lnTo>
                  <a:pt x="241520" y="769693"/>
                </a:lnTo>
                <a:lnTo>
                  <a:pt x="206997" y="810064"/>
                </a:lnTo>
                <a:lnTo>
                  <a:pt x="169862" y="849311"/>
                </a:lnTo>
                <a:lnTo>
                  <a:pt x="156840" y="900607"/>
                </a:lnTo>
                <a:lnTo>
                  <a:pt x="140692" y="946545"/>
                </a:lnTo>
                <a:lnTo>
                  <a:pt x="116507" y="989507"/>
                </a:lnTo>
                <a:lnTo>
                  <a:pt x="79375" y="1031873"/>
                </a:lnTo>
                <a:lnTo>
                  <a:pt x="49565" y="1060272"/>
                </a:lnTo>
                <a:lnTo>
                  <a:pt x="52585" y="1057472"/>
                </a:lnTo>
                <a:lnTo>
                  <a:pt x="18752" y="1092248"/>
                </a:lnTo>
                <a:lnTo>
                  <a:pt x="2877" y="1107032"/>
                </a:lnTo>
                <a:lnTo>
                  <a:pt x="0" y="1109661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4050" y="3519488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99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43050" y="2389188"/>
            <a:ext cx="1633855" cy="0"/>
          </a:xfrm>
          <a:custGeom>
            <a:avLst/>
            <a:gdLst/>
            <a:ahLst/>
            <a:cxnLst/>
            <a:rect l="l" t="t" r="r" b="b"/>
            <a:pathLst>
              <a:path w="1633855">
                <a:moveTo>
                  <a:pt x="0" y="0"/>
                </a:moveTo>
                <a:lnTo>
                  <a:pt x="1633537" y="0"/>
                </a:lnTo>
              </a:path>
            </a:pathLst>
          </a:custGeom>
          <a:ln w="38100">
            <a:solidFill>
              <a:srgbClr val="FC7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43049" y="2370138"/>
            <a:ext cx="1633855" cy="38100"/>
          </a:xfrm>
          <a:custGeom>
            <a:avLst/>
            <a:gdLst/>
            <a:ahLst/>
            <a:cxnLst/>
            <a:rect l="l" t="t" r="r" b="b"/>
            <a:pathLst>
              <a:path w="1633855" h="38100">
                <a:moveTo>
                  <a:pt x="0" y="0"/>
                </a:moveTo>
                <a:lnTo>
                  <a:pt x="51043" y="1506"/>
                </a:lnTo>
                <a:lnTo>
                  <a:pt x="102078" y="3044"/>
                </a:lnTo>
                <a:lnTo>
                  <a:pt x="153106" y="4608"/>
                </a:lnTo>
                <a:lnTo>
                  <a:pt x="204127" y="6194"/>
                </a:lnTo>
                <a:lnTo>
                  <a:pt x="255142" y="7797"/>
                </a:lnTo>
                <a:lnTo>
                  <a:pt x="306152" y="9411"/>
                </a:lnTo>
                <a:lnTo>
                  <a:pt x="357158" y="11030"/>
                </a:lnTo>
                <a:lnTo>
                  <a:pt x="408161" y="12650"/>
                </a:lnTo>
                <a:lnTo>
                  <a:pt x="459161" y="14265"/>
                </a:lnTo>
                <a:lnTo>
                  <a:pt x="510160" y="15871"/>
                </a:lnTo>
                <a:lnTo>
                  <a:pt x="561159" y="17461"/>
                </a:lnTo>
                <a:lnTo>
                  <a:pt x="612158" y="19031"/>
                </a:lnTo>
                <a:lnTo>
                  <a:pt x="663157" y="20575"/>
                </a:lnTo>
                <a:lnTo>
                  <a:pt x="714159" y="22089"/>
                </a:lnTo>
                <a:lnTo>
                  <a:pt x="765164" y="23566"/>
                </a:lnTo>
                <a:lnTo>
                  <a:pt x="816173" y="25003"/>
                </a:lnTo>
                <a:lnTo>
                  <a:pt x="867186" y="26392"/>
                </a:lnTo>
                <a:lnTo>
                  <a:pt x="918205" y="27730"/>
                </a:lnTo>
                <a:lnTo>
                  <a:pt x="969230" y="29011"/>
                </a:lnTo>
                <a:lnTo>
                  <a:pt x="1020263" y="30230"/>
                </a:lnTo>
                <a:lnTo>
                  <a:pt x="1071304" y="31382"/>
                </a:lnTo>
                <a:lnTo>
                  <a:pt x="1122353" y="32460"/>
                </a:lnTo>
                <a:lnTo>
                  <a:pt x="1173413" y="33461"/>
                </a:lnTo>
                <a:lnTo>
                  <a:pt x="1224483" y="34379"/>
                </a:lnTo>
                <a:lnTo>
                  <a:pt x="1275565" y="35208"/>
                </a:lnTo>
                <a:lnTo>
                  <a:pt x="1326659" y="35944"/>
                </a:lnTo>
                <a:lnTo>
                  <a:pt x="1377767" y="36581"/>
                </a:lnTo>
                <a:lnTo>
                  <a:pt x="1428889" y="37114"/>
                </a:lnTo>
                <a:lnTo>
                  <a:pt x="1480026" y="37537"/>
                </a:lnTo>
                <a:lnTo>
                  <a:pt x="1531179" y="37846"/>
                </a:lnTo>
                <a:lnTo>
                  <a:pt x="1582349" y="38035"/>
                </a:lnTo>
                <a:lnTo>
                  <a:pt x="1633537" y="38099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39975" y="2408238"/>
            <a:ext cx="862330" cy="1123950"/>
          </a:xfrm>
          <a:custGeom>
            <a:avLst/>
            <a:gdLst/>
            <a:ahLst/>
            <a:cxnLst/>
            <a:rect l="l" t="t" r="r" b="b"/>
            <a:pathLst>
              <a:path w="862330" h="1123950">
                <a:moveTo>
                  <a:pt x="433963" y="558118"/>
                </a:moveTo>
                <a:lnTo>
                  <a:pt x="0" y="1123950"/>
                </a:lnTo>
                <a:lnTo>
                  <a:pt x="4861" y="1123305"/>
                </a:lnTo>
                <a:lnTo>
                  <a:pt x="16271" y="1121171"/>
                </a:lnTo>
                <a:lnTo>
                  <a:pt x="104874" y="1046336"/>
                </a:lnTo>
                <a:lnTo>
                  <a:pt x="142478" y="1005879"/>
                </a:lnTo>
                <a:lnTo>
                  <a:pt x="174724" y="962149"/>
                </a:lnTo>
                <a:lnTo>
                  <a:pt x="196850" y="914400"/>
                </a:lnTo>
                <a:lnTo>
                  <a:pt x="235991" y="885155"/>
                </a:lnTo>
                <a:lnTo>
                  <a:pt x="264715" y="854273"/>
                </a:lnTo>
                <a:lnTo>
                  <a:pt x="285700" y="817736"/>
                </a:lnTo>
                <a:lnTo>
                  <a:pt x="301625" y="771525"/>
                </a:lnTo>
                <a:lnTo>
                  <a:pt x="319707" y="743396"/>
                </a:lnTo>
                <a:lnTo>
                  <a:pt x="327025" y="731837"/>
                </a:lnTo>
                <a:lnTo>
                  <a:pt x="339898" y="712539"/>
                </a:lnTo>
                <a:lnTo>
                  <a:pt x="352623" y="692943"/>
                </a:lnTo>
                <a:lnTo>
                  <a:pt x="365645" y="673348"/>
                </a:lnTo>
                <a:lnTo>
                  <a:pt x="379412" y="654050"/>
                </a:lnTo>
                <a:lnTo>
                  <a:pt x="398512" y="625871"/>
                </a:lnTo>
                <a:lnTo>
                  <a:pt x="414337" y="597693"/>
                </a:lnTo>
                <a:lnTo>
                  <a:pt x="428972" y="568325"/>
                </a:lnTo>
                <a:lnTo>
                  <a:pt x="433963" y="558118"/>
                </a:lnTo>
                <a:close/>
              </a:path>
              <a:path w="862330" h="1123950">
                <a:moveTo>
                  <a:pt x="469132" y="512263"/>
                </a:moveTo>
                <a:lnTo>
                  <a:pt x="464294" y="517252"/>
                </a:lnTo>
                <a:lnTo>
                  <a:pt x="444500" y="536575"/>
                </a:lnTo>
                <a:lnTo>
                  <a:pt x="433963" y="558118"/>
                </a:lnTo>
                <a:lnTo>
                  <a:pt x="469132" y="512263"/>
                </a:lnTo>
                <a:close/>
              </a:path>
              <a:path w="862330" h="1123950">
                <a:moveTo>
                  <a:pt x="479654" y="498543"/>
                </a:moveTo>
                <a:lnTo>
                  <a:pt x="469132" y="512263"/>
                </a:lnTo>
                <a:lnTo>
                  <a:pt x="473075" y="508198"/>
                </a:lnTo>
                <a:lnTo>
                  <a:pt x="479654" y="498543"/>
                </a:lnTo>
                <a:close/>
              </a:path>
              <a:path w="862330" h="1123950">
                <a:moveTo>
                  <a:pt x="526229" y="437816"/>
                </a:moveTo>
                <a:lnTo>
                  <a:pt x="513953" y="450155"/>
                </a:lnTo>
                <a:lnTo>
                  <a:pt x="496887" y="471487"/>
                </a:lnTo>
                <a:lnTo>
                  <a:pt x="480665" y="497061"/>
                </a:lnTo>
                <a:lnTo>
                  <a:pt x="479654" y="498543"/>
                </a:lnTo>
                <a:lnTo>
                  <a:pt x="526229" y="437816"/>
                </a:lnTo>
                <a:close/>
              </a:path>
              <a:path w="862330" h="1123950">
                <a:moveTo>
                  <a:pt x="696424" y="215904"/>
                </a:moveTo>
                <a:lnTo>
                  <a:pt x="526229" y="437816"/>
                </a:lnTo>
                <a:lnTo>
                  <a:pt x="533400" y="430609"/>
                </a:lnTo>
                <a:lnTo>
                  <a:pt x="554037" y="411658"/>
                </a:lnTo>
                <a:lnTo>
                  <a:pt x="574675" y="392112"/>
                </a:lnTo>
                <a:lnTo>
                  <a:pt x="582017" y="385464"/>
                </a:lnTo>
                <a:lnTo>
                  <a:pt x="589359" y="379412"/>
                </a:lnTo>
                <a:lnTo>
                  <a:pt x="596106" y="373360"/>
                </a:lnTo>
                <a:lnTo>
                  <a:pt x="601662" y="366712"/>
                </a:lnTo>
                <a:lnTo>
                  <a:pt x="630389" y="322414"/>
                </a:lnTo>
                <a:lnTo>
                  <a:pt x="685787" y="232524"/>
                </a:lnTo>
                <a:lnTo>
                  <a:pt x="696424" y="215904"/>
                </a:lnTo>
                <a:close/>
              </a:path>
              <a:path w="862330" h="1123950">
                <a:moveTo>
                  <a:pt x="758102" y="135485"/>
                </a:moveTo>
                <a:lnTo>
                  <a:pt x="744537" y="144462"/>
                </a:lnTo>
                <a:lnTo>
                  <a:pt x="714286" y="187998"/>
                </a:lnTo>
                <a:lnTo>
                  <a:pt x="696424" y="215904"/>
                </a:lnTo>
                <a:lnTo>
                  <a:pt x="758102" y="135485"/>
                </a:lnTo>
                <a:close/>
              </a:path>
              <a:path w="862330" h="1123950">
                <a:moveTo>
                  <a:pt x="785168" y="100195"/>
                </a:moveTo>
                <a:lnTo>
                  <a:pt x="758102" y="135485"/>
                </a:lnTo>
                <a:lnTo>
                  <a:pt x="776309" y="123435"/>
                </a:lnTo>
                <a:lnTo>
                  <a:pt x="786593" y="117276"/>
                </a:lnTo>
                <a:lnTo>
                  <a:pt x="785614" y="117276"/>
                </a:lnTo>
                <a:lnTo>
                  <a:pt x="780873" y="116357"/>
                </a:lnTo>
                <a:lnTo>
                  <a:pt x="781689" y="106355"/>
                </a:lnTo>
                <a:lnTo>
                  <a:pt x="785168" y="100195"/>
                </a:lnTo>
                <a:close/>
              </a:path>
              <a:path w="862330" h="1123950">
                <a:moveTo>
                  <a:pt x="787047" y="117004"/>
                </a:moveTo>
                <a:lnTo>
                  <a:pt x="785614" y="117276"/>
                </a:lnTo>
                <a:lnTo>
                  <a:pt x="786593" y="117276"/>
                </a:lnTo>
                <a:lnTo>
                  <a:pt x="787047" y="117004"/>
                </a:lnTo>
                <a:close/>
              </a:path>
              <a:path w="862330" h="1123950">
                <a:moveTo>
                  <a:pt x="816900" y="58819"/>
                </a:moveTo>
                <a:lnTo>
                  <a:pt x="806251" y="68485"/>
                </a:lnTo>
                <a:lnTo>
                  <a:pt x="796925" y="79375"/>
                </a:lnTo>
                <a:lnTo>
                  <a:pt x="785168" y="100195"/>
                </a:lnTo>
                <a:lnTo>
                  <a:pt x="816900" y="58819"/>
                </a:lnTo>
                <a:close/>
              </a:path>
              <a:path w="862330" h="1123950">
                <a:moveTo>
                  <a:pt x="862012" y="0"/>
                </a:moveTo>
                <a:lnTo>
                  <a:pt x="816900" y="58819"/>
                </a:lnTo>
                <a:lnTo>
                  <a:pt x="827285" y="49683"/>
                </a:lnTo>
                <a:lnTo>
                  <a:pt x="836612" y="39687"/>
                </a:lnTo>
                <a:lnTo>
                  <a:pt x="843483" y="29914"/>
                </a:lnTo>
                <a:lnTo>
                  <a:pt x="849907" y="19843"/>
                </a:lnTo>
                <a:lnTo>
                  <a:pt x="862012" y="0"/>
                </a:lnTo>
                <a:close/>
              </a:path>
            </a:pathLst>
          </a:custGeom>
          <a:solidFill>
            <a:srgbClr val="FC7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39975" y="2408238"/>
            <a:ext cx="862330" cy="1123950"/>
          </a:xfrm>
          <a:custGeom>
            <a:avLst/>
            <a:gdLst/>
            <a:ahLst/>
            <a:cxnLst/>
            <a:rect l="l" t="t" r="r" b="b"/>
            <a:pathLst>
              <a:path w="862330" h="1123950">
                <a:moveTo>
                  <a:pt x="862012" y="0"/>
                </a:moveTo>
                <a:lnTo>
                  <a:pt x="856034" y="9773"/>
                </a:lnTo>
                <a:lnTo>
                  <a:pt x="849908" y="19843"/>
                </a:lnTo>
                <a:lnTo>
                  <a:pt x="843483" y="29914"/>
                </a:lnTo>
                <a:lnTo>
                  <a:pt x="836612" y="39687"/>
                </a:lnTo>
                <a:lnTo>
                  <a:pt x="827286" y="49683"/>
                </a:lnTo>
                <a:lnTo>
                  <a:pt x="816769" y="58935"/>
                </a:lnTo>
                <a:lnTo>
                  <a:pt x="806251" y="68485"/>
                </a:lnTo>
                <a:lnTo>
                  <a:pt x="796925" y="79374"/>
                </a:lnTo>
                <a:lnTo>
                  <a:pt x="781689" y="106355"/>
                </a:lnTo>
                <a:lnTo>
                  <a:pt x="780873" y="116357"/>
                </a:lnTo>
                <a:lnTo>
                  <a:pt x="785614" y="117276"/>
                </a:lnTo>
                <a:lnTo>
                  <a:pt x="787047" y="117004"/>
                </a:lnTo>
                <a:lnTo>
                  <a:pt x="776309" y="123435"/>
                </a:lnTo>
                <a:lnTo>
                  <a:pt x="744537" y="144462"/>
                </a:lnTo>
                <a:lnTo>
                  <a:pt x="714286" y="187998"/>
                </a:lnTo>
                <a:lnTo>
                  <a:pt x="685787" y="232524"/>
                </a:lnTo>
                <a:lnTo>
                  <a:pt x="658126" y="277507"/>
                </a:lnTo>
                <a:lnTo>
                  <a:pt x="630390" y="322414"/>
                </a:lnTo>
                <a:lnTo>
                  <a:pt x="601662" y="366712"/>
                </a:lnTo>
                <a:lnTo>
                  <a:pt x="596106" y="373360"/>
                </a:lnTo>
                <a:lnTo>
                  <a:pt x="589359" y="379412"/>
                </a:lnTo>
                <a:lnTo>
                  <a:pt x="582017" y="385464"/>
                </a:lnTo>
                <a:lnTo>
                  <a:pt x="574675" y="392112"/>
                </a:lnTo>
                <a:lnTo>
                  <a:pt x="554037" y="411658"/>
                </a:lnTo>
                <a:lnTo>
                  <a:pt x="533400" y="430609"/>
                </a:lnTo>
                <a:lnTo>
                  <a:pt x="513953" y="450155"/>
                </a:lnTo>
                <a:lnTo>
                  <a:pt x="496887" y="471487"/>
                </a:lnTo>
                <a:lnTo>
                  <a:pt x="480665" y="497061"/>
                </a:lnTo>
                <a:lnTo>
                  <a:pt x="473075" y="508198"/>
                </a:lnTo>
                <a:lnTo>
                  <a:pt x="464294" y="517252"/>
                </a:lnTo>
                <a:lnTo>
                  <a:pt x="444500" y="536574"/>
                </a:lnTo>
                <a:lnTo>
                  <a:pt x="428972" y="568324"/>
                </a:lnTo>
                <a:lnTo>
                  <a:pt x="414337" y="597693"/>
                </a:lnTo>
                <a:lnTo>
                  <a:pt x="398512" y="625871"/>
                </a:lnTo>
                <a:lnTo>
                  <a:pt x="379412" y="654049"/>
                </a:lnTo>
                <a:lnTo>
                  <a:pt x="365646" y="673347"/>
                </a:lnTo>
                <a:lnTo>
                  <a:pt x="352623" y="692943"/>
                </a:lnTo>
                <a:lnTo>
                  <a:pt x="339898" y="712539"/>
                </a:lnTo>
                <a:lnTo>
                  <a:pt x="327025" y="731837"/>
                </a:lnTo>
                <a:lnTo>
                  <a:pt x="319707" y="743396"/>
                </a:lnTo>
                <a:lnTo>
                  <a:pt x="311348" y="756443"/>
                </a:lnTo>
                <a:lnTo>
                  <a:pt x="304477" y="767109"/>
                </a:lnTo>
                <a:lnTo>
                  <a:pt x="301625" y="771524"/>
                </a:lnTo>
                <a:lnTo>
                  <a:pt x="285700" y="817736"/>
                </a:lnTo>
                <a:lnTo>
                  <a:pt x="264715" y="854273"/>
                </a:lnTo>
                <a:lnTo>
                  <a:pt x="235991" y="885155"/>
                </a:lnTo>
                <a:lnTo>
                  <a:pt x="196849" y="914399"/>
                </a:lnTo>
                <a:lnTo>
                  <a:pt x="174724" y="962148"/>
                </a:lnTo>
                <a:lnTo>
                  <a:pt x="142478" y="1005879"/>
                </a:lnTo>
                <a:lnTo>
                  <a:pt x="104874" y="1046336"/>
                </a:lnTo>
                <a:lnTo>
                  <a:pt x="66674" y="1084262"/>
                </a:lnTo>
                <a:lnTo>
                  <a:pt x="59779" y="1091158"/>
                </a:lnTo>
                <a:lnTo>
                  <a:pt x="53181" y="1097756"/>
                </a:lnTo>
                <a:lnTo>
                  <a:pt x="46583" y="1104354"/>
                </a:lnTo>
                <a:lnTo>
                  <a:pt x="39687" y="1111249"/>
                </a:lnTo>
                <a:lnTo>
                  <a:pt x="29467" y="1117252"/>
                </a:lnTo>
                <a:lnTo>
                  <a:pt x="16271" y="1121171"/>
                </a:lnTo>
                <a:lnTo>
                  <a:pt x="4861" y="1123304"/>
                </a:lnTo>
                <a:lnTo>
                  <a:pt x="0" y="1123949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8175" y="3479800"/>
            <a:ext cx="43180" cy="1698625"/>
          </a:xfrm>
          <a:custGeom>
            <a:avLst/>
            <a:gdLst/>
            <a:ahLst/>
            <a:cxnLst/>
            <a:rect l="l" t="t" r="r" b="b"/>
            <a:pathLst>
              <a:path w="43179" h="1698625">
                <a:moveTo>
                  <a:pt x="42862" y="0"/>
                </a:moveTo>
                <a:lnTo>
                  <a:pt x="41831" y="51701"/>
                </a:lnTo>
                <a:lnTo>
                  <a:pt x="40690" y="103368"/>
                </a:lnTo>
                <a:lnTo>
                  <a:pt x="39449" y="155001"/>
                </a:lnTo>
                <a:lnTo>
                  <a:pt x="38117" y="206603"/>
                </a:lnTo>
                <a:lnTo>
                  <a:pt x="36702" y="258176"/>
                </a:lnTo>
                <a:lnTo>
                  <a:pt x="35214" y="309722"/>
                </a:lnTo>
                <a:lnTo>
                  <a:pt x="33662" y="361242"/>
                </a:lnTo>
                <a:lnTo>
                  <a:pt x="32054" y="412739"/>
                </a:lnTo>
                <a:lnTo>
                  <a:pt x="30400" y="464216"/>
                </a:lnTo>
                <a:lnTo>
                  <a:pt x="28708" y="515673"/>
                </a:lnTo>
                <a:lnTo>
                  <a:pt x="26987" y="567113"/>
                </a:lnTo>
                <a:lnTo>
                  <a:pt x="25247" y="618538"/>
                </a:lnTo>
                <a:lnTo>
                  <a:pt x="23496" y="669950"/>
                </a:lnTo>
                <a:lnTo>
                  <a:pt x="21743" y="721352"/>
                </a:lnTo>
                <a:lnTo>
                  <a:pt x="19998" y="772744"/>
                </a:lnTo>
                <a:lnTo>
                  <a:pt x="18268" y="824130"/>
                </a:lnTo>
                <a:lnTo>
                  <a:pt x="16564" y="875511"/>
                </a:lnTo>
                <a:lnTo>
                  <a:pt x="14894" y="926889"/>
                </a:lnTo>
                <a:lnTo>
                  <a:pt x="13266" y="978267"/>
                </a:lnTo>
                <a:lnTo>
                  <a:pt x="11691" y="1029646"/>
                </a:lnTo>
                <a:lnTo>
                  <a:pt x="10176" y="1081028"/>
                </a:lnTo>
                <a:lnTo>
                  <a:pt x="8731" y="1132416"/>
                </a:lnTo>
                <a:lnTo>
                  <a:pt x="7365" y="1183811"/>
                </a:lnTo>
                <a:lnTo>
                  <a:pt x="6086" y="1235216"/>
                </a:lnTo>
                <a:lnTo>
                  <a:pt x="4904" y="1286632"/>
                </a:lnTo>
                <a:lnTo>
                  <a:pt x="3828" y="1338062"/>
                </a:lnTo>
                <a:lnTo>
                  <a:pt x="2866" y="1389508"/>
                </a:lnTo>
                <a:lnTo>
                  <a:pt x="2027" y="1440971"/>
                </a:lnTo>
                <a:lnTo>
                  <a:pt x="1321" y="1492454"/>
                </a:lnTo>
                <a:lnTo>
                  <a:pt x="756" y="1543959"/>
                </a:lnTo>
                <a:lnTo>
                  <a:pt x="342" y="1595487"/>
                </a:lnTo>
                <a:lnTo>
                  <a:pt x="87" y="1647042"/>
                </a:lnTo>
                <a:lnTo>
                  <a:pt x="0" y="16986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8649" y="5177831"/>
            <a:ext cx="1738630" cy="13335"/>
          </a:xfrm>
          <a:custGeom>
            <a:avLst/>
            <a:gdLst/>
            <a:ahLst/>
            <a:cxnLst/>
            <a:rect l="l" t="t" r="r" b="b"/>
            <a:pathLst>
              <a:path w="1738630" h="13335">
                <a:moveTo>
                  <a:pt x="0" y="13292"/>
                </a:moveTo>
                <a:lnTo>
                  <a:pt x="55631" y="12394"/>
                </a:lnTo>
                <a:lnTo>
                  <a:pt x="108299" y="11535"/>
                </a:lnTo>
                <a:lnTo>
                  <a:pt x="158117" y="10716"/>
                </a:lnTo>
                <a:lnTo>
                  <a:pt x="205198" y="9935"/>
                </a:lnTo>
                <a:lnTo>
                  <a:pt x="249655" y="9192"/>
                </a:lnTo>
                <a:lnTo>
                  <a:pt x="291599" y="8485"/>
                </a:lnTo>
                <a:lnTo>
                  <a:pt x="331143" y="7814"/>
                </a:lnTo>
                <a:lnTo>
                  <a:pt x="403484" y="6577"/>
                </a:lnTo>
                <a:lnTo>
                  <a:pt x="467579" y="5472"/>
                </a:lnTo>
                <a:lnTo>
                  <a:pt x="496816" y="4967"/>
                </a:lnTo>
                <a:lnTo>
                  <a:pt x="524329" y="4493"/>
                </a:lnTo>
                <a:lnTo>
                  <a:pt x="574634" y="3632"/>
                </a:lnTo>
                <a:lnTo>
                  <a:pt x="619397" y="2883"/>
                </a:lnTo>
                <a:lnTo>
                  <a:pt x="659517" y="2239"/>
                </a:lnTo>
                <a:lnTo>
                  <a:pt x="712966" y="1454"/>
                </a:lnTo>
                <a:lnTo>
                  <a:pt x="761039" y="865"/>
                </a:lnTo>
                <a:lnTo>
                  <a:pt x="806777" y="449"/>
                </a:lnTo>
                <a:lnTo>
                  <a:pt x="853223" y="181"/>
                </a:lnTo>
                <a:lnTo>
                  <a:pt x="903416" y="39"/>
                </a:lnTo>
                <a:lnTo>
                  <a:pt x="960399" y="0"/>
                </a:lnTo>
                <a:lnTo>
                  <a:pt x="981427" y="5"/>
                </a:lnTo>
                <a:lnTo>
                  <a:pt x="1027212" y="38"/>
                </a:lnTo>
                <a:lnTo>
                  <a:pt x="1078717" y="95"/>
                </a:lnTo>
                <a:lnTo>
                  <a:pt x="1136844" y="170"/>
                </a:lnTo>
                <a:lnTo>
                  <a:pt x="1168673" y="211"/>
                </a:lnTo>
                <a:lnTo>
                  <a:pt x="1202495" y="255"/>
                </a:lnTo>
                <a:lnTo>
                  <a:pt x="1276569" y="343"/>
                </a:lnTo>
                <a:lnTo>
                  <a:pt x="1317047" y="386"/>
                </a:lnTo>
                <a:lnTo>
                  <a:pt x="1359968" y="427"/>
                </a:lnTo>
                <a:lnTo>
                  <a:pt x="1405447" y="466"/>
                </a:lnTo>
                <a:lnTo>
                  <a:pt x="1453594" y="501"/>
                </a:lnTo>
                <a:lnTo>
                  <a:pt x="1504523" y="532"/>
                </a:lnTo>
                <a:lnTo>
                  <a:pt x="1558347" y="557"/>
                </a:lnTo>
                <a:lnTo>
                  <a:pt x="1615178" y="576"/>
                </a:lnTo>
                <a:lnTo>
                  <a:pt x="1675129" y="588"/>
                </a:lnTo>
                <a:lnTo>
                  <a:pt x="1738312" y="593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39975" y="3506788"/>
            <a:ext cx="66675" cy="1633855"/>
          </a:xfrm>
          <a:custGeom>
            <a:avLst/>
            <a:gdLst/>
            <a:ahLst/>
            <a:cxnLst/>
            <a:rect l="l" t="t" r="r" b="b"/>
            <a:pathLst>
              <a:path w="66675" h="1633854">
                <a:moveTo>
                  <a:pt x="66674" y="0"/>
                </a:moveTo>
                <a:lnTo>
                  <a:pt x="65909" y="52056"/>
                </a:lnTo>
                <a:lnTo>
                  <a:pt x="65192" y="104091"/>
                </a:lnTo>
                <a:lnTo>
                  <a:pt x="64514" y="156107"/>
                </a:lnTo>
                <a:lnTo>
                  <a:pt x="63865" y="208106"/>
                </a:lnTo>
                <a:lnTo>
                  <a:pt x="63237" y="260092"/>
                </a:lnTo>
                <a:lnTo>
                  <a:pt x="62618" y="312067"/>
                </a:lnTo>
                <a:lnTo>
                  <a:pt x="61999" y="364034"/>
                </a:lnTo>
                <a:lnTo>
                  <a:pt x="61370" y="415995"/>
                </a:lnTo>
                <a:lnTo>
                  <a:pt x="60721" y="467953"/>
                </a:lnTo>
                <a:lnTo>
                  <a:pt x="60044" y="519912"/>
                </a:lnTo>
                <a:lnTo>
                  <a:pt x="59327" y="571873"/>
                </a:lnTo>
                <a:lnTo>
                  <a:pt x="58561" y="623840"/>
                </a:lnTo>
                <a:lnTo>
                  <a:pt x="57736" y="675815"/>
                </a:lnTo>
                <a:lnTo>
                  <a:pt x="56842" y="727801"/>
                </a:lnTo>
                <a:lnTo>
                  <a:pt x="55871" y="779800"/>
                </a:lnTo>
                <a:lnTo>
                  <a:pt x="54811" y="831816"/>
                </a:lnTo>
                <a:lnTo>
                  <a:pt x="53653" y="883851"/>
                </a:lnTo>
                <a:lnTo>
                  <a:pt x="52387" y="935907"/>
                </a:lnTo>
                <a:lnTo>
                  <a:pt x="50450" y="987356"/>
                </a:lnTo>
                <a:lnTo>
                  <a:pt x="47486" y="1037977"/>
                </a:lnTo>
                <a:lnTo>
                  <a:pt x="43681" y="1087915"/>
                </a:lnTo>
                <a:lnTo>
                  <a:pt x="39224" y="1137314"/>
                </a:lnTo>
                <a:lnTo>
                  <a:pt x="34302" y="1186320"/>
                </a:lnTo>
                <a:lnTo>
                  <a:pt x="29102" y="1235076"/>
                </a:lnTo>
                <a:lnTo>
                  <a:pt x="23812" y="1283729"/>
                </a:lnTo>
                <a:lnTo>
                  <a:pt x="18619" y="1332422"/>
                </a:lnTo>
                <a:lnTo>
                  <a:pt x="13711" y="1381300"/>
                </a:lnTo>
                <a:lnTo>
                  <a:pt x="9275" y="1430509"/>
                </a:lnTo>
                <a:lnTo>
                  <a:pt x="5498" y="1480192"/>
                </a:lnTo>
                <a:lnTo>
                  <a:pt x="2568" y="1530494"/>
                </a:lnTo>
                <a:lnTo>
                  <a:pt x="673" y="1581561"/>
                </a:lnTo>
                <a:lnTo>
                  <a:pt x="0" y="1633536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01987" y="2433637"/>
            <a:ext cx="0" cy="1714500"/>
          </a:xfrm>
          <a:custGeom>
            <a:avLst/>
            <a:gdLst/>
            <a:ahLst/>
            <a:cxnLst/>
            <a:rect l="l" t="t" r="r" b="b"/>
            <a:pathLst>
              <a:path h="1714500">
                <a:moveTo>
                  <a:pt x="0" y="0"/>
                </a:moveTo>
                <a:lnTo>
                  <a:pt x="0" y="1714499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66962" y="4119562"/>
            <a:ext cx="862330" cy="1031875"/>
          </a:xfrm>
          <a:custGeom>
            <a:avLst/>
            <a:gdLst/>
            <a:ahLst/>
            <a:cxnLst/>
            <a:rect l="l" t="t" r="r" b="b"/>
            <a:pathLst>
              <a:path w="862330" h="1031875">
                <a:moveTo>
                  <a:pt x="862012" y="0"/>
                </a:moveTo>
                <a:lnTo>
                  <a:pt x="833586" y="22423"/>
                </a:lnTo>
                <a:lnTo>
                  <a:pt x="809625" y="46037"/>
                </a:lnTo>
                <a:lnTo>
                  <a:pt x="785664" y="69651"/>
                </a:lnTo>
                <a:lnTo>
                  <a:pt x="757237" y="92074"/>
                </a:lnTo>
                <a:lnTo>
                  <a:pt x="733053" y="126255"/>
                </a:lnTo>
                <a:lnTo>
                  <a:pt x="706636" y="158353"/>
                </a:lnTo>
                <a:lnTo>
                  <a:pt x="679326" y="189855"/>
                </a:lnTo>
                <a:lnTo>
                  <a:pt x="652462" y="222249"/>
                </a:lnTo>
                <a:lnTo>
                  <a:pt x="633363" y="250651"/>
                </a:lnTo>
                <a:lnTo>
                  <a:pt x="618728" y="280392"/>
                </a:lnTo>
                <a:lnTo>
                  <a:pt x="604688" y="310430"/>
                </a:lnTo>
                <a:lnTo>
                  <a:pt x="587375" y="339724"/>
                </a:lnTo>
                <a:lnTo>
                  <a:pt x="577964" y="371182"/>
                </a:lnTo>
                <a:lnTo>
                  <a:pt x="575335" y="379552"/>
                </a:lnTo>
                <a:lnTo>
                  <a:pt x="572173" y="378701"/>
                </a:lnTo>
                <a:lnTo>
                  <a:pt x="561162" y="382498"/>
                </a:lnTo>
                <a:lnTo>
                  <a:pt x="534987" y="404812"/>
                </a:lnTo>
                <a:lnTo>
                  <a:pt x="504800" y="439216"/>
                </a:lnTo>
                <a:lnTo>
                  <a:pt x="476845" y="476448"/>
                </a:lnTo>
                <a:lnTo>
                  <a:pt x="448592" y="513977"/>
                </a:lnTo>
                <a:lnTo>
                  <a:pt x="417512" y="549274"/>
                </a:lnTo>
                <a:lnTo>
                  <a:pt x="407593" y="581697"/>
                </a:lnTo>
                <a:lnTo>
                  <a:pt x="404076" y="589203"/>
                </a:lnTo>
                <a:lnTo>
                  <a:pt x="397738" y="585736"/>
                </a:lnTo>
                <a:lnTo>
                  <a:pt x="379361" y="585241"/>
                </a:lnTo>
                <a:lnTo>
                  <a:pt x="339725" y="601662"/>
                </a:lnTo>
                <a:lnTo>
                  <a:pt x="331043" y="609401"/>
                </a:lnTo>
                <a:lnTo>
                  <a:pt x="325040" y="619521"/>
                </a:lnTo>
                <a:lnTo>
                  <a:pt x="319633" y="630237"/>
                </a:lnTo>
                <a:lnTo>
                  <a:pt x="312737" y="639762"/>
                </a:lnTo>
                <a:lnTo>
                  <a:pt x="303882" y="647327"/>
                </a:lnTo>
                <a:lnTo>
                  <a:pt x="294282" y="653851"/>
                </a:lnTo>
                <a:lnTo>
                  <a:pt x="284385" y="660077"/>
                </a:lnTo>
                <a:lnTo>
                  <a:pt x="274637" y="666749"/>
                </a:lnTo>
                <a:lnTo>
                  <a:pt x="247650" y="706437"/>
                </a:lnTo>
                <a:lnTo>
                  <a:pt x="238522" y="747712"/>
                </a:lnTo>
                <a:lnTo>
                  <a:pt x="233362" y="767605"/>
                </a:lnTo>
                <a:lnTo>
                  <a:pt x="222250" y="784224"/>
                </a:lnTo>
                <a:lnTo>
                  <a:pt x="200025" y="809079"/>
                </a:lnTo>
                <a:lnTo>
                  <a:pt x="184943" y="834230"/>
                </a:lnTo>
                <a:lnTo>
                  <a:pt x="157162" y="888999"/>
                </a:lnTo>
                <a:lnTo>
                  <a:pt x="136847" y="907975"/>
                </a:lnTo>
                <a:lnTo>
                  <a:pt x="130175" y="914399"/>
                </a:lnTo>
                <a:lnTo>
                  <a:pt x="104775" y="954087"/>
                </a:lnTo>
                <a:lnTo>
                  <a:pt x="98821" y="974526"/>
                </a:lnTo>
                <a:lnTo>
                  <a:pt x="95845" y="984671"/>
                </a:lnTo>
                <a:lnTo>
                  <a:pt x="90487" y="993774"/>
                </a:lnTo>
                <a:lnTo>
                  <a:pt x="67642" y="1010443"/>
                </a:lnTo>
                <a:lnTo>
                  <a:pt x="37504" y="1022349"/>
                </a:lnTo>
                <a:lnTo>
                  <a:pt x="11236" y="1029493"/>
                </a:lnTo>
                <a:lnTo>
                  <a:pt x="0" y="103187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94628" y="5673407"/>
            <a:ext cx="205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CC99"/>
                </a:solidFill>
                <a:latin typeface="Comic Sans MS"/>
                <a:cs typeface="Comic Sans MS"/>
              </a:rPr>
              <a:t>x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21777" y="1361758"/>
            <a:ext cx="189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CC99"/>
                </a:solidFill>
                <a:latin typeface="Comic Sans MS"/>
                <a:cs typeface="Comic Sans MS"/>
              </a:rPr>
              <a:t>z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92251" y="1980458"/>
            <a:ext cx="87630" cy="2153920"/>
          </a:xfrm>
          <a:custGeom>
            <a:avLst/>
            <a:gdLst/>
            <a:ahLst/>
            <a:cxnLst/>
            <a:rect l="l" t="t" r="r" b="b"/>
            <a:pathLst>
              <a:path w="87630" h="2153920">
                <a:moveTo>
                  <a:pt x="87035" y="0"/>
                </a:moveTo>
                <a:lnTo>
                  <a:pt x="76993" y="34080"/>
                </a:lnTo>
                <a:lnTo>
                  <a:pt x="58737" y="125361"/>
                </a:lnTo>
                <a:lnTo>
                  <a:pt x="47624" y="217436"/>
                </a:lnTo>
                <a:lnTo>
                  <a:pt x="41274" y="311892"/>
                </a:lnTo>
                <a:lnTo>
                  <a:pt x="41274" y="502392"/>
                </a:lnTo>
                <a:lnTo>
                  <a:pt x="51593" y="696861"/>
                </a:lnTo>
                <a:lnTo>
                  <a:pt x="63499" y="892123"/>
                </a:lnTo>
                <a:lnTo>
                  <a:pt x="68262" y="1085798"/>
                </a:lnTo>
                <a:lnTo>
                  <a:pt x="65881" y="1182635"/>
                </a:lnTo>
                <a:lnTo>
                  <a:pt x="58737" y="1277885"/>
                </a:lnTo>
                <a:lnTo>
                  <a:pt x="45243" y="1372342"/>
                </a:lnTo>
                <a:lnTo>
                  <a:pt x="25400" y="1466004"/>
                </a:lnTo>
                <a:lnTo>
                  <a:pt x="20637" y="1561254"/>
                </a:lnTo>
                <a:lnTo>
                  <a:pt x="15875" y="1640629"/>
                </a:lnTo>
                <a:lnTo>
                  <a:pt x="12700" y="1704923"/>
                </a:lnTo>
                <a:lnTo>
                  <a:pt x="9525" y="1757310"/>
                </a:lnTo>
                <a:lnTo>
                  <a:pt x="7143" y="1799379"/>
                </a:lnTo>
                <a:lnTo>
                  <a:pt x="4762" y="1832717"/>
                </a:lnTo>
                <a:lnTo>
                  <a:pt x="3174" y="1859704"/>
                </a:lnTo>
                <a:lnTo>
                  <a:pt x="2381" y="1882723"/>
                </a:lnTo>
                <a:lnTo>
                  <a:pt x="793" y="1923998"/>
                </a:lnTo>
                <a:lnTo>
                  <a:pt x="0" y="1946223"/>
                </a:lnTo>
                <a:lnTo>
                  <a:pt x="0" y="1971623"/>
                </a:lnTo>
                <a:lnTo>
                  <a:pt x="0" y="2003373"/>
                </a:lnTo>
                <a:lnTo>
                  <a:pt x="0" y="2043060"/>
                </a:lnTo>
                <a:lnTo>
                  <a:pt x="0" y="2092273"/>
                </a:lnTo>
                <a:lnTo>
                  <a:pt x="0" y="2153391"/>
                </a:lnTo>
              </a:path>
            </a:pathLst>
          </a:custGeom>
          <a:ln w="57149">
            <a:solidFill>
              <a:srgbClr val="008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64751" y="1925638"/>
            <a:ext cx="164465" cy="189230"/>
          </a:xfrm>
          <a:custGeom>
            <a:avLst/>
            <a:gdLst/>
            <a:ahLst/>
            <a:cxnLst/>
            <a:rect l="l" t="t" r="r" b="b"/>
            <a:pathLst>
              <a:path w="164464" h="189230">
                <a:moveTo>
                  <a:pt x="130686" y="0"/>
                </a:moveTo>
                <a:lnTo>
                  <a:pt x="0" y="140230"/>
                </a:lnTo>
                <a:lnTo>
                  <a:pt x="164458" y="188687"/>
                </a:lnTo>
                <a:lnTo>
                  <a:pt x="130686" y="0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92251" y="4106864"/>
            <a:ext cx="2284730" cy="41275"/>
          </a:xfrm>
          <a:custGeom>
            <a:avLst/>
            <a:gdLst/>
            <a:ahLst/>
            <a:cxnLst/>
            <a:rect l="l" t="t" r="r" b="b"/>
            <a:pathLst>
              <a:path w="2284729" h="41275">
                <a:moveTo>
                  <a:pt x="0" y="0"/>
                </a:moveTo>
                <a:lnTo>
                  <a:pt x="123824" y="793"/>
                </a:lnTo>
                <a:lnTo>
                  <a:pt x="241299" y="1587"/>
                </a:lnTo>
                <a:lnTo>
                  <a:pt x="353218" y="3175"/>
                </a:lnTo>
                <a:lnTo>
                  <a:pt x="461168" y="3968"/>
                </a:lnTo>
                <a:lnTo>
                  <a:pt x="665956" y="6349"/>
                </a:lnTo>
                <a:lnTo>
                  <a:pt x="862012" y="9524"/>
                </a:lnTo>
                <a:lnTo>
                  <a:pt x="1056480" y="12699"/>
                </a:lnTo>
                <a:lnTo>
                  <a:pt x="1255712" y="15081"/>
                </a:lnTo>
                <a:lnTo>
                  <a:pt x="1466055" y="18256"/>
                </a:lnTo>
                <a:lnTo>
                  <a:pt x="1577181" y="19050"/>
                </a:lnTo>
                <a:lnTo>
                  <a:pt x="1693862" y="20637"/>
                </a:lnTo>
                <a:lnTo>
                  <a:pt x="1778793" y="27781"/>
                </a:lnTo>
                <a:lnTo>
                  <a:pt x="1856581" y="33337"/>
                </a:lnTo>
                <a:lnTo>
                  <a:pt x="2003424" y="39687"/>
                </a:lnTo>
                <a:lnTo>
                  <a:pt x="2078037" y="40481"/>
                </a:lnTo>
                <a:lnTo>
                  <a:pt x="2157412" y="41274"/>
                </a:lnTo>
                <a:lnTo>
                  <a:pt x="2243931" y="41274"/>
                </a:lnTo>
                <a:lnTo>
                  <a:pt x="2284412" y="41274"/>
                </a:lnTo>
              </a:path>
            </a:pathLst>
          </a:custGeom>
          <a:ln w="57149">
            <a:solidFill>
              <a:srgbClr val="434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62363" y="4062413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0"/>
                </a:moveTo>
                <a:lnTo>
                  <a:pt x="0" y="171450"/>
                </a:lnTo>
                <a:lnTo>
                  <a:pt x="171450" y="85725"/>
                </a:lnTo>
                <a:lnTo>
                  <a:pt x="0" y="0"/>
                </a:lnTo>
                <a:close/>
              </a:path>
            </a:pathLst>
          </a:custGeom>
          <a:solidFill>
            <a:srgbClr val="434D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0533" y="4081464"/>
            <a:ext cx="1097915" cy="1463675"/>
          </a:xfrm>
          <a:custGeom>
            <a:avLst/>
            <a:gdLst/>
            <a:ahLst/>
            <a:cxnLst/>
            <a:rect l="l" t="t" r="r" b="b"/>
            <a:pathLst>
              <a:path w="1097915" h="1463675">
                <a:moveTo>
                  <a:pt x="1097429" y="0"/>
                </a:moveTo>
                <a:lnTo>
                  <a:pt x="1076791" y="44450"/>
                </a:lnTo>
                <a:lnTo>
                  <a:pt x="1049010" y="84137"/>
                </a:lnTo>
                <a:lnTo>
                  <a:pt x="1015672" y="121443"/>
                </a:lnTo>
                <a:lnTo>
                  <a:pt x="979954" y="155574"/>
                </a:lnTo>
                <a:lnTo>
                  <a:pt x="972810" y="175418"/>
                </a:lnTo>
                <a:lnTo>
                  <a:pt x="964873" y="189706"/>
                </a:lnTo>
                <a:lnTo>
                  <a:pt x="947410" y="207962"/>
                </a:lnTo>
                <a:lnTo>
                  <a:pt x="926773" y="222249"/>
                </a:lnTo>
                <a:lnTo>
                  <a:pt x="914866" y="233362"/>
                </a:lnTo>
                <a:lnTo>
                  <a:pt x="848985" y="318293"/>
                </a:lnTo>
                <a:lnTo>
                  <a:pt x="797391" y="390524"/>
                </a:lnTo>
                <a:lnTo>
                  <a:pt x="788660" y="420687"/>
                </a:lnTo>
                <a:lnTo>
                  <a:pt x="784691" y="433387"/>
                </a:lnTo>
                <a:lnTo>
                  <a:pt x="783898" y="435768"/>
                </a:lnTo>
                <a:lnTo>
                  <a:pt x="784691" y="431799"/>
                </a:lnTo>
                <a:lnTo>
                  <a:pt x="784691" y="426243"/>
                </a:lnTo>
                <a:lnTo>
                  <a:pt x="757704" y="457199"/>
                </a:lnTo>
                <a:lnTo>
                  <a:pt x="751354" y="476249"/>
                </a:lnTo>
                <a:lnTo>
                  <a:pt x="745004" y="495299"/>
                </a:lnTo>
                <a:lnTo>
                  <a:pt x="698173" y="551656"/>
                </a:lnTo>
                <a:lnTo>
                  <a:pt x="665629" y="580231"/>
                </a:lnTo>
                <a:lnTo>
                  <a:pt x="630704" y="608806"/>
                </a:lnTo>
                <a:lnTo>
                  <a:pt x="558473" y="661987"/>
                </a:lnTo>
                <a:lnTo>
                  <a:pt x="525929" y="685006"/>
                </a:lnTo>
                <a:lnTo>
                  <a:pt x="497354" y="704849"/>
                </a:lnTo>
                <a:lnTo>
                  <a:pt x="485448" y="733424"/>
                </a:lnTo>
                <a:lnTo>
                  <a:pt x="471160" y="754856"/>
                </a:lnTo>
                <a:lnTo>
                  <a:pt x="453698" y="774699"/>
                </a:lnTo>
                <a:lnTo>
                  <a:pt x="432266" y="796924"/>
                </a:lnTo>
                <a:lnTo>
                  <a:pt x="407660" y="857249"/>
                </a:lnTo>
                <a:lnTo>
                  <a:pt x="379879" y="914399"/>
                </a:lnTo>
                <a:lnTo>
                  <a:pt x="369560" y="939006"/>
                </a:lnTo>
                <a:lnTo>
                  <a:pt x="364004" y="960437"/>
                </a:lnTo>
                <a:lnTo>
                  <a:pt x="356860" y="996156"/>
                </a:lnTo>
                <a:lnTo>
                  <a:pt x="351304" y="1010443"/>
                </a:lnTo>
                <a:lnTo>
                  <a:pt x="341779" y="1023143"/>
                </a:lnTo>
                <a:lnTo>
                  <a:pt x="325110" y="1034255"/>
                </a:lnTo>
                <a:lnTo>
                  <a:pt x="300504" y="1044574"/>
                </a:lnTo>
                <a:lnTo>
                  <a:pt x="263198" y="1072355"/>
                </a:lnTo>
                <a:lnTo>
                  <a:pt x="236210" y="1100931"/>
                </a:lnTo>
                <a:lnTo>
                  <a:pt x="211604" y="1133474"/>
                </a:lnTo>
                <a:lnTo>
                  <a:pt x="183029" y="1174749"/>
                </a:lnTo>
                <a:lnTo>
                  <a:pt x="150485" y="1216818"/>
                </a:lnTo>
                <a:lnTo>
                  <a:pt x="114766" y="1257299"/>
                </a:lnTo>
                <a:lnTo>
                  <a:pt x="80635" y="1298574"/>
                </a:lnTo>
                <a:lnTo>
                  <a:pt x="52854" y="1344612"/>
                </a:lnTo>
                <a:lnTo>
                  <a:pt x="33010" y="1407318"/>
                </a:lnTo>
                <a:lnTo>
                  <a:pt x="21898" y="1435099"/>
                </a:lnTo>
                <a:lnTo>
                  <a:pt x="466" y="1462087"/>
                </a:lnTo>
                <a:lnTo>
                  <a:pt x="0" y="1463050"/>
                </a:lnTo>
              </a:path>
            </a:pathLst>
          </a:custGeom>
          <a:ln w="57149">
            <a:solidFill>
              <a:srgbClr val="008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3263" y="5404265"/>
            <a:ext cx="154305" cy="191770"/>
          </a:xfrm>
          <a:custGeom>
            <a:avLst/>
            <a:gdLst/>
            <a:ahLst/>
            <a:cxnLst/>
            <a:rect l="l" t="t" r="r" b="b"/>
            <a:pathLst>
              <a:path w="154304" h="191770">
                <a:moveTo>
                  <a:pt x="0" y="0"/>
                </a:moveTo>
                <a:lnTo>
                  <a:pt x="2337" y="191672"/>
                </a:lnTo>
                <a:lnTo>
                  <a:pt x="154272" y="74799"/>
                </a:lnTo>
                <a:lnTo>
                  <a:pt x="0" y="0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36700" y="2438400"/>
            <a:ext cx="810895" cy="2659380"/>
          </a:xfrm>
          <a:custGeom>
            <a:avLst/>
            <a:gdLst/>
            <a:ahLst/>
            <a:cxnLst/>
            <a:rect l="l" t="t" r="r" b="b"/>
            <a:pathLst>
              <a:path w="810894" h="2659379">
                <a:moveTo>
                  <a:pt x="50800" y="0"/>
                </a:moveTo>
                <a:lnTo>
                  <a:pt x="41530" y="48691"/>
                </a:lnTo>
                <a:lnTo>
                  <a:pt x="33937" y="97332"/>
                </a:lnTo>
                <a:lnTo>
                  <a:pt x="28043" y="146685"/>
                </a:lnTo>
                <a:lnTo>
                  <a:pt x="24059" y="196296"/>
                </a:lnTo>
                <a:lnTo>
                  <a:pt x="22151" y="246014"/>
                </a:lnTo>
                <a:lnTo>
                  <a:pt x="22482" y="295690"/>
                </a:lnTo>
                <a:lnTo>
                  <a:pt x="25218" y="345172"/>
                </a:lnTo>
                <a:lnTo>
                  <a:pt x="30523" y="394310"/>
                </a:lnTo>
                <a:lnTo>
                  <a:pt x="38562" y="442955"/>
                </a:lnTo>
                <a:lnTo>
                  <a:pt x="49499" y="490956"/>
                </a:lnTo>
                <a:lnTo>
                  <a:pt x="63500" y="538162"/>
                </a:lnTo>
                <a:lnTo>
                  <a:pt x="60916" y="589308"/>
                </a:lnTo>
                <a:lnTo>
                  <a:pt x="59082" y="640470"/>
                </a:lnTo>
                <a:lnTo>
                  <a:pt x="57850" y="691640"/>
                </a:lnTo>
                <a:lnTo>
                  <a:pt x="57075" y="742806"/>
                </a:lnTo>
                <a:lnTo>
                  <a:pt x="56607" y="793960"/>
                </a:lnTo>
                <a:lnTo>
                  <a:pt x="56008" y="896192"/>
                </a:lnTo>
                <a:lnTo>
                  <a:pt x="55582" y="947250"/>
                </a:lnTo>
                <a:lnTo>
                  <a:pt x="54876" y="998257"/>
                </a:lnTo>
                <a:lnTo>
                  <a:pt x="53742" y="1049203"/>
                </a:lnTo>
                <a:lnTo>
                  <a:pt x="52033" y="1100078"/>
                </a:lnTo>
                <a:lnTo>
                  <a:pt x="49602" y="1150873"/>
                </a:lnTo>
                <a:lnTo>
                  <a:pt x="46301" y="1201577"/>
                </a:lnTo>
                <a:lnTo>
                  <a:pt x="41984" y="1252181"/>
                </a:lnTo>
                <a:lnTo>
                  <a:pt x="36503" y="1302676"/>
                </a:lnTo>
                <a:lnTo>
                  <a:pt x="29712" y="1353051"/>
                </a:lnTo>
                <a:lnTo>
                  <a:pt x="21462" y="1403296"/>
                </a:lnTo>
                <a:lnTo>
                  <a:pt x="11607" y="1453404"/>
                </a:lnTo>
                <a:lnTo>
                  <a:pt x="0" y="1503362"/>
                </a:lnTo>
                <a:lnTo>
                  <a:pt x="2207" y="1537865"/>
                </a:lnTo>
                <a:lnTo>
                  <a:pt x="6027" y="1606277"/>
                </a:lnTo>
                <a:lnTo>
                  <a:pt x="19099" y="1651198"/>
                </a:lnTo>
                <a:lnTo>
                  <a:pt x="40828" y="1668462"/>
                </a:lnTo>
                <a:lnTo>
                  <a:pt x="50800" y="1677987"/>
                </a:lnTo>
                <a:lnTo>
                  <a:pt x="70718" y="1706562"/>
                </a:lnTo>
                <a:lnTo>
                  <a:pt x="83939" y="1731565"/>
                </a:lnTo>
                <a:lnTo>
                  <a:pt x="99243" y="1754782"/>
                </a:lnTo>
                <a:lnTo>
                  <a:pt x="125412" y="1778000"/>
                </a:lnTo>
                <a:lnTo>
                  <a:pt x="152171" y="1818068"/>
                </a:lnTo>
                <a:lnTo>
                  <a:pt x="165747" y="1838706"/>
                </a:lnTo>
                <a:lnTo>
                  <a:pt x="174675" y="1850580"/>
                </a:lnTo>
                <a:lnTo>
                  <a:pt x="187490" y="1864360"/>
                </a:lnTo>
                <a:lnTo>
                  <a:pt x="212725" y="1890712"/>
                </a:lnTo>
                <a:lnTo>
                  <a:pt x="227260" y="1944092"/>
                </a:lnTo>
                <a:lnTo>
                  <a:pt x="246856" y="1996281"/>
                </a:lnTo>
                <a:lnTo>
                  <a:pt x="274786" y="2042517"/>
                </a:lnTo>
                <a:lnTo>
                  <a:pt x="314325" y="2078037"/>
                </a:lnTo>
                <a:lnTo>
                  <a:pt x="323577" y="2109043"/>
                </a:lnTo>
                <a:lnTo>
                  <a:pt x="333573" y="2136775"/>
                </a:lnTo>
                <a:lnTo>
                  <a:pt x="346248" y="2163316"/>
                </a:lnTo>
                <a:lnTo>
                  <a:pt x="363537" y="2190750"/>
                </a:lnTo>
                <a:lnTo>
                  <a:pt x="382265" y="2231528"/>
                </a:lnTo>
                <a:lnTo>
                  <a:pt x="408582" y="2269331"/>
                </a:lnTo>
                <a:lnTo>
                  <a:pt x="440556" y="2302371"/>
                </a:lnTo>
                <a:lnTo>
                  <a:pt x="476250" y="2328862"/>
                </a:lnTo>
                <a:lnTo>
                  <a:pt x="482004" y="2338833"/>
                </a:lnTo>
                <a:lnTo>
                  <a:pt x="522684" y="2383606"/>
                </a:lnTo>
                <a:lnTo>
                  <a:pt x="567729" y="2412727"/>
                </a:lnTo>
                <a:lnTo>
                  <a:pt x="576262" y="2417762"/>
                </a:lnTo>
                <a:lnTo>
                  <a:pt x="593369" y="2469400"/>
                </a:lnTo>
                <a:lnTo>
                  <a:pt x="610247" y="2513876"/>
                </a:lnTo>
                <a:lnTo>
                  <a:pt x="632383" y="2551264"/>
                </a:lnTo>
                <a:lnTo>
                  <a:pt x="665264" y="2581643"/>
                </a:lnTo>
                <a:lnTo>
                  <a:pt x="714375" y="2605087"/>
                </a:lnTo>
                <a:lnTo>
                  <a:pt x="717029" y="2615058"/>
                </a:lnTo>
                <a:lnTo>
                  <a:pt x="736376" y="2650728"/>
                </a:lnTo>
                <a:lnTo>
                  <a:pt x="758552" y="2659260"/>
                </a:lnTo>
                <a:lnTo>
                  <a:pt x="765175" y="2654300"/>
                </a:lnTo>
                <a:lnTo>
                  <a:pt x="767878" y="2632620"/>
                </a:lnTo>
                <a:lnTo>
                  <a:pt x="764182" y="2610643"/>
                </a:lnTo>
                <a:lnTo>
                  <a:pt x="757808" y="2588666"/>
                </a:lnTo>
                <a:lnTo>
                  <a:pt x="752475" y="2566987"/>
                </a:lnTo>
                <a:lnTo>
                  <a:pt x="749926" y="2513070"/>
                </a:lnTo>
                <a:lnTo>
                  <a:pt x="747670" y="2460292"/>
                </a:lnTo>
                <a:lnTo>
                  <a:pt x="746002" y="2408450"/>
                </a:lnTo>
                <a:lnTo>
                  <a:pt x="745235" y="2358776"/>
                </a:lnTo>
                <a:lnTo>
                  <a:pt x="745430" y="2328862"/>
                </a:lnTo>
                <a:lnTo>
                  <a:pt x="747451" y="2256548"/>
                </a:lnTo>
                <a:lnTo>
                  <a:pt x="751064" y="2206453"/>
                </a:lnTo>
                <a:lnTo>
                  <a:pt x="756730" y="2156293"/>
                </a:lnTo>
                <a:lnTo>
                  <a:pt x="764744" y="2105869"/>
                </a:lnTo>
                <a:lnTo>
                  <a:pt x="775398" y="2054979"/>
                </a:lnTo>
                <a:lnTo>
                  <a:pt x="788987" y="2003425"/>
                </a:lnTo>
                <a:lnTo>
                  <a:pt x="790033" y="1952476"/>
                </a:lnTo>
                <a:lnTo>
                  <a:pt x="790989" y="1901479"/>
                </a:lnTo>
                <a:lnTo>
                  <a:pt x="791874" y="1850444"/>
                </a:lnTo>
                <a:lnTo>
                  <a:pt x="792713" y="1799378"/>
                </a:lnTo>
                <a:lnTo>
                  <a:pt x="795263" y="1639887"/>
                </a:lnTo>
                <a:lnTo>
                  <a:pt x="796022" y="1594984"/>
                </a:lnTo>
                <a:lnTo>
                  <a:pt x="797066" y="1537865"/>
                </a:lnTo>
                <a:lnTo>
                  <a:pt x="797954" y="1492830"/>
                </a:lnTo>
                <a:lnTo>
                  <a:pt x="799065" y="1441795"/>
                </a:lnTo>
                <a:lnTo>
                  <a:pt x="800303" y="1390798"/>
                </a:lnTo>
                <a:lnTo>
                  <a:pt x="801687" y="1339850"/>
                </a:lnTo>
                <a:lnTo>
                  <a:pt x="806343" y="1261176"/>
                </a:lnTo>
                <a:lnTo>
                  <a:pt x="809019" y="1217348"/>
                </a:lnTo>
                <a:lnTo>
                  <a:pt x="810284" y="1172226"/>
                </a:lnTo>
                <a:lnTo>
                  <a:pt x="808909" y="1127082"/>
                </a:lnTo>
                <a:lnTo>
                  <a:pt x="803662" y="1083190"/>
                </a:lnTo>
                <a:lnTo>
                  <a:pt x="793313" y="1041824"/>
                </a:lnTo>
                <a:lnTo>
                  <a:pt x="776631" y="1004258"/>
                </a:lnTo>
                <a:lnTo>
                  <a:pt x="752384" y="971767"/>
                </a:lnTo>
                <a:lnTo>
                  <a:pt x="719342" y="945622"/>
                </a:lnTo>
                <a:lnTo>
                  <a:pt x="676275" y="927100"/>
                </a:lnTo>
                <a:lnTo>
                  <a:pt x="649262" y="891406"/>
                </a:lnTo>
                <a:lnTo>
                  <a:pt x="616148" y="854670"/>
                </a:lnTo>
                <a:lnTo>
                  <a:pt x="588094" y="825971"/>
                </a:lnTo>
                <a:lnTo>
                  <a:pt x="576262" y="814387"/>
                </a:lnTo>
                <a:lnTo>
                  <a:pt x="558028" y="776074"/>
                </a:lnTo>
                <a:lnTo>
                  <a:pt x="528284" y="729603"/>
                </a:lnTo>
                <a:lnTo>
                  <a:pt x="491132" y="680045"/>
                </a:lnTo>
                <a:lnTo>
                  <a:pt x="450673" y="632471"/>
                </a:lnTo>
                <a:lnTo>
                  <a:pt x="411008" y="591953"/>
                </a:lnTo>
                <a:lnTo>
                  <a:pt x="376237" y="563562"/>
                </a:lnTo>
                <a:lnTo>
                  <a:pt x="349473" y="520824"/>
                </a:lnTo>
                <a:lnTo>
                  <a:pt x="324048" y="478829"/>
                </a:lnTo>
                <a:lnTo>
                  <a:pt x="296540" y="438323"/>
                </a:lnTo>
                <a:lnTo>
                  <a:pt x="263525" y="400050"/>
                </a:lnTo>
                <a:lnTo>
                  <a:pt x="244335" y="352018"/>
                </a:lnTo>
                <a:lnTo>
                  <a:pt x="219354" y="304596"/>
                </a:lnTo>
                <a:lnTo>
                  <a:pt x="188887" y="259918"/>
                </a:lnTo>
                <a:lnTo>
                  <a:pt x="153238" y="220116"/>
                </a:lnTo>
                <a:lnTo>
                  <a:pt x="112712" y="187325"/>
                </a:lnTo>
                <a:lnTo>
                  <a:pt x="84956" y="144884"/>
                </a:lnTo>
                <a:lnTo>
                  <a:pt x="57348" y="97829"/>
                </a:lnTo>
                <a:lnTo>
                  <a:pt x="41944" y="48691"/>
                </a:lnTo>
                <a:lnTo>
                  <a:pt x="50800" y="0"/>
                </a:lnTo>
                <a:close/>
              </a:path>
            </a:pathLst>
          </a:custGeom>
          <a:solidFill>
            <a:srgbClr val="434DD6">
              <a:alpha val="439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5678" y="3538043"/>
            <a:ext cx="1657985" cy="1595755"/>
          </a:xfrm>
          <a:custGeom>
            <a:avLst/>
            <a:gdLst/>
            <a:ahLst/>
            <a:cxnLst/>
            <a:rect l="l" t="t" r="r" b="b"/>
            <a:pathLst>
              <a:path w="1657985" h="1595754">
                <a:moveTo>
                  <a:pt x="1640007" y="1384575"/>
                </a:moveTo>
                <a:lnTo>
                  <a:pt x="167922" y="1384575"/>
                </a:lnTo>
                <a:lnTo>
                  <a:pt x="225033" y="1433455"/>
                </a:lnTo>
                <a:lnTo>
                  <a:pt x="275327" y="1475403"/>
                </a:lnTo>
                <a:lnTo>
                  <a:pt x="320601" y="1510656"/>
                </a:lnTo>
                <a:lnTo>
                  <a:pt x="362651" y="1539448"/>
                </a:lnTo>
                <a:lnTo>
                  <a:pt x="403273" y="1562016"/>
                </a:lnTo>
                <a:lnTo>
                  <a:pt x="444264" y="1578595"/>
                </a:lnTo>
                <a:lnTo>
                  <a:pt x="487421" y="1589421"/>
                </a:lnTo>
                <a:lnTo>
                  <a:pt x="534540" y="1594728"/>
                </a:lnTo>
                <a:lnTo>
                  <a:pt x="560147" y="1595387"/>
                </a:lnTo>
                <a:lnTo>
                  <a:pt x="587419" y="1594754"/>
                </a:lnTo>
                <a:lnTo>
                  <a:pt x="647852" y="1589734"/>
                </a:lnTo>
                <a:lnTo>
                  <a:pt x="717637" y="1579902"/>
                </a:lnTo>
                <a:lnTo>
                  <a:pt x="756598" y="1573256"/>
                </a:lnTo>
                <a:lnTo>
                  <a:pt x="798571" y="1565496"/>
                </a:lnTo>
                <a:lnTo>
                  <a:pt x="1523267" y="1415007"/>
                </a:lnTo>
                <a:lnTo>
                  <a:pt x="1618896" y="1396172"/>
                </a:lnTo>
                <a:lnTo>
                  <a:pt x="1640007" y="1384575"/>
                </a:lnTo>
                <a:close/>
              </a:path>
              <a:path w="1657985" h="1595754">
                <a:moveTo>
                  <a:pt x="326544" y="0"/>
                </a:moveTo>
                <a:lnTo>
                  <a:pt x="279726" y="135"/>
                </a:lnTo>
                <a:lnTo>
                  <a:pt x="234621" y="4073"/>
                </a:lnTo>
                <a:lnTo>
                  <a:pt x="191535" y="12488"/>
                </a:lnTo>
                <a:lnTo>
                  <a:pt x="150772" y="26051"/>
                </a:lnTo>
                <a:lnTo>
                  <a:pt x="112637" y="45436"/>
                </a:lnTo>
                <a:lnTo>
                  <a:pt x="77434" y="71317"/>
                </a:lnTo>
                <a:lnTo>
                  <a:pt x="47520" y="102624"/>
                </a:lnTo>
                <a:lnTo>
                  <a:pt x="25742" y="137166"/>
                </a:lnTo>
                <a:lnTo>
                  <a:pt x="11178" y="174580"/>
                </a:lnTo>
                <a:lnTo>
                  <a:pt x="2905" y="214507"/>
                </a:lnTo>
                <a:lnTo>
                  <a:pt x="0" y="256586"/>
                </a:lnTo>
                <a:lnTo>
                  <a:pt x="1539" y="300456"/>
                </a:lnTo>
                <a:lnTo>
                  <a:pt x="6601" y="345756"/>
                </a:lnTo>
                <a:lnTo>
                  <a:pt x="14262" y="392125"/>
                </a:lnTo>
                <a:lnTo>
                  <a:pt x="23599" y="439203"/>
                </a:lnTo>
                <a:lnTo>
                  <a:pt x="33690" y="486629"/>
                </a:lnTo>
                <a:lnTo>
                  <a:pt x="43611" y="534042"/>
                </a:lnTo>
                <a:lnTo>
                  <a:pt x="52441" y="581081"/>
                </a:lnTo>
                <a:lnTo>
                  <a:pt x="59255" y="627386"/>
                </a:lnTo>
                <a:lnTo>
                  <a:pt x="63131" y="672596"/>
                </a:lnTo>
                <a:lnTo>
                  <a:pt x="63147" y="716350"/>
                </a:lnTo>
                <a:lnTo>
                  <a:pt x="56524" y="749009"/>
                </a:lnTo>
                <a:lnTo>
                  <a:pt x="43501" y="784114"/>
                </a:lnTo>
                <a:lnTo>
                  <a:pt x="30777" y="812154"/>
                </a:lnTo>
                <a:lnTo>
                  <a:pt x="25047" y="823614"/>
                </a:lnTo>
                <a:lnTo>
                  <a:pt x="27124" y="874619"/>
                </a:lnTo>
                <a:lnTo>
                  <a:pt x="28814" y="918994"/>
                </a:lnTo>
                <a:lnTo>
                  <a:pt x="30545" y="966545"/>
                </a:lnTo>
                <a:lnTo>
                  <a:pt x="32248" y="1014070"/>
                </a:lnTo>
                <a:lnTo>
                  <a:pt x="33979" y="1061621"/>
                </a:lnTo>
                <a:lnTo>
                  <a:pt x="35794" y="1109248"/>
                </a:lnTo>
                <a:lnTo>
                  <a:pt x="37747" y="1157002"/>
                </a:lnTo>
                <a:lnTo>
                  <a:pt x="36782" y="1200464"/>
                </a:lnTo>
                <a:lnTo>
                  <a:pt x="33073" y="1244830"/>
                </a:lnTo>
                <a:lnTo>
                  <a:pt x="31117" y="1288919"/>
                </a:lnTo>
                <a:lnTo>
                  <a:pt x="35410" y="1331546"/>
                </a:lnTo>
                <a:lnTo>
                  <a:pt x="50447" y="1371530"/>
                </a:lnTo>
                <a:lnTo>
                  <a:pt x="71258" y="1386410"/>
                </a:lnTo>
                <a:lnTo>
                  <a:pt x="101445" y="1388380"/>
                </a:lnTo>
                <a:lnTo>
                  <a:pt x="135502" y="1385187"/>
                </a:lnTo>
                <a:lnTo>
                  <a:pt x="167922" y="1384575"/>
                </a:lnTo>
                <a:lnTo>
                  <a:pt x="1640007" y="1384575"/>
                </a:lnTo>
                <a:lnTo>
                  <a:pt x="1647846" y="1380269"/>
                </a:lnTo>
                <a:lnTo>
                  <a:pt x="1657857" y="1351131"/>
                </a:lnTo>
                <a:lnTo>
                  <a:pt x="1654094" y="1312383"/>
                </a:lnTo>
                <a:lnTo>
                  <a:pt x="1641723" y="1267650"/>
                </a:lnTo>
                <a:lnTo>
                  <a:pt x="1625908" y="1220560"/>
                </a:lnTo>
                <a:lnTo>
                  <a:pt x="1611815" y="1174738"/>
                </a:lnTo>
                <a:lnTo>
                  <a:pt x="1604609" y="1133810"/>
                </a:lnTo>
                <a:lnTo>
                  <a:pt x="1608550" y="1082041"/>
                </a:lnTo>
                <a:lnTo>
                  <a:pt x="1612278" y="1030234"/>
                </a:lnTo>
                <a:lnTo>
                  <a:pt x="1615794" y="978391"/>
                </a:lnTo>
                <a:lnTo>
                  <a:pt x="1619100" y="926518"/>
                </a:lnTo>
                <a:lnTo>
                  <a:pt x="1622195" y="874619"/>
                </a:lnTo>
                <a:lnTo>
                  <a:pt x="1625083" y="822698"/>
                </a:lnTo>
                <a:lnTo>
                  <a:pt x="1627763" y="770760"/>
                </a:lnTo>
                <a:lnTo>
                  <a:pt x="1630345" y="716350"/>
                </a:lnTo>
                <a:lnTo>
                  <a:pt x="1632507" y="666849"/>
                </a:lnTo>
                <a:lnTo>
                  <a:pt x="1634573" y="614884"/>
                </a:lnTo>
                <a:lnTo>
                  <a:pt x="1636436" y="562920"/>
                </a:lnTo>
                <a:lnTo>
                  <a:pt x="1638099" y="510960"/>
                </a:lnTo>
                <a:lnTo>
                  <a:pt x="1639561" y="459009"/>
                </a:lnTo>
                <a:lnTo>
                  <a:pt x="1640824" y="407070"/>
                </a:lnTo>
                <a:lnTo>
                  <a:pt x="1641890" y="355150"/>
                </a:lnTo>
                <a:lnTo>
                  <a:pt x="1642796" y="300456"/>
                </a:lnTo>
                <a:lnTo>
                  <a:pt x="1643434" y="251377"/>
                </a:lnTo>
                <a:lnTo>
                  <a:pt x="1643914" y="199535"/>
                </a:lnTo>
                <a:lnTo>
                  <a:pt x="1644201" y="147727"/>
                </a:lnTo>
                <a:lnTo>
                  <a:pt x="1644296" y="95958"/>
                </a:lnTo>
                <a:lnTo>
                  <a:pt x="1596510" y="90207"/>
                </a:lnTo>
                <a:lnTo>
                  <a:pt x="1572094" y="87637"/>
                </a:lnTo>
                <a:lnTo>
                  <a:pt x="1561349" y="86355"/>
                </a:lnTo>
                <a:lnTo>
                  <a:pt x="1554573" y="84470"/>
                </a:lnTo>
                <a:lnTo>
                  <a:pt x="1542064" y="80088"/>
                </a:lnTo>
                <a:lnTo>
                  <a:pt x="1490334" y="64024"/>
                </a:lnTo>
                <a:lnTo>
                  <a:pt x="1475530" y="59720"/>
                </a:lnTo>
                <a:lnTo>
                  <a:pt x="821971" y="59720"/>
                </a:lnTo>
                <a:lnTo>
                  <a:pt x="774769" y="58847"/>
                </a:lnTo>
                <a:lnTo>
                  <a:pt x="726235" y="55047"/>
                </a:lnTo>
                <a:lnTo>
                  <a:pt x="676672" y="48991"/>
                </a:lnTo>
                <a:lnTo>
                  <a:pt x="626386" y="41353"/>
                </a:lnTo>
                <a:lnTo>
                  <a:pt x="474237" y="15679"/>
                </a:lnTo>
                <a:lnTo>
                  <a:pt x="424104" y="8445"/>
                </a:lnTo>
                <a:lnTo>
                  <a:pt x="374772" y="2994"/>
                </a:lnTo>
                <a:lnTo>
                  <a:pt x="326544" y="0"/>
                </a:lnTo>
                <a:close/>
              </a:path>
              <a:path w="1657985" h="1595754">
                <a:moveTo>
                  <a:pt x="1434746" y="48125"/>
                </a:moveTo>
                <a:lnTo>
                  <a:pt x="821971" y="59720"/>
                </a:lnTo>
                <a:lnTo>
                  <a:pt x="1475530" y="59720"/>
                </a:lnTo>
                <a:lnTo>
                  <a:pt x="1434746" y="48125"/>
                </a:lnTo>
                <a:close/>
              </a:path>
            </a:pathLst>
          </a:custGeom>
          <a:solidFill>
            <a:srgbClr val="37D142">
              <a:alpha val="568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264852" y="3671570"/>
            <a:ext cx="430530" cy="994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O*</a:t>
            </a:r>
            <a:endParaRPr sz="2400">
              <a:latin typeface="Comic Sans MS"/>
              <a:cs typeface="Comic Sans MS"/>
            </a:endParaRPr>
          </a:p>
          <a:p>
            <a:pPr marL="247650">
              <a:lnSpc>
                <a:spcPct val="100000"/>
              </a:lnSpc>
              <a:spcBef>
                <a:spcPts val="1870"/>
              </a:spcBef>
            </a:pPr>
            <a:r>
              <a:rPr sz="2400" b="1" dirty="0">
                <a:solidFill>
                  <a:srgbClr val="3333CC"/>
                </a:solidFill>
                <a:latin typeface="Comic Sans MS"/>
                <a:cs typeface="Comic Sans MS"/>
              </a:rPr>
              <a:t>y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40864" y="5687694"/>
            <a:ext cx="205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333CC"/>
                </a:solidFill>
                <a:latin typeface="Comic Sans MS"/>
                <a:cs typeface="Comic Sans MS"/>
              </a:rPr>
              <a:t>x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147377" y="1493520"/>
            <a:ext cx="189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333CC"/>
                </a:solidFill>
                <a:latin typeface="Comic Sans MS"/>
                <a:cs typeface="Comic Sans MS"/>
              </a:rPr>
              <a:t>z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170237" y="2020145"/>
            <a:ext cx="87630" cy="2153920"/>
          </a:xfrm>
          <a:custGeom>
            <a:avLst/>
            <a:gdLst/>
            <a:ahLst/>
            <a:cxnLst/>
            <a:rect l="l" t="t" r="r" b="b"/>
            <a:pathLst>
              <a:path w="87629" h="2153920">
                <a:moveTo>
                  <a:pt x="87035" y="0"/>
                </a:moveTo>
                <a:lnTo>
                  <a:pt x="76993" y="34080"/>
                </a:lnTo>
                <a:lnTo>
                  <a:pt x="58737" y="125361"/>
                </a:lnTo>
                <a:lnTo>
                  <a:pt x="47624" y="217436"/>
                </a:lnTo>
                <a:lnTo>
                  <a:pt x="41274" y="311892"/>
                </a:lnTo>
                <a:lnTo>
                  <a:pt x="41274" y="502392"/>
                </a:lnTo>
                <a:lnTo>
                  <a:pt x="51593" y="696861"/>
                </a:lnTo>
                <a:lnTo>
                  <a:pt x="63499" y="892123"/>
                </a:lnTo>
                <a:lnTo>
                  <a:pt x="68262" y="1085798"/>
                </a:lnTo>
                <a:lnTo>
                  <a:pt x="65881" y="1182636"/>
                </a:lnTo>
                <a:lnTo>
                  <a:pt x="58737" y="1277886"/>
                </a:lnTo>
                <a:lnTo>
                  <a:pt x="45243" y="1372342"/>
                </a:lnTo>
                <a:lnTo>
                  <a:pt x="25399" y="1466004"/>
                </a:lnTo>
                <a:lnTo>
                  <a:pt x="20637" y="1561254"/>
                </a:lnTo>
                <a:lnTo>
                  <a:pt x="15874" y="1640629"/>
                </a:lnTo>
                <a:lnTo>
                  <a:pt x="12699" y="1704923"/>
                </a:lnTo>
                <a:lnTo>
                  <a:pt x="9524" y="1757311"/>
                </a:lnTo>
                <a:lnTo>
                  <a:pt x="7143" y="1799379"/>
                </a:lnTo>
                <a:lnTo>
                  <a:pt x="4762" y="1832717"/>
                </a:lnTo>
                <a:lnTo>
                  <a:pt x="3174" y="1859704"/>
                </a:lnTo>
                <a:lnTo>
                  <a:pt x="2381" y="1882723"/>
                </a:lnTo>
                <a:lnTo>
                  <a:pt x="793" y="1923998"/>
                </a:lnTo>
                <a:lnTo>
                  <a:pt x="0" y="1946223"/>
                </a:lnTo>
                <a:lnTo>
                  <a:pt x="0" y="1971623"/>
                </a:lnTo>
                <a:lnTo>
                  <a:pt x="0" y="2003373"/>
                </a:lnTo>
                <a:lnTo>
                  <a:pt x="0" y="2043061"/>
                </a:lnTo>
                <a:lnTo>
                  <a:pt x="0" y="2092273"/>
                </a:lnTo>
                <a:lnTo>
                  <a:pt x="0" y="2153392"/>
                </a:lnTo>
              </a:path>
            </a:pathLst>
          </a:custGeom>
          <a:ln w="57149">
            <a:solidFill>
              <a:srgbClr val="434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42738" y="1965325"/>
            <a:ext cx="164465" cy="189230"/>
          </a:xfrm>
          <a:custGeom>
            <a:avLst/>
            <a:gdLst/>
            <a:ahLst/>
            <a:cxnLst/>
            <a:rect l="l" t="t" r="r" b="b"/>
            <a:pathLst>
              <a:path w="164464" h="189230">
                <a:moveTo>
                  <a:pt x="130686" y="0"/>
                </a:moveTo>
                <a:lnTo>
                  <a:pt x="0" y="140232"/>
                </a:lnTo>
                <a:lnTo>
                  <a:pt x="164459" y="188688"/>
                </a:lnTo>
                <a:lnTo>
                  <a:pt x="130686" y="0"/>
                </a:lnTo>
                <a:close/>
              </a:path>
            </a:pathLst>
          </a:custGeom>
          <a:solidFill>
            <a:srgbClr val="434D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96620" y="4121150"/>
            <a:ext cx="1097915" cy="1463675"/>
          </a:xfrm>
          <a:custGeom>
            <a:avLst/>
            <a:gdLst/>
            <a:ahLst/>
            <a:cxnLst/>
            <a:rect l="l" t="t" r="r" b="b"/>
            <a:pathLst>
              <a:path w="1097914" h="1463675">
                <a:moveTo>
                  <a:pt x="1097429" y="0"/>
                </a:moveTo>
                <a:lnTo>
                  <a:pt x="1076791" y="44449"/>
                </a:lnTo>
                <a:lnTo>
                  <a:pt x="1049010" y="84137"/>
                </a:lnTo>
                <a:lnTo>
                  <a:pt x="1015672" y="121443"/>
                </a:lnTo>
                <a:lnTo>
                  <a:pt x="979954" y="155574"/>
                </a:lnTo>
                <a:lnTo>
                  <a:pt x="972810" y="175418"/>
                </a:lnTo>
                <a:lnTo>
                  <a:pt x="964873" y="189706"/>
                </a:lnTo>
                <a:lnTo>
                  <a:pt x="947410" y="207962"/>
                </a:lnTo>
                <a:lnTo>
                  <a:pt x="926773" y="222250"/>
                </a:lnTo>
                <a:lnTo>
                  <a:pt x="914866" y="233362"/>
                </a:lnTo>
                <a:lnTo>
                  <a:pt x="848985" y="318293"/>
                </a:lnTo>
                <a:lnTo>
                  <a:pt x="797391" y="390524"/>
                </a:lnTo>
                <a:lnTo>
                  <a:pt x="788660" y="420687"/>
                </a:lnTo>
                <a:lnTo>
                  <a:pt x="784691" y="433387"/>
                </a:lnTo>
                <a:lnTo>
                  <a:pt x="783898" y="435768"/>
                </a:lnTo>
                <a:lnTo>
                  <a:pt x="784691" y="431799"/>
                </a:lnTo>
                <a:lnTo>
                  <a:pt x="784691" y="426243"/>
                </a:lnTo>
                <a:lnTo>
                  <a:pt x="757704" y="457199"/>
                </a:lnTo>
                <a:lnTo>
                  <a:pt x="751354" y="476249"/>
                </a:lnTo>
                <a:lnTo>
                  <a:pt x="745004" y="495299"/>
                </a:lnTo>
                <a:lnTo>
                  <a:pt x="698173" y="551656"/>
                </a:lnTo>
                <a:lnTo>
                  <a:pt x="665629" y="580231"/>
                </a:lnTo>
                <a:lnTo>
                  <a:pt x="630704" y="608806"/>
                </a:lnTo>
                <a:lnTo>
                  <a:pt x="558473" y="661987"/>
                </a:lnTo>
                <a:lnTo>
                  <a:pt x="525929" y="685006"/>
                </a:lnTo>
                <a:lnTo>
                  <a:pt x="497354" y="704849"/>
                </a:lnTo>
                <a:lnTo>
                  <a:pt x="485448" y="733424"/>
                </a:lnTo>
                <a:lnTo>
                  <a:pt x="471160" y="754856"/>
                </a:lnTo>
                <a:lnTo>
                  <a:pt x="453698" y="774699"/>
                </a:lnTo>
                <a:lnTo>
                  <a:pt x="432266" y="796924"/>
                </a:lnTo>
                <a:lnTo>
                  <a:pt x="407660" y="857249"/>
                </a:lnTo>
                <a:lnTo>
                  <a:pt x="379879" y="914399"/>
                </a:lnTo>
                <a:lnTo>
                  <a:pt x="369560" y="939006"/>
                </a:lnTo>
                <a:lnTo>
                  <a:pt x="364004" y="960437"/>
                </a:lnTo>
                <a:lnTo>
                  <a:pt x="356860" y="996156"/>
                </a:lnTo>
                <a:lnTo>
                  <a:pt x="351304" y="1010443"/>
                </a:lnTo>
                <a:lnTo>
                  <a:pt x="341779" y="1023143"/>
                </a:lnTo>
                <a:lnTo>
                  <a:pt x="325110" y="1034255"/>
                </a:lnTo>
                <a:lnTo>
                  <a:pt x="300504" y="1044574"/>
                </a:lnTo>
                <a:lnTo>
                  <a:pt x="263198" y="1072355"/>
                </a:lnTo>
                <a:lnTo>
                  <a:pt x="236210" y="1100931"/>
                </a:lnTo>
                <a:lnTo>
                  <a:pt x="211604" y="1133474"/>
                </a:lnTo>
                <a:lnTo>
                  <a:pt x="183029" y="1174749"/>
                </a:lnTo>
                <a:lnTo>
                  <a:pt x="150485" y="1216818"/>
                </a:lnTo>
                <a:lnTo>
                  <a:pt x="114766" y="1257299"/>
                </a:lnTo>
                <a:lnTo>
                  <a:pt x="80635" y="1298574"/>
                </a:lnTo>
                <a:lnTo>
                  <a:pt x="52854" y="1344612"/>
                </a:lnTo>
                <a:lnTo>
                  <a:pt x="33010" y="1407318"/>
                </a:lnTo>
                <a:lnTo>
                  <a:pt x="21898" y="1435099"/>
                </a:lnTo>
                <a:lnTo>
                  <a:pt x="467" y="1462087"/>
                </a:lnTo>
                <a:lnTo>
                  <a:pt x="0" y="1463050"/>
                </a:lnTo>
              </a:path>
            </a:pathLst>
          </a:custGeom>
          <a:ln w="57149">
            <a:solidFill>
              <a:srgbClr val="434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69350" y="5443952"/>
            <a:ext cx="154305" cy="191770"/>
          </a:xfrm>
          <a:custGeom>
            <a:avLst/>
            <a:gdLst/>
            <a:ahLst/>
            <a:cxnLst/>
            <a:rect l="l" t="t" r="r" b="b"/>
            <a:pathLst>
              <a:path w="154305" h="191770">
                <a:moveTo>
                  <a:pt x="0" y="0"/>
                </a:moveTo>
                <a:lnTo>
                  <a:pt x="2336" y="191672"/>
                </a:lnTo>
                <a:lnTo>
                  <a:pt x="154273" y="74799"/>
                </a:lnTo>
                <a:lnTo>
                  <a:pt x="0" y="0"/>
                </a:lnTo>
                <a:close/>
              </a:path>
            </a:pathLst>
          </a:custGeom>
          <a:solidFill>
            <a:srgbClr val="434D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216977" y="2092153"/>
            <a:ext cx="21590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i="1" spc="-35" dirty="0">
                <a:latin typeface="Comic Sans MS"/>
                <a:cs typeface="Comic Sans MS"/>
              </a:rPr>
              <a:t>E</a:t>
            </a:r>
            <a:endParaRPr sz="2450">
              <a:latin typeface="Comic Sans MS"/>
              <a:cs typeface="Comic Sans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170362" y="4359275"/>
            <a:ext cx="2491105" cy="2301875"/>
          </a:xfrm>
          <a:custGeom>
            <a:avLst/>
            <a:gdLst/>
            <a:ahLst/>
            <a:cxnLst/>
            <a:rect l="l" t="t" r="r" b="b"/>
            <a:pathLst>
              <a:path w="2491104" h="2301875">
                <a:moveTo>
                  <a:pt x="0" y="0"/>
                </a:moveTo>
                <a:lnTo>
                  <a:pt x="2490786" y="0"/>
                </a:lnTo>
                <a:lnTo>
                  <a:pt x="2490786" y="2301874"/>
                </a:lnTo>
                <a:lnTo>
                  <a:pt x="0" y="230187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249102" y="4392295"/>
            <a:ext cx="229171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8509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mic Sans MS"/>
                <a:cs typeface="Comic Sans MS"/>
              </a:rPr>
              <a:t>Zero   </a:t>
            </a:r>
            <a:r>
              <a:rPr sz="2400" spc="-5" dirty="0">
                <a:latin typeface="Comic Sans MS"/>
                <a:cs typeface="Comic Sans MS"/>
              </a:rPr>
              <a:t>represents</a:t>
            </a:r>
            <a:r>
              <a:rPr sz="2400" spc="-7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that  the plane is  </a:t>
            </a:r>
            <a:r>
              <a:rPr sz="2400" dirty="0">
                <a:latin typeface="Comic Sans MS"/>
                <a:cs typeface="Comic Sans MS"/>
              </a:rPr>
              <a:t>parallel to the  </a:t>
            </a:r>
            <a:r>
              <a:rPr sz="2400" spc="-5" dirty="0">
                <a:latin typeface="Comic Sans MS"/>
                <a:cs typeface="Comic Sans MS"/>
              </a:rPr>
              <a:t>corresponding  </a:t>
            </a:r>
            <a:r>
              <a:rPr sz="2400" dirty="0">
                <a:latin typeface="Comic Sans MS"/>
                <a:cs typeface="Comic Sans MS"/>
              </a:rPr>
              <a:t>axis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105648" y="4360864"/>
            <a:ext cx="1887855" cy="1571625"/>
          </a:xfrm>
          <a:custGeom>
            <a:avLst/>
            <a:gdLst/>
            <a:ahLst/>
            <a:cxnLst/>
            <a:rect l="l" t="t" r="r" b="b"/>
            <a:pathLst>
              <a:path w="1887854" h="1571625">
                <a:moveTo>
                  <a:pt x="0" y="0"/>
                </a:moveTo>
                <a:lnTo>
                  <a:pt x="1887537" y="0"/>
                </a:lnTo>
                <a:lnTo>
                  <a:pt x="1887537" y="1571624"/>
                </a:lnTo>
                <a:lnTo>
                  <a:pt x="0" y="157162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215346" y="4393883"/>
            <a:ext cx="1581785" cy="14833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065" marR="5080" indent="-40640" algn="ctr">
              <a:lnSpc>
                <a:spcPct val="99500"/>
              </a:lnSpc>
              <a:spcBef>
                <a:spcPts val="115"/>
              </a:spcBef>
            </a:pPr>
            <a:r>
              <a:rPr sz="2400" b="1" spc="-5" dirty="0">
                <a:latin typeface="Comic Sans MS"/>
                <a:cs typeface="Comic Sans MS"/>
              </a:rPr>
              <a:t>Bar  </a:t>
            </a:r>
            <a:r>
              <a:rPr sz="2400" dirty="0">
                <a:latin typeface="Comic Sans MS"/>
                <a:cs typeface="Comic Sans MS"/>
              </a:rPr>
              <a:t>r</a:t>
            </a:r>
            <a:r>
              <a:rPr sz="2400" spc="-5" dirty="0">
                <a:latin typeface="Comic Sans MS"/>
                <a:cs typeface="Comic Sans MS"/>
              </a:rPr>
              <a:t>ep</a:t>
            </a:r>
            <a:r>
              <a:rPr sz="2400" dirty="0">
                <a:latin typeface="Comic Sans MS"/>
                <a:cs typeface="Comic Sans MS"/>
              </a:rPr>
              <a:t>r</a:t>
            </a:r>
            <a:r>
              <a:rPr sz="2400" spc="-5" dirty="0">
                <a:latin typeface="Comic Sans MS"/>
                <a:cs typeface="Comic Sans MS"/>
              </a:rPr>
              <a:t>ese</a:t>
            </a:r>
            <a:r>
              <a:rPr sz="2400" dirty="0">
                <a:latin typeface="Comic Sans MS"/>
                <a:cs typeface="Comic Sans MS"/>
              </a:rPr>
              <a:t>nts  a </a:t>
            </a:r>
            <a:r>
              <a:rPr sz="2400" spc="-5" dirty="0">
                <a:latin typeface="Comic Sans MS"/>
                <a:cs typeface="Comic Sans MS"/>
              </a:rPr>
              <a:t>negative  intercept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867398" y="3887006"/>
            <a:ext cx="450215" cy="643890"/>
          </a:xfrm>
          <a:custGeom>
            <a:avLst/>
            <a:gdLst/>
            <a:ahLst/>
            <a:cxnLst/>
            <a:rect l="l" t="t" r="r" b="b"/>
            <a:pathLst>
              <a:path w="450214" h="643889">
                <a:moveTo>
                  <a:pt x="0" y="643718"/>
                </a:moveTo>
                <a:lnTo>
                  <a:pt x="449862" y="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81520" y="3840162"/>
            <a:ext cx="168910" cy="189865"/>
          </a:xfrm>
          <a:custGeom>
            <a:avLst/>
            <a:gdLst/>
            <a:ahLst/>
            <a:cxnLst/>
            <a:rect l="l" t="t" r="r" b="b"/>
            <a:pathLst>
              <a:path w="168910" h="189864">
                <a:moveTo>
                  <a:pt x="168478" y="0"/>
                </a:moveTo>
                <a:lnTo>
                  <a:pt x="0" y="91427"/>
                </a:lnTo>
                <a:lnTo>
                  <a:pt x="140533" y="189638"/>
                </a:lnTo>
                <a:lnTo>
                  <a:pt x="1684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32405" y="3889860"/>
            <a:ext cx="364490" cy="641350"/>
          </a:xfrm>
          <a:custGeom>
            <a:avLst/>
            <a:gdLst/>
            <a:ahLst/>
            <a:cxnLst/>
            <a:rect l="l" t="t" r="r" b="b"/>
            <a:pathLst>
              <a:path w="364490" h="641350">
                <a:moveTo>
                  <a:pt x="363893" y="640864"/>
                </a:moveTo>
                <a:lnTo>
                  <a:pt x="0" y="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104185" y="3840163"/>
            <a:ext cx="159385" cy="191770"/>
          </a:xfrm>
          <a:custGeom>
            <a:avLst/>
            <a:gdLst/>
            <a:ahLst/>
            <a:cxnLst/>
            <a:rect l="l" t="t" r="r" b="b"/>
            <a:pathLst>
              <a:path w="159384" h="191770">
                <a:moveTo>
                  <a:pt x="0" y="0"/>
                </a:moveTo>
                <a:lnTo>
                  <a:pt x="10110" y="191419"/>
                </a:lnTo>
                <a:lnTo>
                  <a:pt x="159202" y="10676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8168242" y="6406832"/>
            <a:ext cx="927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475" dirty="0">
                <a:latin typeface="Comic Sans MS"/>
                <a:cs typeface="Comic Sans MS"/>
              </a:rPr>
              <a:t>61</a:t>
            </a:r>
            <a:r>
              <a:rPr sz="3600" spc="-712" baseline="23148" dirty="0">
                <a:latin typeface="Comic Sans MS"/>
                <a:cs typeface="Comic Sans MS"/>
              </a:rPr>
              <a:t>6</a:t>
            </a:r>
            <a:r>
              <a:rPr sz="2400" spc="-475" dirty="0">
                <a:latin typeface="Comic Sans MS"/>
                <a:cs typeface="Comic Sans MS"/>
              </a:rPr>
              <a:t>/</a:t>
            </a:r>
            <a:r>
              <a:rPr sz="3600" spc="-712" baseline="23148" dirty="0">
                <a:latin typeface="Comic Sans MS"/>
                <a:cs typeface="Comic Sans MS"/>
              </a:rPr>
              <a:t>1</a:t>
            </a:r>
            <a:r>
              <a:rPr sz="2400" spc="-475" dirty="0">
                <a:latin typeface="Comic Sans MS"/>
                <a:cs typeface="Comic Sans MS"/>
              </a:rPr>
              <a:t>7</a:t>
            </a:r>
            <a:r>
              <a:rPr sz="3600" spc="-712" baseline="23148" dirty="0">
                <a:latin typeface="Comic Sans MS"/>
                <a:cs typeface="Comic Sans MS"/>
              </a:rPr>
              <a:t>/</a:t>
            </a:r>
            <a:r>
              <a:rPr sz="2400" spc="-475" dirty="0">
                <a:latin typeface="Comic Sans MS"/>
                <a:cs typeface="Comic Sans MS"/>
              </a:rPr>
              <a:t>7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626434" y="6637019"/>
            <a:ext cx="349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61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56173" y="638176"/>
            <a:ext cx="3383279" cy="1196975"/>
          </a:xfrm>
          <a:prstGeom prst="rect">
            <a:avLst/>
          </a:prstGeom>
          <a:ln w="9524">
            <a:solidFill>
              <a:srgbClr val="AA7900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91440" marR="169545">
              <a:lnSpc>
                <a:spcPct val="99000"/>
              </a:lnSpc>
              <a:spcBef>
                <a:spcPts val="385"/>
              </a:spcBef>
            </a:pPr>
            <a:r>
              <a:rPr sz="2400" b="1" spc="-5" dirty="0">
                <a:latin typeface="Comic Sans MS"/>
                <a:cs typeface="Comic Sans MS"/>
              </a:rPr>
              <a:t>All parallel planes  have the same Miller  Indices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98114" y="5203507"/>
            <a:ext cx="209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064" y="4797108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D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21764" y="3789045"/>
            <a:ext cx="269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O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38212" y="2370138"/>
            <a:ext cx="862330" cy="1109980"/>
          </a:xfrm>
          <a:custGeom>
            <a:avLst/>
            <a:gdLst/>
            <a:ahLst/>
            <a:cxnLst/>
            <a:rect l="l" t="t" r="r" b="b"/>
            <a:pathLst>
              <a:path w="862330" h="1109979">
                <a:moveTo>
                  <a:pt x="152246" y="913676"/>
                </a:moveTo>
                <a:lnTo>
                  <a:pt x="0" y="1109661"/>
                </a:lnTo>
                <a:lnTo>
                  <a:pt x="9921" y="1100533"/>
                </a:lnTo>
                <a:lnTo>
                  <a:pt x="18752" y="1092248"/>
                </a:lnTo>
                <a:lnTo>
                  <a:pt x="26987" y="1084261"/>
                </a:lnTo>
                <a:lnTo>
                  <a:pt x="50160" y="1060867"/>
                </a:lnTo>
                <a:lnTo>
                  <a:pt x="50708" y="1060272"/>
                </a:lnTo>
                <a:lnTo>
                  <a:pt x="49565" y="1060272"/>
                </a:lnTo>
                <a:lnTo>
                  <a:pt x="79375" y="1031873"/>
                </a:lnTo>
                <a:lnTo>
                  <a:pt x="116507" y="989507"/>
                </a:lnTo>
                <a:lnTo>
                  <a:pt x="140692" y="946545"/>
                </a:lnTo>
                <a:lnTo>
                  <a:pt x="152246" y="913676"/>
                </a:lnTo>
                <a:close/>
              </a:path>
              <a:path w="862330" h="1109979">
                <a:moveTo>
                  <a:pt x="55738" y="1054804"/>
                </a:moveTo>
                <a:lnTo>
                  <a:pt x="52585" y="1057472"/>
                </a:lnTo>
                <a:lnTo>
                  <a:pt x="49565" y="1060272"/>
                </a:lnTo>
                <a:lnTo>
                  <a:pt x="50708" y="1060272"/>
                </a:lnTo>
                <a:lnTo>
                  <a:pt x="55738" y="1054804"/>
                </a:lnTo>
                <a:close/>
              </a:path>
              <a:path w="862330" h="1109979">
                <a:moveTo>
                  <a:pt x="713728" y="190885"/>
                </a:moveTo>
                <a:lnTo>
                  <a:pt x="686397" y="225101"/>
                </a:lnTo>
                <a:lnTo>
                  <a:pt x="654050" y="260350"/>
                </a:lnTo>
                <a:lnTo>
                  <a:pt x="644724" y="267692"/>
                </a:lnTo>
                <a:lnTo>
                  <a:pt x="623689" y="279995"/>
                </a:lnTo>
                <a:lnTo>
                  <a:pt x="614363" y="287337"/>
                </a:lnTo>
                <a:lnTo>
                  <a:pt x="581254" y="321715"/>
                </a:lnTo>
                <a:lnTo>
                  <a:pt x="548754" y="357770"/>
                </a:lnTo>
                <a:lnTo>
                  <a:pt x="517093" y="394892"/>
                </a:lnTo>
                <a:lnTo>
                  <a:pt x="486498" y="432471"/>
                </a:lnTo>
                <a:lnTo>
                  <a:pt x="457199" y="469898"/>
                </a:lnTo>
                <a:lnTo>
                  <a:pt x="425238" y="513379"/>
                </a:lnTo>
                <a:lnTo>
                  <a:pt x="394596" y="556925"/>
                </a:lnTo>
                <a:lnTo>
                  <a:pt x="335025" y="643535"/>
                </a:lnTo>
                <a:lnTo>
                  <a:pt x="304971" y="686258"/>
                </a:lnTo>
                <a:lnTo>
                  <a:pt x="273990" y="728367"/>
                </a:lnTo>
                <a:lnTo>
                  <a:pt x="241520" y="769692"/>
                </a:lnTo>
                <a:lnTo>
                  <a:pt x="206997" y="810063"/>
                </a:lnTo>
                <a:lnTo>
                  <a:pt x="169862" y="849311"/>
                </a:lnTo>
                <a:lnTo>
                  <a:pt x="156840" y="900607"/>
                </a:lnTo>
                <a:lnTo>
                  <a:pt x="152246" y="913676"/>
                </a:lnTo>
                <a:lnTo>
                  <a:pt x="713728" y="190885"/>
                </a:lnTo>
                <a:close/>
              </a:path>
              <a:path w="862330" h="1109979">
                <a:moveTo>
                  <a:pt x="717206" y="186408"/>
                </a:moveTo>
                <a:lnTo>
                  <a:pt x="713728" y="190885"/>
                </a:lnTo>
                <a:lnTo>
                  <a:pt x="716106" y="187908"/>
                </a:lnTo>
                <a:lnTo>
                  <a:pt x="717206" y="186408"/>
                </a:lnTo>
                <a:close/>
              </a:path>
              <a:path w="862330" h="1109979">
                <a:moveTo>
                  <a:pt x="862013" y="0"/>
                </a:moveTo>
                <a:lnTo>
                  <a:pt x="829666" y="35248"/>
                </a:lnTo>
                <a:lnTo>
                  <a:pt x="799957" y="72441"/>
                </a:lnTo>
                <a:lnTo>
                  <a:pt x="771831" y="110801"/>
                </a:lnTo>
                <a:lnTo>
                  <a:pt x="744232" y="149548"/>
                </a:lnTo>
                <a:lnTo>
                  <a:pt x="717206" y="186408"/>
                </a:lnTo>
                <a:lnTo>
                  <a:pt x="862013" y="0"/>
                </a:lnTo>
                <a:close/>
              </a:path>
            </a:pathLst>
          </a:custGeom>
          <a:solidFill>
            <a:srgbClr val="FC7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8212" y="2370138"/>
            <a:ext cx="862330" cy="1109980"/>
          </a:xfrm>
          <a:custGeom>
            <a:avLst/>
            <a:gdLst/>
            <a:ahLst/>
            <a:cxnLst/>
            <a:rect l="l" t="t" r="r" b="b"/>
            <a:pathLst>
              <a:path w="862330" h="1109979">
                <a:moveTo>
                  <a:pt x="862012" y="0"/>
                </a:moveTo>
                <a:lnTo>
                  <a:pt x="829665" y="35248"/>
                </a:lnTo>
                <a:lnTo>
                  <a:pt x="799956" y="72441"/>
                </a:lnTo>
                <a:lnTo>
                  <a:pt x="771830" y="110800"/>
                </a:lnTo>
                <a:lnTo>
                  <a:pt x="744232" y="149548"/>
                </a:lnTo>
                <a:lnTo>
                  <a:pt x="716106" y="187908"/>
                </a:lnTo>
                <a:lnTo>
                  <a:pt x="686397" y="225100"/>
                </a:lnTo>
                <a:lnTo>
                  <a:pt x="654050" y="260349"/>
                </a:lnTo>
                <a:lnTo>
                  <a:pt x="644723" y="267692"/>
                </a:lnTo>
                <a:lnTo>
                  <a:pt x="634206" y="273843"/>
                </a:lnTo>
                <a:lnTo>
                  <a:pt x="623689" y="279995"/>
                </a:lnTo>
                <a:lnTo>
                  <a:pt x="581253" y="321716"/>
                </a:lnTo>
                <a:lnTo>
                  <a:pt x="548754" y="357771"/>
                </a:lnTo>
                <a:lnTo>
                  <a:pt x="517093" y="394893"/>
                </a:lnTo>
                <a:lnTo>
                  <a:pt x="486499" y="432472"/>
                </a:lnTo>
                <a:lnTo>
                  <a:pt x="457200" y="469899"/>
                </a:lnTo>
                <a:lnTo>
                  <a:pt x="425238" y="513380"/>
                </a:lnTo>
                <a:lnTo>
                  <a:pt x="394597" y="556926"/>
                </a:lnTo>
                <a:lnTo>
                  <a:pt x="364713" y="600368"/>
                </a:lnTo>
                <a:lnTo>
                  <a:pt x="335025" y="643535"/>
                </a:lnTo>
                <a:lnTo>
                  <a:pt x="304972" y="686259"/>
                </a:lnTo>
                <a:lnTo>
                  <a:pt x="273990" y="728368"/>
                </a:lnTo>
                <a:lnTo>
                  <a:pt x="241520" y="769693"/>
                </a:lnTo>
                <a:lnTo>
                  <a:pt x="206997" y="810064"/>
                </a:lnTo>
                <a:lnTo>
                  <a:pt x="169862" y="849311"/>
                </a:lnTo>
                <a:lnTo>
                  <a:pt x="156840" y="900607"/>
                </a:lnTo>
                <a:lnTo>
                  <a:pt x="140692" y="946545"/>
                </a:lnTo>
                <a:lnTo>
                  <a:pt x="116507" y="989507"/>
                </a:lnTo>
                <a:lnTo>
                  <a:pt x="79374" y="1031873"/>
                </a:lnTo>
                <a:lnTo>
                  <a:pt x="49565" y="1060272"/>
                </a:lnTo>
                <a:lnTo>
                  <a:pt x="52585" y="1057472"/>
                </a:lnTo>
                <a:lnTo>
                  <a:pt x="18752" y="1092248"/>
                </a:lnTo>
                <a:lnTo>
                  <a:pt x="2877" y="1107032"/>
                </a:lnTo>
                <a:lnTo>
                  <a:pt x="0" y="1109661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1225" y="3519488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99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00225" y="2389188"/>
            <a:ext cx="1633855" cy="0"/>
          </a:xfrm>
          <a:custGeom>
            <a:avLst/>
            <a:gdLst/>
            <a:ahLst/>
            <a:cxnLst/>
            <a:rect l="l" t="t" r="r" b="b"/>
            <a:pathLst>
              <a:path w="1633854">
                <a:moveTo>
                  <a:pt x="0" y="0"/>
                </a:moveTo>
                <a:lnTo>
                  <a:pt x="1633537" y="0"/>
                </a:lnTo>
              </a:path>
            </a:pathLst>
          </a:custGeom>
          <a:ln w="38100">
            <a:solidFill>
              <a:srgbClr val="FC7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00225" y="2370138"/>
            <a:ext cx="1633855" cy="38100"/>
          </a:xfrm>
          <a:custGeom>
            <a:avLst/>
            <a:gdLst/>
            <a:ahLst/>
            <a:cxnLst/>
            <a:rect l="l" t="t" r="r" b="b"/>
            <a:pathLst>
              <a:path w="1633854" h="38100">
                <a:moveTo>
                  <a:pt x="0" y="0"/>
                </a:moveTo>
                <a:lnTo>
                  <a:pt x="51043" y="1506"/>
                </a:lnTo>
                <a:lnTo>
                  <a:pt x="102078" y="3044"/>
                </a:lnTo>
                <a:lnTo>
                  <a:pt x="153106" y="4608"/>
                </a:lnTo>
                <a:lnTo>
                  <a:pt x="204127" y="6194"/>
                </a:lnTo>
                <a:lnTo>
                  <a:pt x="255142" y="7797"/>
                </a:lnTo>
                <a:lnTo>
                  <a:pt x="306152" y="9411"/>
                </a:lnTo>
                <a:lnTo>
                  <a:pt x="357158" y="11030"/>
                </a:lnTo>
                <a:lnTo>
                  <a:pt x="408161" y="12650"/>
                </a:lnTo>
                <a:lnTo>
                  <a:pt x="459161" y="14265"/>
                </a:lnTo>
                <a:lnTo>
                  <a:pt x="510160" y="15871"/>
                </a:lnTo>
                <a:lnTo>
                  <a:pt x="561159" y="17461"/>
                </a:lnTo>
                <a:lnTo>
                  <a:pt x="612158" y="19031"/>
                </a:lnTo>
                <a:lnTo>
                  <a:pt x="663158" y="20575"/>
                </a:lnTo>
                <a:lnTo>
                  <a:pt x="714159" y="22089"/>
                </a:lnTo>
                <a:lnTo>
                  <a:pt x="765164" y="23566"/>
                </a:lnTo>
                <a:lnTo>
                  <a:pt x="816173" y="25003"/>
                </a:lnTo>
                <a:lnTo>
                  <a:pt x="867186" y="26392"/>
                </a:lnTo>
                <a:lnTo>
                  <a:pt x="918205" y="27730"/>
                </a:lnTo>
                <a:lnTo>
                  <a:pt x="969230" y="29011"/>
                </a:lnTo>
                <a:lnTo>
                  <a:pt x="1020263" y="30230"/>
                </a:lnTo>
                <a:lnTo>
                  <a:pt x="1071304" y="31382"/>
                </a:lnTo>
                <a:lnTo>
                  <a:pt x="1122353" y="32460"/>
                </a:lnTo>
                <a:lnTo>
                  <a:pt x="1173413" y="33461"/>
                </a:lnTo>
                <a:lnTo>
                  <a:pt x="1224483" y="34379"/>
                </a:lnTo>
                <a:lnTo>
                  <a:pt x="1275565" y="35208"/>
                </a:lnTo>
                <a:lnTo>
                  <a:pt x="1326659" y="35944"/>
                </a:lnTo>
                <a:lnTo>
                  <a:pt x="1377767" y="36581"/>
                </a:lnTo>
                <a:lnTo>
                  <a:pt x="1428889" y="37114"/>
                </a:lnTo>
                <a:lnTo>
                  <a:pt x="1480026" y="37537"/>
                </a:lnTo>
                <a:lnTo>
                  <a:pt x="1531179" y="37846"/>
                </a:lnTo>
                <a:lnTo>
                  <a:pt x="1582349" y="38035"/>
                </a:lnTo>
                <a:lnTo>
                  <a:pt x="1633537" y="38099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97150" y="2408238"/>
            <a:ext cx="862330" cy="1123950"/>
          </a:xfrm>
          <a:custGeom>
            <a:avLst/>
            <a:gdLst/>
            <a:ahLst/>
            <a:cxnLst/>
            <a:rect l="l" t="t" r="r" b="b"/>
            <a:pathLst>
              <a:path w="862329" h="1123950">
                <a:moveTo>
                  <a:pt x="433963" y="558118"/>
                </a:moveTo>
                <a:lnTo>
                  <a:pt x="0" y="1123950"/>
                </a:lnTo>
                <a:lnTo>
                  <a:pt x="4861" y="1123305"/>
                </a:lnTo>
                <a:lnTo>
                  <a:pt x="16271" y="1121171"/>
                </a:lnTo>
                <a:lnTo>
                  <a:pt x="104874" y="1046336"/>
                </a:lnTo>
                <a:lnTo>
                  <a:pt x="142478" y="1005879"/>
                </a:lnTo>
                <a:lnTo>
                  <a:pt x="174724" y="962149"/>
                </a:lnTo>
                <a:lnTo>
                  <a:pt x="196850" y="914400"/>
                </a:lnTo>
                <a:lnTo>
                  <a:pt x="235991" y="885155"/>
                </a:lnTo>
                <a:lnTo>
                  <a:pt x="264715" y="854273"/>
                </a:lnTo>
                <a:lnTo>
                  <a:pt x="285700" y="817736"/>
                </a:lnTo>
                <a:lnTo>
                  <a:pt x="301625" y="771525"/>
                </a:lnTo>
                <a:lnTo>
                  <a:pt x="319707" y="743396"/>
                </a:lnTo>
                <a:lnTo>
                  <a:pt x="327025" y="731837"/>
                </a:lnTo>
                <a:lnTo>
                  <a:pt x="339898" y="712539"/>
                </a:lnTo>
                <a:lnTo>
                  <a:pt x="352623" y="692943"/>
                </a:lnTo>
                <a:lnTo>
                  <a:pt x="365645" y="673348"/>
                </a:lnTo>
                <a:lnTo>
                  <a:pt x="379412" y="654050"/>
                </a:lnTo>
                <a:lnTo>
                  <a:pt x="398512" y="625871"/>
                </a:lnTo>
                <a:lnTo>
                  <a:pt x="414337" y="597693"/>
                </a:lnTo>
                <a:lnTo>
                  <a:pt x="428972" y="568325"/>
                </a:lnTo>
                <a:lnTo>
                  <a:pt x="433963" y="558118"/>
                </a:lnTo>
                <a:close/>
              </a:path>
              <a:path w="862329" h="1123950">
                <a:moveTo>
                  <a:pt x="469132" y="512263"/>
                </a:moveTo>
                <a:lnTo>
                  <a:pt x="464294" y="517252"/>
                </a:lnTo>
                <a:lnTo>
                  <a:pt x="444500" y="536575"/>
                </a:lnTo>
                <a:lnTo>
                  <a:pt x="433963" y="558118"/>
                </a:lnTo>
                <a:lnTo>
                  <a:pt x="469132" y="512263"/>
                </a:lnTo>
                <a:close/>
              </a:path>
              <a:path w="862329" h="1123950">
                <a:moveTo>
                  <a:pt x="479654" y="498543"/>
                </a:moveTo>
                <a:lnTo>
                  <a:pt x="469132" y="512263"/>
                </a:lnTo>
                <a:lnTo>
                  <a:pt x="473075" y="508198"/>
                </a:lnTo>
                <a:lnTo>
                  <a:pt x="479654" y="498543"/>
                </a:lnTo>
                <a:close/>
              </a:path>
              <a:path w="862329" h="1123950">
                <a:moveTo>
                  <a:pt x="526229" y="437816"/>
                </a:moveTo>
                <a:lnTo>
                  <a:pt x="513953" y="450155"/>
                </a:lnTo>
                <a:lnTo>
                  <a:pt x="496887" y="471487"/>
                </a:lnTo>
                <a:lnTo>
                  <a:pt x="480665" y="497061"/>
                </a:lnTo>
                <a:lnTo>
                  <a:pt x="479654" y="498543"/>
                </a:lnTo>
                <a:lnTo>
                  <a:pt x="526229" y="437816"/>
                </a:lnTo>
                <a:close/>
              </a:path>
              <a:path w="862329" h="1123950">
                <a:moveTo>
                  <a:pt x="696424" y="215904"/>
                </a:moveTo>
                <a:lnTo>
                  <a:pt x="526229" y="437816"/>
                </a:lnTo>
                <a:lnTo>
                  <a:pt x="533400" y="430609"/>
                </a:lnTo>
                <a:lnTo>
                  <a:pt x="554037" y="411658"/>
                </a:lnTo>
                <a:lnTo>
                  <a:pt x="574675" y="392112"/>
                </a:lnTo>
                <a:lnTo>
                  <a:pt x="582017" y="385464"/>
                </a:lnTo>
                <a:lnTo>
                  <a:pt x="589359" y="379412"/>
                </a:lnTo>
                <a:lnTo>
                  <a:pt x="596106" y="373360"/>
                </a:lnTo>
                <a:lnTo>
                  <a:pt x="601662" y="366712"/>
                </a:lnTo>
                <a:lnTo>
                  <a:pt x="630389" y="322414"/>
                </a:lnTo>
                <a:lnTo>
                  <a:pt x="685787" y="232524"/>
                </a:lnTo>
                <a:lnTo>
                  <a:pt x="696424" y="215904"/>
                </a:lnTo>
                <a:close/>
              </a:path>
              <a:path w="862329" h="1123950">
                <a:moveTo>
                  <a:pt x="758102" y="135485"/>
                </a:moveTo>
                <a:lnTo>
                  <a:pt x="744537" y="144462"/>
                </a:lnTo>
                <a:lnTo>
                  <a:pt x="714286" y="187998"/>
                </a:lnTo>
                <a:lnTo>
                  <a:pt x="696424" y="215904"/>
                </a:lnTo>
                <a:lnTo>
                  <a:pt x="758102" y="135485"/>
                </a:lnTo>
                <a:close/>
              </a:path>
              <a:path w="862329" h="1123950">
                <a:moveTo>
                  <a:pt x="785168" y="100195"/>
                </a:moveTo>
                <a:lnTo>
                  <a:pt x="758102" y="135485"/>
                </a:lnTo>
                <a:lnTo>
                  <a:pt x="776309" y="123435"/>
                </a:lnTo>
                <a:lnTo>
                  <a:pt x="786593" y="117276"/>
                </a:lnTo>
                <a:lnTo>
                  <a:pt x="785614" y="117276"/>
                </a:lnTo>
                <a:lnTo>
                  <a:pt x="780873" y="116357"/>
                </a:lnTo>
                <a:lnTo>
                  <a:pt x="781689" y="106355"/>
                </a:lnTo>
                <a:lnTo>
                  <a:pt x="785168" y="100195"/>
                </a:lnTo>
                <a:close/>
              </a:path>
              <a:path w="862329" h="1123950">
                <a:moveTo>
                  <a:pt x="787047" y="117004"/>
                </a:moveTo>
                <a:lnTo>
                  <a:pt x="785614" y="117276"/>
                </a:lnTo>
                <a:lnTo>
                  <a:pt x="786593" y="117276"/>
                </a:lnTo>
                <a:lnTo>
                  <a:pt x="787047" y="117004"/>
                </a:lnTo>
                <a:close/>
              </a:path>
              <a:path w="862329" h="1123950">
                <a:moveTo>
                  <a:pt x="816900" y="58819"/>
                </a:moveTo>
                <a:lnTo>
                  <a:pt x="806251" y="68485"/>
                </a:lnTo>
                <a:lnTo>
                  <a:pt x="796925" y="79375"/>
                </a:lnTo>
                <a:lnTo>
                  <a:pt x="785168" y="100195"/>
                </a:lnTo>
                <a:lnTo>
                  <a:pt x="816900" y="58819"/>
                </a:lnTo>
                <a:close/>
              </a:path>
              <a:path w="862329" h="1123950">
                <a:moveTo>
                  <a:pt x="862012" y="0"/>
                </a:moveTo>
                <a:lnTo>
                  <a:pt x="816900" y="58819"/>
                </a:lnTo>
                <a:lnTo>
                  <a:pt x="827285" y="49683"/>
                </a:lnTo>
                <a:lnTo>
                  <a:pt x="836612" y="39687"/>
                </a:lnTo>
                <a:lnTo>
                  <a:pt x="843483" y="29914"/>
                </a:lnTo>
                <a:lnTo>
                  <a:pt x="849907" y="19843"/>
                </a:lnTo>
                <a:lnTo>
                  <a:pt x="862012" y="0"/>
                </a:lnTo>
                <a:close/>
              </a:path>
            </a:pathLst>
          </a:custGeom>
          <a:solidFill>
            <a:srgbClr val="FC7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97150" y="2408238"/>
            <a:ext cx="862330" cy="1123950"/>
          </a:xfrm>
          <a:custGeom>
            <a:avLst/>
            <a:gdLst/>
            <a:ahLst/>
            <a:cxnLst/>
            <a:rect l="l" t="t" r="r" b="b"/>
            <a:pathLst>
              <a:path w="862329" h="1123950">
                <a:moveTo>
                  <a:pt x="862012" y="0"/>
                </a:moveTo>
                <a:lnTo>
                  <a:pt x="856034" y="9773"/>
                </a:lnTo>
                <a:lnTo>
                  <a:pt x="849908" y="19843"/>
                </a:lnTo>
                <a:lnTo>
                  <a:pt x="843483" y="29914"/>
                </a:lnTo>
                <a:lnTo>
                  <a:pt x="836612" y="39687"/>
                </a:lnTo>
                <a:lnTo>
                  <a:pt x="827286" y="49683"/>
                </a:lnTo>
                <a:lnTo>
                  <a:pt x="816769" y="58935"/>
                </a:lnTo>
                <a:lnTo>
                  <a:pt x="806251" y="68485"/>
                </a:lnTo>
                <a:lnTo>
                  <a:pt x="796925" y="79374"/>
                </a:lnTo>
                <a:lnTo>
                  <a:pt x="781689" y="106355"/>
                </a:lnTo>
                <a:lnTo>
                  <a:pt x="780873" y="116357"/>
                </a:lnTo>
                <a:lnTo>
                  <a:pt x="785614" y="117276"/>
                </a:lnTo>
                <a:lnTo>
                  <a:pt x="787047" y="117004"/>
                </a:lnTo>
                <a:lnTo>
                  <a:pt x="776309" y="123435"/>
                </a:lnTo>
                <a:lnTo>
                  <a:pt x="744537" y="144462"/>
                </a:lnTo>
                <a:lnTo>
                  <a:pt x="714286" y="187998"/>
                </a:lnTo>
                <a:lnTo>
                  <a:pt x="685787" y="232524"/>
                </a:lnTo>
                <a:lnTo>
                  <a:pt x="658126" y="277507"/>
                </a:lnTo>
                <a:lnTo>
                  <a:pt x="630390" y="322414"/>
                </a:lnTo>
                <a:lnTo>
                  <a:pt x="601662" y="366712"/>
                </a:lnTo>
                <a:lnTo>
                  <a:pt x="596106" y="373360"/>
                </a:lnTo>
                <a:lnTo>
                  <a:pt x="589359" y="379412"/>
                </a:lnTo>
                <a:lnTo>
                  <a:pt x="582017" y="385464"/>
                </a:lnTo>
                <a:lnTo>
                  <a:pt x="574675" y="392112"/>
                </a:lnTo>
                <a:lnTo>
                  <a:pt x="554037" y="411658"/>
                </a:lnTo>
                <a:lnTo>
                  <a:pt x="533400" y="430609"/>
                </a:lnTo>
                <a:lnTo>
                  <a:pt x="513953" y="450155"/>
                </a:lnTo>
                <a:lnTo>
                  <a:pt x="496887" y="471487"/>
                </a:lnTo>
                <a:lnTo>
                  <a:pt x="480665" y="497061"/>
                </a:lnTo>
                <a:lnTo>
                  <a:pt x="473075" y="508198"/>
                </a:lnTo>
                <a:lnTo>
                  <a:pt x="464294" y="517252"/>
                </a:lnTo>
                <a:lnTo>
                  <a:pt x="444500" y="536574"/>
                </a:lnTo>
                <a:lnTo>
                  <a:pt x="428972" y="568324"/>
                </a:lnTo>
                <a:lnTo>
                  <a:pt x="414337" y="597693"/>
                </a:lnTo>
                <a:lnTo>
                  <a:pt x="398512" y="625871"/>
                </a:lnTo>
                <a:lnTo>
                  <a:pt x="379412" y="654049"/>
                </a:lnTo>
                <a:lnTo>
                  <a:pt x="365646" y="673347"/>
                </a:lnTo>
                <a:lnTo>
                  <a:pt x="352623" y="692943"/>
                </a:lnTo>
                <a:lnTo>
                  <a:pt x="339898" y="712539"/>
                </a:lnTo>
                <a:lnTo>
                  <a:pt x="327025" y="731837"/>
                </a:lnTo>
                <a:lnTo>
                  <a:pt x="319707" y="743396"/>
                </a:lnTo>
                <a:lnTo>
                  <a:pt x="311348" y="756443"/>
                </a:lnTo>
                <a:lnTo>
                  <a:pt x="304477" y="767109"/>
                </a:lnTo>
                <a:lnTo>
                  <a:pt x="301625" y="771524"/>
                </a:lnTo>
                <a:lnTo>
                  <a:pt x="285700" y="817736"/>
                </a:lnTo>
                <a:lnTo>
                  <a:pt x="264715" y="854273"/>
                </a:lnTo>
                <a:lnTo>
                  <a:pt x="235991" y="885155"/>
                </a:lnTo>
                <a:lnTo>
                  <a:pt x="196849" y="914399"/>
                </a:lnTo>
                <a:lnTo>
                  <a:pt x="174724" y="962148"/>
                </a:lnTo>
                <a:lnTo>
                  <a:pt x="142478" y="1005879"/>
                </a:lnTo>
                <a:lnTo>
                  <a:pt x="104874" y="1046336"/>
                </a:lnTo>
                <a:lnTo>
                  <a:pt x="66674" y="1084262"/>
                </a:lnTo>
                <a:lnTo>
                  <a:pt x="59779" y="1091158"/>
                </a:lnTo>
                <a:lnTo>
                  <a:pt x="53181" y="1097756"/>
                </a:lnTo>
                <a:lnTo>
                  <a:pt x="46583" y="1104354"/>
                </a:lnTo>
                <a:lnTo>
                  <a:pt x="39687" y="1111249"/>
                </a:lnTo>
                <a:lnTo>
                  <a:pt x="29467" y="1117252"/>
                </a:lnTo>
                <a:lnTo>
                  <a:pt x="16271" y="1121171"/>
                </a:lnTo>
                <a:lnTo>
                  <a:pt x="4861" y="1123304"/>
                </a:lnTo>
                <a:lnTo>
                  <a:pt x="0" y="1123949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5349" y="3479800"/>
            <a:ext cx="43180" cy="1698625"/>
          </a:xfrm>
          <a:custGeom>
            <a:avLst/>
            <a:gdLst/>
            <a:ahLst/>
            <a:cxnLst/>
            <a:rect l="l" t="t" r="r" b="b"/>
            <a:pathLst>
              <a:path w="43180" h="1698625">
                <a:moveTo>
                  <a:pt x="42862" y="0"/>
                </a:moveTo>
                <a:lnTo>
                  <a:pt x="41831" y="51701"/>
                </a:lnTo>
                <a:lnTo>
                  <a:pt x="40690" y="103368"/>
                </a:lnTo>
                <a:lnTo>
                  <a:pt x="39449" y="155001"/>
                </a:lnTo>
                <a:lnTo>
                  <a:pt x="38117" y="206603"/>
                </a:lnTo>
                <a:lnTo>
                  <a:pt x="36702" y="258176"/>
                </a:lnTo>
                <a:lnTo>
                  <a:pt x="35214" y="309722"/>
                </a:lnTo>
                <a:lnTo>
                  <a:pt x="33662" y="361242"/>
                </a:lnTo>
                <a:lnTo>
                  <a:pt x="32054" y="412739"/>
                </a:lnTo>
                <a:lnTo>
                  <a:pt x="30400" y="464216"/>
                </a:lnTo>
                <a:lnTo>
                  <a:pt x="28708" y="515673"/>
                </a:lnTo>
                <a:lnTo>
                  <a:pt x="26987" y="567113"/>
                </a:lnTo>
                <a:lnTo>
                  <a:pt x="25247" y="618538"/>
                </a:lnTo>
                <a:lnTo>
                  <a:pt x="23496" y="669950"/>
                </a:lnTo>
                <a:lnTo>
                  <a:pt x="21743" y="721352"/>
                </a:lnTo>
                <a:lnTo>
                  <a:pt x="19998" y="772744"/>
                </a:lnTo>
                <a:lnTo>
                  <a:pt x="18268" y="824130"/>
                </a:lnTo>
                <a:lnTo>
                  <a:pt x="16564" y="875511"/>
                </a:lnTo>
                <a:lnTo>
                  <a:pt x="14894" y="926889"/>
                </a:lnTo>
                <a:lnTo>
                  <a:pt x="13266" y="978267"/>
                </a:lnTo>
                <a:lnTo>
                  <a:pt x="11691" y="1029646"/>
                </a:lnTo>
                <a:lnTo>
                  <a:pt x="10176" y="1081028"/>
                </a:lnTo>
                <a:lnTo>
                  <a:pt x="8731" y="1132416"/>
                </a:lnTo>
                <a:lnTo>
                  <a:pt x="7365" y="1183811"/>
                </a:lnTo>
                <a:lnTo>
                  <a:pt x="6086" y="1235216"/>
                </a:lnTo>
                <a:lnTo>
                  <a:pt x="4904" y="1286632"/>
                </a:lnTo>
                <a:lnTo>
                  <a:pt x="3828" y="1338062"/>
                </a:lnTo>
                <a:lnTo>
                  <a:pt x="2866" y="1389508"/>
                </a:lnTo>
                <a:lnTo>
                  <a:pt x="2027" y="1440971"/>
                </a:lnTo>
                <a:lnTo>
                  <a:pt x="1321" y="1492454"/>
                </a:lnTo>
                <a:lnTo>
                  <a:pt x="756" y="1543959"/>
                </a:lnTo>
                <a:lnTo>
                  <a:pt x="342" y="1595487"/>
                </a:lnTo>
                <a:lnTo>
                  <a:pt x="87" y="1647042"/>
                </a:lnTo>
                <a:lnTo>
                  <a:pt x="0" y="16986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5824" y="5177831"/>
            <a:ext cx="1738630" cy="13335"/>
          </a:xfrm>
          <a:custGeom>
            <a:avLst/>
            <a:gdLst/>
            <a:ahLst/>
            <a:cxnLst/>
            <a:rect l="l" t="t" r="r" b="b"/>
            <a:pathLst>
              <a:path w="1738630" h="13335">
                <a:moveTo>
                  <a:pt x="0" y="13292"/>
                </a:moveTo>
                <a:lnTo>
                  <a:pt x="55631" y="12394"/>
                </a:lnTo>
                <a:lnTo>
                  <a:pt x="108299" y="11535"/>
                </a:lnTo>
                <a:lnTo>
                  <a:pt x="158117" y="10716"/>
                </a:lnTo>
                <a:lnTo>
                  <a:pt x="205198" y="9935"/>
                </a:lnTo>
                <a:lnTo>
                  <a:pt x="249655" y="9192"/>
                </a:lnTo>
                <a:lnTo>
                  <a:pt x="291599" y="8485"/>
                </a:lnTo>
                <a:lnTo>
                  <a:pt x="331143" y="7814"/>
                </a:lnTo>
                <a:lnTo>
                  <a:pt x="403484" y="6577"/>
                </a:lnTo>
                <a:lnTo>
                  <a:pt x="467579" y="5472"/>
                </a:lnTo>
                <a:lnTo>
                  <a:pt x="496816" y="4967"/>
                </a:lnTo>
                <a:lnTo>
                  <a:pt x="524329" y="4493"/>
                </a:lnTo>
                <a:lnTo>
                  <a:pt x="574634" y="3632"/>
                </a:lnTo>
                <a:lnTo>
                  <a:pt x="619397" y="2883"/>
                </a:lnTo>
                <a:lnTo>
                  <a:pt x="659517" y="2239"/>
                </a:lnTo>
                <a:lnTo>
                  <a:pt x="712966" y="1454"/>
                </a:lnTo>
                <a:lnTo>
                  <a:pt x="761039" y="865"/>
                </a:lnTo>
                <a:lnTo>
                  <a:pt x="806777" y="449"/>
                </a:lnTo>
                <a:lnTo>
                  <a:pt x="853223" y="181"/>
                </a:lnTo>
                <a:lnTo>
                  <a:pt x="903416" y="39"/>
                </a:lnTo>
                <a:lnTo>
                  <a:pt x="960399" y="0"/>
                </a:lnTo>
                <a:lnTo>
                  <a:pt x="981427" y="5"/>
                </a:lnTo>
                <a:lnTo>
                  <a:pt x="1027212" y="38"/>
                </a:lnTo>
                <a:lnTo>
                  <a:pt x="1078717" y="95"/>
                </a:lnTo>
                <a:lnTo>
                  <a:pt x="1136844" y="170"/>
                </a:lnTo>
                <a:lnTo>
                  <a:pt x="1168673" y="211"/>
                </a:lnTo>
                <a:lnTo>
                  <a:pt x="1202495" y="255"/>
                </a:lnTo>
                <a:lnTo>
                  <a:pt x="1276569" y="343"/>
                </a:lnTo>
                <a:lnTo>
                  <a:pt x="1317047" y="386"/>
                </a:lnTo>
                <a:lnTo>
                  <a:pt x="1359968" y="427"/>
                </a:lnTo>
                <a:lnTo>
                  <a:pt x="1405447" y="466"/>
                </a:lnTo>
                <a:lnTo>
                  <a:pt x="1453594" y="501"/>
                </a:lnTo>
                <a:lnTo>
                  <a:pt x="1504524" y="532"/>
                </a:lnTo>
                <a:lnTo>
                  <a:pt x="1558347" y="557"/>
                </a:lnTo>
                <a:lnTo>
                  <a:pt x="1615178" y="576"/>
                </a:lnTo>
                <a:lnTo>
                  <a:pt x="1675129" y="588"/>
                </a:lnTo>
                <a:lnTo>
                  <a:pt x="1738312" y="593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7150" y="3506788"/>
            <a:ext cx="66675" cy="1633855"/>
          </a:xfrm>
          <a:custGeom>
            <a:avLst/>
            <a:gdLst/>
            <a:ahLst/>
            <a:cxnLst/>
            <a:rect l="l" t="t" r="r" b="b"/>
            <a:pathLst>
              <a:path w="66675" h="1633854">
                <a:moveTo>
                  <a:pt x="66674" y="0"/>
                </a:moveTo>
                <a:lnTo>
                  <a:pt x="65909" y="52056"/>
                </a:lnTo>
                <a:lnTo>
                  <a:pt x="65192" y="104091"/>
                </a:lnTo>
                <a:lnTo>
                  <a:pt x="64514" y="156107"/>
                </a:lnTo>
                <a:lnTo>
                  <a:pt x="63865" y="208106"/>
                </a:lnTo>
                <a:lnTo>
                  <a:pt x="63237" y="260092"/>
                </a:lnTo>
                <a:lnTo>
                  <a:pt x="62618" y="312067"/>
                </a:lnTo>
                <a:lnTo>
                  <a:pt x="61999" y="364034"/>
                </a:lnTo>
                <a:lnTo>
                  <a:pt x="61370" y="415995"/>
                </a:lnTo>
                <a:lnTo>
                  <a:pt x="60721" y="467953"/>
                </a:lnTo>
                <a:lnTo>
                  <a:pt x="60044" y="519912"/>
                </a:lnTo>
                <a:lnTo>
                  <a:pt x="59327" y="571873"/>
                </a:lnTo>
                <a:lnTo>
                  <a:pt x="58561" y="623840"/>
                </a:lnTo>
                <a:lnTo>
                  <a:pt x="57736" y="675815"/>
                </a:lnTo>
                <a:lnTo>
                  <a:pt x="56842" y="727801"/>
                </a:lnTo>
                <a:lnTo>
                  <a:pt x="55871" y="779800"/>
                </a:lnTo>
                <a:lnTo>
                  <a:pt x="54811" y="831816"/>
                </a:lnTo>
                <a:lnTo>
                  <a:pt x="53653" y="883851"/>
                </a:lnTo>
                <a:lnTo>
                  <a:pt x="52387" y="935907"/>
                </a:lnTo>
                <a:lnTo>
                  <a:pt x="50450" y="987356"/>
                </a:lnTo>
                <a:lnTo>
                  <a:pt x="47486" y="1037977"/>
                </a:lnTo>
                <a:lnTo>
                  <a:pt x="43681" y="1087915"/>
                </a:lnTo>
                <a:lnTo>
                  <a:pt x="39224" y="1137314"/>
                </a:lnTo>
                <a:lnTo>
                  <a:pt x="34302" y="1186320"/>
                </a:lnTo>
                <a:lnTo>
                  <a:pt x="29102" y="1235076"/>
                </a:lnTo>
                <a:lnTo>
                  <a:pt x="23812" y="1283729"/>
                </a:lnTo>
                <a:lnTo>
                  <a:pt x="18619" y="1332422"/>
                </a:lnTo>
                <a:lnTo>
                  <a:pt x="13711" y="1381300"/>
                </a:lnTo>
                <a:lnTo>
                  <a:pt x="9275" y="1430509"/>
                </a:lnTo>
                <a:lnTo>
                  <a:pt x="5498" y="1480192"/>
                </a:lnTo>
                <a:lnTo>
                  <a:pt x="2568" y="1530494"/>
                </a:lnTo>
                <a:lnTo>
                  <a:pt x="673" y="1581561"/>
                </a:lnTo>
                <a:lnTo>
                  <a:pt x="0" y="1633536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59162" y="2433637"/>
            <a:ext cx="0" cy="1714500"/>
          </a:xfrm>
          <a:custGeom>
            <a:avLst/>
            <a:gdLst/>
            <a:ahLst/>
            <a:cxnLst/>
            <a:rect l="l" t="t" r="r" b="b"/>
            <a:pathLst>
              <a:path h="1714500">
                <a:moveTo>
                  <a:pt x="0" y="0"/>
                </a:moveTo>
                <a:lnTo>
                  <a:pt x="0" y="1714499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24137" y="4119562"/>
            <a:ext cx="862330" cy="1031875"/>
          </a:xfrm>
          <a:custGeom>
            <a:avLst/>
            <a:gdLst/>
            <a:ahLst/>
            <a:cxnLst/>
            <a:rect l="l" t="t" r="r" b="b"/>
            <a:pathLst>
              <a:path w="862329" h="1031875">
                <a:moveTo>
                  <a:pt x="862012" y="0"/>
                </a:moveTo>
                <a:lnTo>
                  <a:pt x="833586" y="22423"/>
                </a:lnTo>
                <a:lnTo>
                  <a:pt x="809625" y="46037"/>
                </a:lnTo>
                <a:lnTo>
                  <a:pt x="785663" y="69651"/>
                </a:lnTo>
                <a:lnTo>
                  <a:pt x="757237" y="92074"/>
                </a:lnTo>
                <a:lnTo>
                  <a:pt x="733053" y="126255"/>
                </a:lnTo>
                <a:lnTo>
                  <a:pt x="706636" y="158353"/>
                </a:lnTo>
                <a:lnTo>
                  <a:pt x="679326" y="189855"/>
                </a:lnTo>
                <a:lnTo>
                  <a:pt x="652462" y="222249"/>
                </a:lnTo>
                <a:lnTo>
                  <a:pt x="633362" y="250651"/>
                </a:lnTo>
                <a:lnTo>
                  <a:pt x="618728" y="280392"/>
                </a:lnTo>
                <a:lnTo>
                  <a:pt x="604688" y="310430"/>
                </a:lnTo>
                <a:lnTo>
                  <a:pt x="587375" y="339724"/>
                </a:lnTo>
                <a:lnTo>
                  <a:pt x="577964" y="371182"/>
                </a:lnTo>
                <a:lnTo>
                  <a:pt x="575335" y="379552"/>
                </a:lnTo>
                <a:lnTo>
                  <a:pt x="572173" y="378701"/>
                </a:lnTo>
                <a:lnTo>
                  <a:pt x="561162" y="382498"/>
                </a:lnTo>
                <a:lnTo>
                  <a:pt x="534987" y="404812"/>
                </a:lnTo>
                <a:lnTo>
                  <a:pt x="504800" y="439216"/>
                </a:lnTo>
                <a:lnTo>
                  <a:pt x="476845" y="476448"/>
                </a:lnTo>
                <a:lnTo>
                  <a:pt x="448592" y="513977"/>
                </a:lnTo>
                <a:lnTo>
                  <a:pt x="417512" y="549274"/>
                </a:lnTo>
                <a:lnTo>
                  <a:pt x="407593" y="581697"/>
                </a:lnTo>
                <a:lnTo>
                  <a:pt x="404076" y="589203"/>
                </a:lnTo>
                <a:lnTo>
                  <a:pt x="397738" y="585736"/>
                </a:lnTo>
                <a:lnTo>
                  <a:pt x="379361" y="585241"/>
                </a:lnTo>
                <a:lnTo>
                  <a:pt x="339725" y="601662"/>
                </a:lnTo>
                <a:lnTo>
                  <a:pt x="331043" y="609401"/>
                </a:lnTo>
                <a:lnTo>
                  <a:pt x="325040" y="619521"/>
                </a:lnTo>
                <a:lnTo>
                  <a:pt x="319633" y="630237"/>
                </a:lnTo>
                <a:lnTo>
                  <a:pt x="312737" y="639762"/>
                </a:lnTo>
                <a:lnTo>
                  <a:pt x="303882" y="647327"/>
                </a:lnTo>
                <a:lnTo>
                  <a:pt x="294282" y="653851"/>
                </a:lnTo>
                <a:lnTo>
                  <a:pt x="284385" y="660077"/>
                </a:lnTo>
                <a:lnTo>
                  <a:pt x="274637" y="666749"/>
                </a:lnTo>
                <a:lnTo>
                  <a:pt x="247650" y="706437"/>
                </a:lnTo>
                <a:lnTo>
                  <a:pt x="238522" y="747712"/>
                </a:lnTo>
                <a:lnTo>
                  <a:pt x="233362" y="767605"/>
                </a:lnTo>
                <a:lnTo>
                  <a:pt x="222250" y="784224"/>
                </a:lnTo>
                <a:lnTo>
                  <a:pt x="200025" y="809079"/>
                </a:lnTo>
                <a:lnTo>
                  <a:pt x="184943" y="834230"/>
                </a:lnTo>
                <a:lnTo>
                  <a:pt x="157162" y="888999"/>
                </a:lnTo>
                <a:lnTo>
                  <a:pt x="136847" y="907975"/>
                </a:lnTo>
                <a:lnTo>
                  <a:pt x="130175" y="914399"/>
                </a:lnTo>
                <a:lnTo>
                  <a:pt x="104775" y="954087"/>
                </a:lnTo>
                <a:lnTo>
                  <a:pt x="98821" y="974526"/>
                </a:lnTo>
                <a:lnTo>
                  <a:pt x="95845" y="984671"/>
                </a:lnTo>
                <a:lnTo>
                  <a:pt x="90487" y="993774"/>
                </a:lnTo>
                <a:lnTo>
                  <a:pt x="67642" y="1010443"/>
                </a:lnTo>
                <a:lnTo>
                  <a:pt x="37504" y="1022349"/>
                </a:lnTo>
                <a:lnTo>
                  <a:pt x="11236" y="1029493"/>
                </a:lnTo>
                <a:lnTo>
                  <a:pt x="0" y="103187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51802" y="5673407"/>
            <a:ext cx="205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CC99"/>
                </a:solidFill>
                <a:latin typeface="Comic Sans MS"/>
                <a:cs typeface="Comic Sans MS"/>
              </a:rPr>
              <a:t>x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7527" y="277495"/>
            <a:ext cx="4082415" cy="18040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25"/>
              </a:spcBef>
            </a:pPr>
            <a:r>
              <a:rPr sz="2400" spc="-5" dirty="0">
                <a:latin typeface="Comic Sans MS"/>
                <a:cs typeface="Comic Sans MS"/>
              </a:rPr>
              <a:t>Miller </a:t>
            </a:r>
            <a:r>
              <a:rPr sz="2400" dirty="0">
                <a:latin typeface="Comic Sans MS"/>
                <a:cs typeface="Comic Sans MS"/>
              </a:rPr>
              <a:t>indices </a:t>
            </a:r>
            <a:r>
              <a:rPr sz="2400" spc="-5" dirty="0">
                <a:latin typeface="Comic Sans MS"/>
                <a:cs typeface="Comic Sans MS"/>
              </a:rPr>
              <a:t>of </a:t>
            </a:r>
            <a:r>
              <a:rPr sz="2400" dirty="0">
                <a:latin typeface="Comic Sans MS"/>
                <a:cs typeface="Comic Sans MS"/>
              </a:rPr>
              <a:t>a plane  specifies </a:t>
            </a:r>
            <a:r>
              <a:rPr sz="2400" spc="-5" dirty="0">
                <a:latin typeface="Comic Sans MS"/>
                <a:cs typeface="Comic Sans MS"/>
              </a:rPr>
              <a:t>only its orientation  in space not </a:t>
            </a:r>
            <a:r>
              <a:rPr sz="2400" dirty="0">
                <a:latin typeface="Comic Sans MS"/>
                <a:cs typeface="Comic Sans MS"/>
              </a:rPr>
              <a:t>its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position</a:t>
            </a:r>
            <a:endParaRPr sz="2400">
              <a:latin typeface="Comic Sans MS"/>
              <a:cs typeface="Comic Sans MS"/>
            </a:endParaRPr>
          </a:p>
          <a:p>
            <a:pPr marR="1087755" algn="ctr">
              <a:lnSpc>
                <a:spcPct val="100000"/>
              </a:lnSpc>
              <a:spcBef>
                <a:spcPts val="2545"/>
              </a:spcBef>
            </a:pPr>
            <a:r>
              <a:rPr sz="2400" b="1" dirty="0">
                <a:solidFill>
                  <a:srgbClr val="00CC99"/>
                </a:solidFill>
                <a:latin typeface="Comic Sans MS"/>
                <a:cs typeface="Comic Sans MS"/>
              </a:rPr>
              <a:t>z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56977" y="4274820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333CC"/>
                </a:solidFill>
                <a:latin typeface="Comic Sans MS"/>
                <a:cs typeface="Comic Sans MS"/>
              </a:rPr>
              <a:t>y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49425" y="1980458"/>
            <a:ext cx="87630" cy="2153920"/>
          </a:xfrm>
          <a:custGeom>
            <a:avLst/>
            <a:gdLst/>
            <a:ahLst/>
            <a:cxnLst/>
            <a:rect l="l" t="t" r="r" b="b"/>
            <a:pathLst>
              <a:path w="87630" h="2153920">
                <a:moveTo>
                  <a:pt x="87035" y="0"/>
                </a:moveTo>
                <a:lnTo>
                  <a:pt x="76993" y="34080"/>
                </a:lnTo>
                <a:lnTo>
                  <a:pt x="58737" y="125361"/>
                </a:lnTo>
                <a:lnTo>
                  <a:pt x="47625" y="217436"/>
                </a:lnTo>
                <a:lnTo>
                  <a:pt x="41274" y="311892"/>
                </a:lnTo>
                <a:lnTo>
                  <a:pt x="41274" y="502392"/>
                </a:lnTo>
                <a:lnTo>
                  <a:pt x="51593" y="696861"/>
                </a:lnTo>
                <a:lnTo>
                  <a:pt x="63500" y="892123"/>
                </a:lnTo>
                <a:lnTo>
                  <a:pt x="68262" y="1085798"/>
                </a:lnTo>
                <a:lnTo>
                  <a:pt x="65881" y="1182635"/>
                </a:lnTo>
                <a:lnTo>
                  <a:pt x="58737" y="1277885"/>
                </a:lnTo>
                <a:lnTo>
                  <a:pt x="45243" y="1372342"/>
                </a:lnTo>
                <a:lnTo>
                  <a:pt x="25399" y="1466004"/>
                </a:lnTo>
                <a:lnTo>
                  <a:pt x="20637" y="1561254"/>
                </a:lnTo>
                <a:lnTo>
                  <a:pt x="15874" y="1640629"/>
                </a:lnTo>
                <a:lnTo>
                  <a:pt x="12699" y="1704923"/>
                </a:lnTo>
                <a:lnTo>
                  <a:pt x="9524" y="1757310"/>
                </a:lnTo>
                <a:lnTo>
                  <a:pt x="7143" y="1799379"/>
                </a:lnTo>
                <a:lnTo>
                  <a:pt x="4762" y="1832717"/>
                </a:lnTo>
                <a:lnTo>
                  <a:pt x="3174" y="1859704"/>
                </a:lnTo>
                <a:lnTo>
                  <a:pt x="2381" y="1882723"/>
                </a:lnTo>
                <a:lnTo>
                  <a:pt x="793" y="1923998"/>
                </a:lnTo>
                <a:lnTo>
                  <a:pt x="0" y="1946223"/>
                </a:lnTo>
                <a:lnTo>
                  <a:pt x="0" y="1971623"/>
                </a:lnTo>
                <a:lnTo>
                  <a:pt x="0" y="2003373"/>
                </a:lnTo>
                <a:lnTo>
                  <a:pt x="0" y="2043060"/>
                </a:lnTo>
                <a:lnTo>
                  <a:pt x="0" y="2092273"/>
                </a:lnTo>
                <a:lnTo>
                  <a:pt x="0" y="2153391"/>
                </a:lnTo>
              </a:path>
            </a:pathLst>
          </a:custGeom>
          <a:ln w="57149">
            <a:solidFill>
              <a:srgbClr val="008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1925" y="1925638"/>
            <a:ext cx="164465" cy="189230"/>
          </a:xfrm>
          <a:custGeom>
            <a:avLst/>
            <a:gdLst/>
            <a:ahLst/>
            <a:cxnLst/>
            <a:rect l="l" t="t" r="r" b="b"/>
            <a:pathLst>
              <a:path w="164464" h="189230">
                <a:moveTo>
                  <a:pt x="130686" y="0"/>
                </a:moveTo>
                <a:lnTo>
                  <a:pt x="0" y="140230"/>
                </a:lnTo>
                <a:lnTo>
                  <a:pt x="164459" y="188687"/>
                </a:lnTo>
                <a:lnTo>
                  <a:pt x="130686" y="0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49425" y="4106864"/>
            <a:ext cx="2284730" cy="41275"/>
          </a:xfrm>
          <a:custGeom>
            <a:avLst/>
            <a:gdLst/>
            <a:ahLst/>
            <a:cxnLst/>
            <a:rect l="l" t="t" r="r" b="b"/>
            <a:pathLst>
              <a:path w="2284729" h="41275">
                <a:moveTo>
                  <a:pt x="0" y="0"/>
                </a:moveTo>
                <a:lnTo>
                  <a:pt x="123825" y="793"/>
                </a:lnTo>
                <a:lnTo>
                  <a:pt x="241299" y="1587"/>
                </a:lnTo>
                <a:lnTo>
                  <a:pt x="353218" y="3175"/>
                </a:lnTo>
                <a:lnTo>
                  <a:pt x="461168" y="3968"/>
                </a:lnTo>
                <a:lnTo>
                  <a:pt x="665956" y="6349"/>
                </a:lnTo>
                <a:lnTo>
                  <a:pt x="862012" y="9524"/>
                </a:lnTo>
                <a:lnTo>
                  <a:pt x="1056480" y="12699"/>
                </a:lnTo>
                <a:lnTo>
                  <a:pt x="1255712" y="15081"/>
                </a:lnTo>
                <a:lnTo>
                  <a:pt x="1466055" y="18256"/>
                </a:lnTo>
                <a:lnTo>
                  <a:pt x="1577180" y="19050"/>
                </a:lnTo>
                <a:lnTo>
                  <a:pt x="1693861" y="20637"/>
                </a:lnTo>
                <a:lnTo>
                  <a:pt x="1778793" y="27781"/>
                </a:lnTo>
                <a:lnTo>
                  <a:pt x="1856580" y="33337"/>
                </a:lnTo>
                <a:lnTo>
                  <a:pt x="2003424" y="39687"/>
                </a:lnTo>
                <a:lnTo>
                  <a:pt x="2078037" y="40481"/>
                </a:lnTo>
                <a:lnTo>
                  <a:pt x="2157411" y="41274"/>
                </a:lnTo>
                <a:lnTo>
                  <a:pt x="2243930" y="41274"/>
                </a:lnTo>
                <a:lnTo>
                  <a:pt x="2284411" y="41274"/>
                </a:lnTo>
              </a:path>
            </a:pathLst>
          </a:custGeom>
          <a:ln w="57149">
            <a:solidFill>
              <a:srgbClr val="434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19537" y="4062413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0"/>
                </a:moveTo>
                <a:lnTo>
                  <a:pt x="0" y="171450"/>
                </a:lnTo>
                <a:lnTo>
                  <a:pt x="171450" y="85725"/>
                </a:lnTo>
                <a:lnTo>
                  <a:pt x="0" y="0"/>
                </a:lnTo>
                <a:close/>
              </a:path>
            </a:pathLst>
          </a:custGeom>
          <a:solidFill>
            <a:srgbClr val="434D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7707" y="4081464"/>
            <a:ext cx="1097915" cy="1463675"/>
          </a:xfrm>
          <a:custGeom>
            <a:avLst/>
            <a:gdLst/>
            <a:ahLst/>
            <a:cxnLst/>
            <a:rect l="l" t="t" r="r" b="b"/>
            <a:pathLst>
              <a:path w="1097914" h="1463675">
                <a:moveTo>
                  <a:pt x="1097429" y="0"/>
                </a:moveTo>
                <a:lnTo>
                  <a:pt x="1076791" y="44450"/>
                </a:lnTo>
                <a:lnTo>
                  <a:pt x="1049010" y="84137"/>
                </a:lnTo>
                <a:lnTo>
                  <a:pt x="1015672" y="121443"/>
                </a:lnTo>
                <a:lnTo>
                  <a:pt x="979954" y="155574"/>
                </a:lnTo>
                <a:lnTo>
                  <a:pt x="972810" y="175418"/>
                </a:lnTo>
                <a:lnTo>
                  <a:pt x="964873" y="189706"/>
                </a:lnTo>
                <a:lnTo>
                  <a:pt x="947410" y="207962"/>
                </a:lnTo>
                <a:lnTo>
                  <a:pt x="926773" y="222249"/>
                </a:lnTo>
                <a:lnTo>
                  <a:pt x="914866" y="233362"/>
                </a:lnTo>
                <a:lnTo>
                  <a:pt x="848985" y="318293"/>
                </a:lnTo>
                <a:lnTo>
                  <a:pt x="797391" y="390524"/>
                </a:lnTo>
                <a:lnTo>
                  <a:pt x="788660" y="420687"/>
                </a:lnTo>
                <a:lnTo>
                  <a:pt x="784691" y="433387"/>
                </a:lnTo>
                <a:lnTo>
                  <a:pt x="783898" y="435768"/>
                </a:lnTo>
                <a:lnTo>
                  <a:pt x="784691" y="431799"/>
                </a:lnTo>
                <a:lnTo>
                  <a:pt x="784691" y="426243"/>
                </a:lnTo>
                <a:lnTo>
                  <a:pt x="757704" y="457199"/>
                </a:lnTo>
                <a:lnTo>
                  <a:pt x="751354" y="476249"/>
                </a:lnTo>
                <a:lnTo>
                  <a:pt x="745004" y="495299"/>
                </a:lnTo>
                <a:lnTo>
                  <a:pt x="698173" y="551656"/>
                </a:lnTo>
                <a:lnTo>
                  <a:pt x="665629" y="580231"/>
                </a:lnTo>
                <a:lnTo>
                  <a:pt x="630704" y="608806"/>
                </a:lnTo>
                <a:lnTo>
                  <a:pt x="558473" y="661987"/>
                </a:lnTo>
                <a:lnTo>
                  <a:pt x="525929" y="685006"/>
                </a:lnTo>
                <a:lnTo>
                  <a:pt x="497354" y="704849"/>
                </a:lnTo>
                <a:lnTo>
                  <a:pt x="485448" y="733424"/>
                </a:lnTo>
                <a:lnTo>
                  <a:pt x="471160" y="754856"/>
                </a:lnTo>
                <a:lnTo>
                  <a:pt x="453698" y="774699"/>
                </a:lnTo>
                <a:lnTo>
                  <a:pt x="432266" y="796924"/>
                </a:lnTo>
                <a:lnTo>
                  <a:pt x="407660" y="857249"/>
                </a:lnTo>
                <a:lnTo>
                  <a:pt x="379879" y="914399"/>
                </a:lnTo>
                <a:lnTo>
                  <a:pt x="369560" y="939006"/>
                </a:lnTo>
                <a:lnTo>
                  <a:pt x="364004" y="960437"/>
                </a:lnTo>
                <a:lnTo>
                  <a:pt x="356860" y="996156"/>
                </a:lnTo>
                <a:lnTo>
                  <a:pt x="351304" y="1010443"/>
                </a:lnTo>
                <a:lnTo>
                  <a:pt x="341779" y="1023143"/>
                </a:lnTo>
                <a:lnTo>
                  <a:pt x="325110" y="1034255"/>
                </a:lnTo>
                <a:lnTo>
                  <a:pt x="300504" y="1044574"/>
                </a:lnTo>
                <a:lnTo>
                  <a:pt x="263198" y="1072355"/>
                </a:lnTo>
                <a:lnTo>
                  <a:pt x="236210" y="1100931"/>
                </a:lnTo>
                <a:lnTo>
                  <a:pt x="211604" y="1133474"/>
                </a:lnTo>
                <a:lnTo>
                  <a:pt x="183029" y="1174749"/>
                </a:lnTo>
                <a:lnTo>
                  <a:pt x="150485" y="1216818"/>
                </a:lnTo>
                <a:lnTo>
                  <a:pt x="114766" y="1257299"/>
                </a:lnTo>
                <a:lnTo>
                  <a:pt x="80635" y="1298574"/>
                </a:lnTo>
                <a:lnTo>
                  <a:pt x="52854" y="1344612"/>
                </a:lnTo>
                <a:lnTo>
                  <a:pt x="33010" y="1407318"/>
                </a:lnTo>
                <a:lnTo>
                  <a:pt x="21898" y="1435099"/>
                </a:lnTo>
                <a:lnTo>
                  <a:pt x="466" y="1462087"/>
                </a:lnTo>
                <a:lnTo>
                  <a:pt x="0" y="1463050"/>
                </a:lnTo>
              </a:path>
            </a:pathLst>
          </a:custGeom>
          <a:ln w="57149">
            <a:solidFill>
              <a:srgbClr val="008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0437" y="5404265"/>
            <a:ext cx="154305" cy="191770"/>
          </a:xfrm>
          <a:custGeom>
            <a:avLst/>
            <a:gdLst/>
            <a:ahLst/>
            <a:cxnLst/>
            <a:rect l="l" t="t" r="r" b="b"/>
            <a:pathLst>
              <a:path w="154304" h="191770">
                <a:moveTo>
                  <a:pt x="0" y="0"/>
                </a:moveTo>
                <a:lnTo>
                  <a:pt x="2337" y="191672"/>
                </a:lnTo>
                <a:lnTo>
                  <a:pt x="154272" y="74799"/>
                </a:lnTo>
                <a:lnTo>
                  <a:pt x="0" y="0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2853" y="3538043"/>
            <a:ext cx="1657985" cy="1595755"/>
          </a:xfrm>
          <a:custGeom>
            <a:avLst/>
            <a:gdLst/>
            <a:ahLst/>
            <a:cxnLst/>
            <a:rect l="l" t="t" r="r" b="b"/>
            <a:pathLst>
              <a:path w="1657985" h="1595754">
                <a:moveTo>
                  <a:pt x="1640007" y="1384575"/>
                </a:moveTo>
                <a:lnTo>
                  <a:pt x="167922" y="1384575"/>
                </a:lnTo>
                <a:lnTo>
                  <a:pt x="225033" y="1433455"/>
                </a:lnTo>
                <a:lnTo>
                  <a:pt x="275327" y="1475403"/>
                </a:lnTo>
                <a:lnTo>
                  <a:pt x="320601" y="1510656"/>
                </a:lnTo>
                <a:lnTo>
                  <a:pt x="362650" y="1539448"/>
                </a:lnTo>
                <a:lnTo>
                  <a:pt x="403273" y="1562016"/>
                </a:lnTo>
                <a:lnTo>
                  <a:pt x="444264" y="1578595"/>
                </a:lnTo>
                <a:lnTo>
                  <a:pt x="487421" y="1589421"/>
                </a:lnTo>
                <a:lnTo>
                  <a:pt x="534540" y="1594728"/>
                </a:lnTo>
                <a:lnTo>
                  <a:pt x="560147" y="1595387"/>
                </a:lnTo>
                <a:lnTo>
                  <a:pt x="587418" y="1594754"/>
                </a:lnTo>
                <a:lnTo>
                  <a:pt x="647852" y="1589734"/>
                </a:lnTo>
                <a:lnTo>
                  <a:pt x="717637" y="1579902"/>
                </a:lnTo>
                <a:lnTo>
                  <a:pt x="756598" y="1573256"/>
                </a:lnTo>
                <a:lnTo>
                  <a:pt x="798570" y="1565496"/>
                </a:lnTo>
                <a:lnTo>
                  <a:pt x="1523267" y="1415007"/>
                </a:lnTo>
                <a:lnTo>
                  <a:pt x="1618896" y="1396172"/>
                </a:lnTo>
                <a:lnTo>
                  <a:pt x="1640007" y="1384575"/>
                </a:lnTo>
                <a:close/>
              </a:path>
              <a:path w="1657985" h="1595754">
                <a:moveTo>
                  <a:pt x="326544" y="0"/>
                </a:moveTo>
                <a:lnTo>
                  <a:pt x="279726" y="135"/>
                </a:lnTo>
                <a:lnTo>
                  <a:pt x="234621" y="4073"/>
                </a:lnTo>
                <a:lnTo>
                  <a:pt x="191535" y="12488"/>
                </a:lnTo>
                <a:lnTo>
                  <a:pt x="150772" y="26051"/>
                </a:lnTo>
                <a:lnTo>
                  <a:pt x="112637" y="45436"/>
                </a:lnTo>
                <a:lnTo>
                  <a:pt x="77434" y="71317"/>
                </a:lnTo>
                <a:lnTo>
                  <a:pt x="47520" y="102624"/>
                </a:lnTo>
                <a:lnTo>
                  <a:pt x="25742" y="137166"/>
                </a:lnTo>
                <a:lnTo>
                  <a:pt x="11178" y="174580"/>
                </a:lnTo>
                <a:lnTo>
                  <a:pt x="2905" y="214507"/>
                </a:lnTo>
                <a:lnTo>
                  <a:pt x="0" y="256586"/>
                </a:lnTo>
                <a:lnTo>
                  <a:pt x="1539" y="300456"/>
                </a:lnTo>
                <a:lnTo>
                  <a:pt x="6601" y="345756"/>
                </a:lnTo>
                <a:lnTo>
                  <a:pt x="14262" y="392125"/>
                </a:lnTo>
                <a:lnTo>
                  <a:pt x="23599" y="439203"/>
                </a:lnTo>
                <a:lnTo>
                  <a:pt x="33690" y="486629"/>
                </a:lnTo>
                <a:lnTo>
                  <a:pt x="43611" y="534042"/>
                </a:lnTo>
                <a:lnTo>
                  <a:pt x="52441" y="581081"/>
                </a:lnTo>
                <a:lnTo>
                  <a:pt x="59255" y="627386"/>
                </a:lnTo>
                <a:lnTo>
                  <a:pt x="63131" y="672596"/>
                </a:lnTo>
                <a:lnTo>
                  <a:pt x="63147" y="716350"/>
                </a:lnTo>
                <a:lnTo>
                  <a:pt x="56524" y="749009"/>
                </a:lnTo>
                <a:lnTo>
                  <a:pt x="43501" y="784114"/>
                </a:lnTo>
                <a:lnTo>
                  <a:pt x="30777" y="812154"/>
                </a:lnTo>
                <a:lnTo>
                  <a:pt x="25047" y="823614"/>
                </a:lnTo>
                <a:lnTo>
                  <a:pt x="27124" y="874619"/>
                </a:lnTo>
                <a:lnTo>
                  <a:pt x="28814" y="918994"/>
                </a:lnTo>
                <a:lnTo>
                  <a:pt x="30545" y="966545"/>
                </a:lnTo>
                <a:lnTo>
                  <a:pt x="32248" y="1014070"/>
                </a:lnTo>
                <a:lnTo>
                  <a:pt x="33979" y="1061621"/>
                </a:lnTo>
                <a:lnTo>
                  <a:pt x="35794" y="1109248"/>
                </a:lnTo>
                <a:lnTo>
                  <a:pt x="37747" y="1157002"/>
                </a:lnTo>
                <a:lnTo>
                  <a:pt x="36782" y="1200464"/>
                </a:lnTo>
                <a:lnTo>
                  <a:pt x="33073" y="1244830"/>
                </a:lnTo>
                <a:lnTo>
                  <a:pt x="31117" y="1288919"/>
                </a:lnTo>
                <a:lnTo>
                  <a:pt x="35410" y="1331546"/>
                </a:lnTo>
                <a:lnTo>
                  <a:pt x="50447" y="1371530"/>
                </a:lnTo>
                <a:lnTo>
                  <a:pt x="71258" y="1386410"/>
                </a:lnTo>
                <a:lnTo>
                  <a:pt x="101445" y="1388380"/>
                </a:lnTo>
                <a:lnTo>
                  <a:pt x="135502" y="1385187"/>
                </a:lnTo>
                <a:lnTo>
                  <a:pt x="167922" y="1384575"/>
                </a:lnTo>
                <a:lnTo>
                  <a:pt x="1640007" y="1384575"/>
                </a:lnTo>
                <a:lnTo>
                  <a:pt x="1647846" y="1380269"/>
                </a:lnTo>
                <a:lnTo>
                  <a:pt x="1657857" y="1351131"/>
                </a:lnTo>
                <a:lnTo>
                  <a:pt x="1654094" y="1312383"/>
                </a:lnTo>
                <a:lnTo>
                  <a:pt x="1641723" y="1267650"/>
                </a:lnTo>
                <a:lnTo>
                  <a:pt x="1625908" y="1220560"/>
                </a:lnTo>
                <a:lnTo>
                  <a:pt x="1611815" y="1174738"/>
                </a:lnTo>
                <a:lnTo>
                  <a:pt x="1604609" y="1133810"/>
                </a:lnTo>
                <a:lnTo>
                  <a:pt x="1608550" y="1082041"/>
                </a:lnTo>
                <a:lnTo>
                  <a:pt x="1612278" y="1030234"/>
                </a:lnTo>
                <a:lnTo>
                  <a:pt x="1615794" y="978391"/>
                </a:lnTo>
                <a:lnTo>
                  <a:pt x="1619100" y="926518"/>
                </a:lnTo>
                <a:lnTo>
                  <a:pt x="1622195" y="874619"/>
                </a:lnTo>
                <a:lnTo>
                  <a:pt x="1625083" y="822698"/>
                </a:lnTo>
                <a:lnTo>
                  <a:pt x="1627763" y="770760"/>
                </a:lnTo>
                <a:lnTo>
                  <a:pt x="1630345" y="716350"/>
                </a:lnTo>
                <a:lnTo>
                  <a:pt x="1632507" y="666849"/>
                </a:lnTo>
                <a:lnTo>
                  <a:pt x="1634573" y="614884"/>
                </a:lnTo>
                <a:lnTo>
                  <a:pt x="1636436" y="562920"/>
                </a:lnTo>
                <a:lnTo>
                  <a:pt x="1638099" y="510960"/>
                </a:lnTo>
                <a:lnTo>
                  <a:pt x="1639561" y="459009"/>
                </a:lnTo>
                <a:lnTo>
                  <a:pt x="1640824" y="407070"/>
                </a:lnTo>
                <a:lnTo>
                  <a:pt x="1641890" y="355150"/>
                </a:lnTo>
                <a:lnTo>
                  <a:pt x="1642796" y="300456"/>
                </a:lnTo>
                <a:lnTo>
                  <a:pt x="1643434" y="251377"/>
                </a:lnTo>
                <a:lnTo>
                  <a:pt x="1643914" y="199535"/>
                </a:lnTo>
                <a:lnTo>
                  <a:pt x="1644201" y="147727"/>
                </a:lnTo>
                <a:lnTo>
                  <a:pt x="1644296" y="95958"/>
                </a:lnTo>
                <a:lnTo>
                  <a:pt x="1596510" y="90207"/>
                </a:lnTo>
                <a:lnTo>
                  <a:pt x="1572094" y="87637"/>
                </a:lnTo>
                <a:lnTo>
                  <a:pt x="1561349" y="86355"/>
                </a:lnTo>
                <a:lnTo>
                  <a:pt x="1554573" y="84470"/>
                </a:lnTo>
                <a:lnTo>
                  <a:pt x="1542064" y="80088"/>
                </a:lnTo>
                <a:lnTo>
                  <a:pt x="1490334" y="64024"/>
                </a:lnTo>
                <a:lnTo>
                  <a:pt x="1475530" y="59720"/>
                </a:lnTo>
                <a:lnTo>
                  <a:pt x="821971" y="59720"/>
                </a:lnTo>
                <a:lnTo>
                  <a:pt x="774769" y="58847"/>
                </a:lnTo>
                <a:lnTo>
                  <a:pt x="726235" y="55047"/>
                </a:lnTo>
                <a:lnTo>
                  <a:pt x="676672" y="48991"/>
                </a:lnTo>
                <a:lnTo>
                  <a:pt x="626386" y="41353"/>
                </a:lnTo>
                <a:lnTo>
                  <a:pt x="474236" y="15679"/>
                </a:lnTo>
                <a:lnTo>
                  <a:pt x="424104" y="8445"/>
                </a:lnTo>
                <a:lnTo>
                  <a:pt x="374772" y="2994"/>
                </a:lnTo>
                <a:lnTo>
                  <a:pt x="326544" y="0"/>
                </a:lnTo>
                <a:close/>
              </a:path>
              <a:path w="1657985" h="1595754">
                <a:moveTo>
                  <a:pt x="1434746" y="48125"/>
                </a:moveTo>
                <a:lnTo>
                  <a:pt x="821971" y="59720"/>
                </a:lnTo>
                <a:lnTo>
                  <a:pt x="1475530" y="59720"/>
                </a:lnTo>
                <a:lnTo>
                  <a:pt x="1434746" y="48125"/>
                </a:lnTo>
                <a:close/>
              </a:path>
            </a:pathLst>
          </a:custGeom>
          <a:solidFill>
            <a:srgbClr val="37D142">
              <a:alpha val="568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474152" y="2092153"/>
            <a:ext cx="21590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i="1" spc="-35" dirty="0">
                <a:latin typeface="Comic Sans MS"/>
                <a:cs typeface="Comic Sans MS"/>
              </a:rPr>
              <a:t>E</a:t>
            </a:r>
            <a:endParaRPr sz="2450">
              <a:latin typeface="Comic Sans MS"/>
              <a:cs typeface="Comic Sans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06728" y="4569917"/>
            <a:ext cx="1657985" cy="1595755"/>
          </a:xfrm>
          <a:custGeom>
            <a:avLst/>
            <a:gdLst/>
            <a:ahLst/>
            <a:cxnLst/>
            <a:rect l="l" t="t" r="r" b="b"/>
            <a:pathLst>
              <a:path w="1657985" h="1595754">
                <a:moveTo>
                  <a:pt x="1640006" y="1384576"/>
                </a:moveTo>
                <a:lnTo>
                  <a:pt x="167922" y="1384576"/>
                </a:lnTo>
                <a:lnTo>
                  <a:pt x="225033" y="1433456"/>
                </a:lnTo>
                <a:lnTo>
                  <a:pt x="275327" y="1475404"/>
                </a:lnTo>
                <a:lnTo>
                  <a:pt x="320601" y="1510657"/>
                </a:lnTo>
                <a:lnTo>
                  <a:pt x="362651" y="1539449"/>
                </a:lnTo>
                <a:lnTo>
                  <a:pt x="403273" y="1562017"/>
                </a:lnTo>
                <a:lnTo>
                  <a:pt x="444264" y="1578596"/>
                </a:lnTo>
                <a:lnTo>
                  <a:pt x="487421" y="1589421"/>
                </a:lnTo>
                <a:lnTo>
                  <a:pt x="534540" y="1594729"/>
                </a:lnTo>
                <a:lnTo>
                  <a:pt x="560147" y="1595388"/>
                </a:lnTo>
                <a:lnTo>
                  <a:pt x="587418" y="1594755"/>
                </a:lnTo>
                <a:lnTo>
                  <a:pt x="647852" y="1589734"/>
                </a:lnTo>
                <a:lnTo>
                  <a:pt x="717637" y="1579903"/>
                </a:lnTo>
                <a:lnTo>
                  <a:pt x="756598" y="1573257"/>
                </a:lnTo>
                <a:lnTo>
                  <a:pt x="798571" y="1565496"/>
                </a:lnTo>
                <a:lnTo>
                  <a:pt x="1523267" y="1415007"/>
                </a:lnTo>
                <a:lnTo>
                  <a:pt x="1618896" y="1396172"/>
                </a:lnTo>
                <a:lnTo>
                  <a:pt x="1640006" y="1384576"/>
                </a:lnTo>
                <a:close/>
              </a:path>
              <a:path w="1657985" h="1595754">
                <a:moveTo>
                  <a:pt x="326545" y="0"/>
                </a:moveTo>
                <a:lnTo>
                  <a:pt x="279726" y="135"/>
                </a:lnTo>
                <a:lnTo>
                  <a:pt x="234621" y="4073"/>
                </a:lnTo>
                <a:lnTo>
                  <a:pt x="191535" y="12488"/>
                </a:lnTo>
                <a:lnTo>
                  <a:pt x="150772" y="26051"/>
                </a:lnTo>
                <a:lnTo>
                  <a:pt x="112637" y="45437"/>
                </a:lnTo>
                <a:lnTo>
                  <a:pt x="77434" y="71318"/>
                </a:lnTo>
                <a:lnTo>
                  <a:pt x="47520" y="102625"/>
                </a:lnTo>
                <a:lnTo>
                  <a:pt x="25742" y="137166"/>
                </a:lnTo>
                <a:lnTo>
                  <a:pt x="11178" y="174581"/>
                </a:lnTo>
                <a:lnTo>
                  <a:pt x="2905" y="214508"/>
                </a:lnTo>
                <a:lnTo>
                  <a:pt x="0" y="256587"/>
                </a:lnTo>
                <a:lnTo>
                  <a:pt x="1539" y="300457"/>
                </a:lnTo>
                <a:lnTo>
                  <a:pt x="6601" y="345757"/>
                </a:lnTo>
                <a:lnTo>
                  <a:pt x="14262" y="392126"/>
                </a:lnTo>
                <a:lnTo>
                  <a:pt x="23599" y="439204"/>
                </a:lnTo>
                <a:lnTo>
                  <a:pt x="33690" y="486630"/>
                </a:lnTo>
                <a:lnTo>
                  <a:pt x="43611" y="534043"/>
                </a:lnTo>
                <a:lnTo>
                  <a:pt x="52441" y="581082"/>
                </a:lnTo>
                <a:lnTo>
                  <a:pt x="59255" y="627387"/>
                </a:lnTo>
                <a:lnTo>
                  <a:pt x="63131" y="672597"/>
                </a:lnTo>
                <a:lnTo>
                  <a:pt x="63147" y="716351"/>
                </a:lnTo>
                <a:lnTo>
                  <a:pt x="56524" y="749010"/>
                </a:lnTo>
                <a:lnTo>
                  <a:pt x="43501" y="784115"/>
                </a:lnTo>
                <a:lnTo>
                  <a:pt x="30777" y="812154"/>
                </a:lnTo>
                <a:lnTo>
                  <a:pt x="25047" y="823615"/>
                </a:lnTo>
                <a:lnTo>
                  <a:pt x="27124" y="874619"/>
                </a:lnTo>
                <a:lnTo>
                  <a:pt x="28814" y="918995"/>
                </a:lnTo>
                <a:lnTo>
                  <a:pt x="30545" y="966546"/>
                </a:lnTo>
                <a:lnTo>
                  <a:pt x="32248" y="1014071"/>
                </a:lnTo>
                <a:lnTo>
                  <a:pt x="33979" y="1061622"/>
                </a:lnTo>
                <a:lnTo>
                  <a:pt x="35794" y="1109249"/>
                </a:lnTo>
                <a:lnTo>
                  <a:pt x="37747" y="1157002"/>
                </a:lnTo>
                <a:lnTo>
                  <a:pt x="36782" y="1200464"/>
                </a:lnTo>
                <a:lnTo>
                  <a:pt x="33073" y="1244831"/>
                </a:lnTo>
                <a:lnTo>
                  <a:pt x="31117" y="1288920"/>
                </a:lnTo>
                <a:lnTo>
                  <a:pt x="35410" y="1331547"/>
                </a:lnTo>
                <a:lnTo>
                  <a:pt x="50447" y="1371530"/>
                </a:lnTo>
                <a:lnTo>
                  <a:pt x="71258" y="1386410"/>
                </a:lnTo>
                <a:lnTo>
                  <a:pt x="101445" y="1388381"/>
                </a:lnTo>
                <a:lnTo>
                  <a:pt x="135502" y="1385187"/>
                </a:lnTo>
                <a:lnTo>
                  <a:pt x="167922" y="1384576"/>
                </a:lnTo>
                <a:lnTo>
                  <a:pt x="1640006" y="1384576"/>
                </a:lnTo>
                <a:lnTo>
                  <a:pt x="1647846" y="1380270"/>
                </a:lnTo>
                <a:lnTo>
                  <a:pt x="1657857" y="1351131"/>
                </a:lnTo>
                <a:lnTo>
                  <a:pt x="1654094" y="1312383"/>
                </a:lnTo>
                <a:lnTo>
                  <a:pt x="1641723" y="1267651"/>
                </a:lnTo>
                <a:lnTo>
                  <a:pt x="1625908" y="1220561"/>
                </a:lnTo>
                <a:lnTo>
                  <a:pt x="1611815" y="1174739"/>
                </a:lnTo>
                <a:lnTo>
                  <a:pt x="1604609" y="1133810"/>
                </a:lnTo>
                <a:lnTo>
                  <a:pt x="1608550" y="1082041"/>
                </a:lnTo>
                <a:lnTo>
                  <a:pt x="1612278" y="1030234"/>
                </a:lnTo>
                <a:lnTo>
                  <a:pt x="1615794" y="978391"/>
                </a:lnTo>
                <a:lnTo>
                  <a:pt x="1619099" y="926518"/>
                </a:lnTo>
                <a:lnTo>
                  <a:pt x="1622195" y="874619"/>
                </a:lnTo>
                <a:lnTo>
                  <a:pt x="1625083" y="822698"/>
                </a:lnTo>
                <a:lnTo>
                  <a:pt x="1627763" y="770760"/>
                </a:lnTo>
                <a:lnTo>
                  <a:pt x="1630345" y="716351"/>
                </a:lnTo>
                <a:lnTo>
                  <a:pt x="1632507" y="666849"/>
                </a:lnTo>
                <a:lnTo>
                  <a:pt x="1634573" y="614885"/>
                </a:lnTo>
                <a:lnTo>
                  <a:pt x="1636436" y="562920"/>
                </a:lnTo>
                <a:lnTo>
                  <a:pt x="1638099" y="510960"/>
                </a:lnTo>
                <a:lnTo>
                  <a:pt x="1639561" y="459009"/>
                </a:lnTo>
                <a:lnTo>
                  <a:pt x="1640824" y="407071"/>
                </a:lnTo>
                <a:lnTo>
                  <a:pt x="1641890" y="355150"/>
                </a:lnTo>
                <a:lnTo>
                  <a:pt x="1642796" y="300457"/>
                </a:lnTo>
                <a:lnTo>
                  <a:pt x="1643434" y="251378"/>
                </a:lnTo>
                <a:lnTo>
                  <a:pt x="1643914" y="199536"/>
                </a:lnTo>
                <a:lnTo>
                  <a:pt x="1644201" y="147728"/>
                </a:lnTo>
                <a:lnTo>
                  <a:pt x="1644296" y="95959"/>
                </a:lnTo>
                <a:lnTo>
                  <a:pt x="1596510" y="90208"/>
                </a:lnTo>
                <a:lnTo>
                  <a:pt x="1572094" y="87638"/>
                </a:lnTo>
                <a:lnTo>
                  <a:pt x="1561349" y="86356"/>
                </a:lnTo>
                <a:lnTo>
                  <a:pt x="1554573" y="84471"/>
                </a:lnTo>
                <a:lnTo>
                  <a:pt x="1542064" y="80089"/>
                </a:lnTo>
                <a:lnTo>
                  <a:pt x="1490334" y="64025"/>
                </a:lnTo>
                <a:lnTo>
                  <a:pt x="1475531" y="59721"/>
                </a:lnTo>
                <a:lnTo>
                  <a:pt x="821971" y="59721"/>
                </a:lnTo>
                <a:lnTo>
                  <a:pt x="774769" y="58848"/>
                </a:lnTo>
                <a:lnTo>
                  <a:pt x="726235" y="55047"/>
                </a:lnTo>
                <a:lnTo>
                  <a:pt x="676672" y="48991"/>
                </a:lnTo>
                <a:lnTo>
                  <a:pt x="626387" y="41353"/>
                </a:lnTo>
                <a:lnTo>
                  <a:pt x="474237" y="15679"/>
                </a:lnTo>
                <a:lnTo>
                  <a:pt x="424104" y="8445"/>
                </a:lnTo>
                <a:lnTo>
                  <a:pt x="374772" y="2994"/>
                </a:lnTo>
                <a:lnTo>
                  <a:pt x="326545" y="0"/>
                </a:lnTo>
                <a:close/>
              </a:path>
              <a:path w="1657985" h="1595754">
                <a:moveTo>
                  <a:pt x="1434746" y="48125"/>
                </a:moveTo>
                <a:lnTo>
                  <a:pt x="821971" y="59721"/>
                </a:lnTo>
                <a:lnTo>
                  <a:pt x="1475531" y="59721"/>
                </a:lnTo>
                <a:lnTo>
                  <a:pt x="1434746" y="48125"/>
                </a:lnTo>
                <a:close/>
              </a:path>
            </a:pathLst>
          </a:custGeom>
          <a:solidFill>
            <a:srgbClr val="37D142">
              <a:alpha val="568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14865" y="2402979"/>
            <a:ext cx="1657985" cy="1595755"/>
          </a:xfrm>
          <a:custGeom>
            <a:avLst/>
            <a:gdLst/>
            <a:ahLst/>
            <a:cxnLst/>
            <a:rect l="l" t="t" r="r" b="b"/>
            <a:pathLst>
              <a:path w="1657985" h="1595754">
                <a:moveTo>
                  <a:pt x="1640008" y="1384575"/>
                </a:moveTo>
                <a:lnTo>
                  <a:pt x="167922" y="1384575"/>
                </a:lnTo>
                <a:lnTo>
                  <a:pt x="225033" y="1433455"/>
                </a:lnTo>
                <a:lnTo>
                  <a:pt x="275327" y="1475403"/>
                </a:lnTo>
                <a:lnTo>
                  <a:pt x="320601" y="1510656"/>
                </a:lnTo>
                <a:lnTo>
                  <a:pt x="362651" y="1539448"/>
                </a:lnTo>
                <a:lnTo>
                  <a:pt x="403273" y="1562016"/>
                </a:lnTo>
                <a:lnTo>
                  <a:pt x="444264" y="1578595"/>
                </a:lnTo>
                <a:lnTo>
                  <a:pt x="487421" y="1589421"/>
                </a:lnTo>
                <a:lnTo>
                  <a:pt x="534541" y="1594729"/>
                </a:lnTo>
                <a:lnTo>
                  <a:pt x="560147" y="1595388"/>
                </a:lnTo>
                <a:lnTo>
                  <a:pt x="587419" y="1594755"/>
                </a:lnTo>
                <a:lnTo>
                  <a:pt x="647852" y="1589734"/>
                </a:lnTo>
                <a:lnTo>
                  <a:pt x="717637" y="1579903"/>
                </a:lnTo>
                <a:lnTo>
                  <a:pt x="756598" y="1573257"/>
                </a:lnTo>
                <a:lnTo>
                  <a:pt x="798571" y="1565496"/>
                </a:lnTo>
                <a:lnTo>
                  <a:pt x="1523268" y="1415007"/>
                </a:lnTo>
                <a:lnTo>
                  <a:pt x="1618897" y="1396171"/>
                </a:lnTo>
                <a:lnTo>
                  <a:pt x="1640008" y="1384575"/>
                </a:lnTo>
                <a:close/>
              </a:path>
              <a:path w="1657985" h="1595754">
                <a:moveTo>
                  <a:pt x="326545" y="0"/>
                </a:moveTo>
                <a:lnTo>
                  <a:pt x="279726" y="135"/>
                </a:lnTo>
                <a:lnTo>
                  <a:pt x="234622" y="4073"/>
                </a:lnTo>
                <a:lnTo>
                  <a:pt x="191535" y="12488"/>
                </a:lnTo>
                <a:lnTo>
                  <a:pt x="150772" y="26051"/>
                </a:lnTo>
                <a:lnTo>
                  <a:pt x="112637" y="45437"/>
                </a:lnTo>
                <a:lnTo>
                  <a:pt x="77434" y="71318"/>
                </a:lnTo>
                <a:lnTo>
                  <a:pt x="47520" y="102625"/>
                </a:lnTo>
                <a:lnTo>
                  <a:pt x="25742" y="137166"/>
                </a:lnTo>
                <a:lnTo>
                  <a:pt x="11178" y="174581"/>
                </a:lnTo>
                <a:lnTo>
                  <a:pt x="2905" y="214508"/>
                </a:lnTo>
                <a:lnTo>
                  <a:pt x="0" y="256587"/>
                </a:lnTo>
                <a:lnTo>
                  <a:pt x="1539" y="300457"/>
                </a:lnTo>
                <a:lnTo>
                  <a:pt x="6601" y="345756"/>
                </a:lnTo>
                <a:lnTo>
                  <a:pt x="14262" y="392126"/>
                </a:lnTo>
                <a:lnTo>
                  <a:pt x="23599" y="439204"/>
                </a:lnTo>
                <a:lnTo>
                  <a:pt x="33690" y="486630"/>
                </a:lnTo>
                <a:lnTo>
                  <a:pt x="43611" y="534043"/>
                </a:lnTo>
                <a:lnTo>
                  <a:pt x="52441" y="581082"/>
                </a:lnTo>
                <a:lnTo>
                  <a:pt x="59255" y="627387"/>
                </a:lnTo>
                <a:lnTo>
                  <a:pt x="63131" y="672597"/>
                </a:lnTo>
                <a:lnTo>
                  <a:pt x="63147" y="716351"/>
                </a:lnTo>
                <a:lnTo>
                  <a:pt x="56524" y="749010"/>
                </a:lnTo>
                <a:lnTo>
                  <a:pt x="43501" y="784115"/>
                </a:lnTo>
                <a:lnTo>
                  <a:pt x="30777" y="812154"/>
                </a:lnTo>
                <a:lnTo>
                  <a:pt x="25047" y="823615"/>
                </a:lnTo>
                <a:lnTo>
                  <a:pt x="27124" y="874619"/>
                </a:lnTo>
                <a:lnTo>
                  <a:pt x="28814" y="918995"/>
                </a:lnTo>
                <a:lnTo>
                  <a:pt x="30545" y="966546"/>
                </a:lnTo>
                <a:lnTo>
                  <a:pt x="32248" y="1014071"/>
                </a:lnTo>
                <a:lnTo>
                  <a:pt x="33979" y="1061622"/>
                </a:lnTo>
                <a:lnTo>
                  <a:pt x="35794" y="1109249"/>
                </a:lnTo>
                <a:lnTo>
                  <a:pt x="37747" y="1157002"/>
                </a:lnTo>
                <a:lnTo>
                  <a:pt x="36782" y="1200465"/>
                </a:lnTo>
                <a:lnTo>
                  <a:pt x="33073" y="1244831"/>
                </a:lnTo>
                <a:lnTo>
                  <a:pt x="31117" y="1288919"/>
                </a:lnTo>
                <a:lnTo>
                  <a:pt x="35410" y="1331546"/>
                </a:lnTo>
                <a:lnTo>
                  <a:pt x="50447" y="1371530"/>
                </a:lnTo>
                <a:lnTo>
                  <a:pt x="71258" y="1386410"/>
                </a:lnTo>
                <a:lnTo>
                  <a:pt x="101445" y="1388381"/>
                </a:lnTo>
                <a:lnTo>
                  <a:pt x="135502" y="1385187"/>
                </a:lnTo>
                <a:lnTo>
                  <a:pt x="167922" y="1384575"/>
                </a:lnTo>
                <a:lnTo>
                  <a:pt x="1640008" y="1384575"/>
                </a:lnTo>
                <a:lnTo>
                  <a:pt x="1647847" y="1380269"/>
                </a:lnTo>
                <a:lnTo>
                  <a:pt x="1657858" y="1351131"/>
                </a:lnTo>
                <a:lnTo>
                  <a:pt x="1654095" y="1312383"/>
                </a:lnTo>
                <a:lnTo>
                  <a:pt x="1641723" y="1267651"/>
                </a:lnTo>
                <a:lnTo>
                  <a:pt x="1625909" y="1220561"/>
                </a:lnTo>
                <a:lnTo>
                  <a:pt x="1611815" y="1174738"/>
                </a:lnTo>
                <a:lnTo>
                  <a:pt x="1604609" y="1133810"/>
                </a:lnTo>
                <a:lnTo>
                  <a:pt x="1608550" y="1082041"/>
                </a:lnTo>
                <a:lnTo>
                  <a:pt x="1612278" y="1030233"/>
                </a:lnTo>
                <a:lnTo>
                  <a:pt x="1615795" y="978391"/>
                </a:lnTo>
                <a:lnTo>
                  <a:pt x="1619100" y="926518"/>
                </a:lnTo>
                <a:lnTo>
                  <a:pt x="1622196" y="874619"/>
                </a:lnTo>
                <a:lnTo>
                  <a:pt x="1625083" y="822698"/>
                </a:lnTo>
                <a:lnTo>
                  <a:pt x="1627764" y="770760"/>
                </a:lnTo>
                <a:lnTo>
                  <a:pt x="1630345" y="716351"/>
                </a:lnTo>
                <a:lnTo>
                  <a:pt x="1632507" y="666849"/>
                </a:lnTo>
                <a:lnTo>
                  <a:pt x="1634573" y="614885"/>
                </a:lnTo>
                <a:lnTo>
                  <a:pt x="1636437" y="562920"/>
                </a:lnTo>
                <a:lnTo>
                  <a:pt x="1638099" y="510960"/>
                </a:lnTo>
                <a:lnTo>
                  <a:pt x="1639561" y="459009"/>
                </a:lnTo>
                <a:lnTo>
                  <a:pt x="1640825" y="407071"/>
                </a:lnTo>
                <a:lnTo>
                  <a:pt x="1641891" y="355150"/>
                </a:lnTo>
                <a:lnTo>
                  <a:pt x="1642796" y="300457"/>
                </a:lnTo>
                <a:lnTo>
                  <a:pt x="1643434" y="251378"/>
                </a:lnTo>
                <a:lnTo>
                  <a:pt x="1643914" y="199536"/>
                </a:lnTo>
                <a:lnTo>
                  <a:pt x="1644201" y="147728"/>
                </a:lnTo>
                <a:lnTo>
                  <a:pt x="1644297" y="95959"/>
                </a:lnTo>
                <a:lnTo>
                  <a:pt x="1596510" y="90208"/>
                </a:lnTo>
                <a:lnTo>
                  <a:pt x="1572095" y="87638"/>
                </a:lnTo>
                <a:lnTo>
                  <a:pt x="1561350" y="86356"/>
                </a:lnTo>
                <a:lnTo>
                  <a:pt x="1554574" y="84470"/>
                </a:lnTo>
                <a:lnTo>
                  <a:pt x="1542065" y="80088"/>
                </a:lnTo>
                <a:lnTo>
                  <a:pt x="1490334" y="64025"/>
                </a:lnTo>
                <a:lnTo>
                  <a:pt x="1475532" y="59721"/>
                </a:lnTo>
                <a:lnTo>
                  <a:pt x="821972" y="59721"/>
                </a:lnTo>
                <a:lnTo>
                  <a:pt x="774770" y="58848"/>
                </a:lnTo>
                <a:lnTo>
                  <a:pt x="726235" y="55047"/>
                </a:lnTo>
                <a:lnTo>
                  <a:pt x="676672" y="48991"/>
                </a:lnTo>
                <a:lnTo>
                  <a:pt x="626387" y="41353"/>
                </a:lnTo>
                <a:lnTo>
                  <a:pt x="474237" y="15679"/>
                </a:lnTo>
                <a:lnTo>
                  <a:pt x="424105" y="8445"/>
                </a:lnTo>
                <a:lnTo>
                  <a:pt x="374772" y="2994"/>
                </a:lnTo>
                <a:lnTo>
                  <a:pt x="326545" y="0"/>
                </a:lnTo>
                <a:close/>
              </a:path>
              <a:path w="1657985" h="1595754">
                <a:moveTo>
                  <a:pt x="1434747" y="48125"/>
                </a:moveTo>
                <a:lnTo>
                  <a:pt x="821972" y="59721"/>
                </a:lnTo>
                <a:lnTo>
                  <a:pt x="1475532" y="59721"/>
                </a:lnTo>
                <a:lnTo>
                  <a:pt x="1434747" y="48125"/>
                </a:lnTo>
                <a:close/>
              </a:path>
            </a:pathLst>
          </a:custGeom>
          <a:solidFill>
            <a:srgbClr val="37D142">
              <a:alpha val="568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310639" y="6302057"/>
            <a:ext cx="758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(100)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10539" y="2397375"/>
            <a:ext cx="7748905" cy="1151255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4187825">
              <a:lnSpc>
                <a:spcPct val="100000"/>
              </a:lnSpc>
              <a:spcBef>
                <a:spcPts val="1270"/>
              </a:spcBef>
              <a:tabLst>
                <a:tab pos="5755640" algn="l"/>
                <a:tab pos="6330950" algn="l"/>
              </a:tabLst>
            </a:pPr>
            <a:r>
              <a:rPr sz="3200" b="1" spc="-30" dirty="0">
                <a:solidFill>
                  <a:srgbClr val="3333CC"/>
                </a:solidFill>
                <a:latin typeface="Comic Sans MS"/>
                <a:cs typeface="Comic Sans MS"/>
              </a:rPr>
              <a:t>(</a:t>
            </a:r>
            <a:r>
              <a:rPr sz="3300" b="1" i="1" spc="-30" dirty="0">
                <a:solidFill>
                  <a:srgbClr val="434DD6"/>
                </a:solidFill>
                <a:latin typeface="Comic Sans MS"/>
                <a:cs typeface="Comic Sans MS"/>
              </a:rPr>
              <a:t>h </a:t>
            </a:r>
            <a:r>
              <a:rPr sz="3300" b="1" i="1" spc="-55" dirty="0">
                <a:solidFill>
                  <a:srgbClr val="434DD6"/>
                </a:solidFill>
                <a:latin typeface="Comic Sans MS"/>
                <a:cs typeface="Comic Sans MS"/>
              </a:rPr>
              <a:t>k</a:t>
            </a:r>
            <a:r>
              <a:rPr sz="3300" b="1" i="1" spc="-60" dirty="0">
                <a:solidFill>
                  <a:srgbClr val="434DD6"/>
                </a:solidFill>
                <a:latin typeface="Comic Sans MS"/>
                <a:cs typeface="Comic Sans MS"/>
              </a:rPr>
              <a:t> </a:t>
            </a:r>
            <a:r>
              <a:rPr sz="3300" b="1" i="1" spc="-30" dirty="0">
                <a:solidFill>
                  <a:srgbClr val="434DD6"/>
                </a:solidFill>
                <a:latin typeface="Comic Sans MS"/>
                <a:cs typeface="Comic Sans MS"/>
              </a:rPr>
              <a:t>l</a:t>
            </a:r>
            <a:r>
              <a:rPr sz="3300" b="1" i="1" spc="-45" dirty="0">
                <a:solidFill>
                  <a:srgbClr val="434DD6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3333CC"/>
                </a:solidFill>
                <a:latin typeface="Comic Sans MS"/>
                <a:cs typeface="Comic Sans MS"/>
              </a:rPr>
              <a:t>)	</a:t>
            </a:r>
            <a:r>
              <a:rPr sz="3200" b="1" spc="-5" dirty="0">
                <a:solidFill>
                  <a:srgbClr val="434DD6"/>
                </a:solidFill>
                <a:latin typeface="Symbol"/>
                <a:cs typeface="Symbol"/>
              </a:rPr>
              <a:t></a:t>
            </a:r>
            <a:r>
              <a:rPr sz="3200" spc="-5" dirty="0">
                <a:solidFill>
                  <a:srgbClr val="434DD6"/>
                </a:solidFill>
                <a:latin typeface="Times New Roman"/>
                <a:cs typeface="Times New Roman"/>
              </a:rPr>
              <a:t>	</a:t>
            </a:r>
            <a:r>
              <a:rPr sz="3200" b="1" spc="-30" dirty="0">
                <a:solidFill>
                  <a:srgbClr val="3333CC"/>
                </a:solidFill>
                <a:latin typeface="Comic Sans MS"/>
                <a:cs typeface="Comic Sans MS"/>
              </a:rPr>
              <a:t>(</a:t>
            </a:r>
            <a:r>
              <a:rPr sz="3300" b="1" i="1" spc="-30" dirty="0">
                <a:solidFill>
                  <a:srgbClr val="434DD6"/>
                </a:solidFill>
                <a:latin typeface="Comic Sans MS"/>
                <a:cs typeface="Comic Sans MS"/>
              </a:rPr>
              <a:t>h </a:t>
            </a:r>
            <a:r>
              <a:rPr sz="3300" b="1" i="1" spc="-55" dirty="0">
                <a:solidFill>
                  <a:srgbClr val="434DD6"/>
                </a:solidFill>
                <a:latin typeface="Comic Sans MS"/>
                <a:cs typeface="Comic Sans MS"/>
              </a:rPr>
              <a:t>k </a:t>
            </a:r>
            <a:r>
              <a:rPr sz="3300" b="1" i="1" spc="-30" dirty="0">
                <a:solidFill>
                  <a:srgbClr val="434DD6"/>
                </a:solidFill>
                <a:latin typeface="Comic Sans MS"/>
                <a:cs typeface="Comic Sans MS"/>
              </a:rPr>
              <a:t>l</a:t>
            </a:r>
            <a:r>
              <a:rPr sz="3300" b="1" i="1" spc="-140" dirty="0">
                <a:solidFill>
                  <a:srgbClr val="434DD6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3333CC"/>
                </a:solidFill>
                <a:latin typeface="Comic Sans MS"/>
                <a:cs typeface="Comic Sans MS"/>
              </a:rPr>
              <a:t>)</a:t>
            </a:r>
            <a:endParaRPr sz="3200">
              <a:latin typeface="Comic Sans MS"/>
              <a:cs typeface="Comic Sans MS"/>
            </a:endParaRPr>
          </a:p>
          <a:p>
            <a:pPr marL="50800">
              <a:lnSpc>
                <a:spcPct val="100000"/>
              </a:lnSpc>
              <a:spcBef>
                <a:spcPts val="850"/>
              </a:spcBef>
              <a:tabLst>
                <a:tab pos="414655" algn="l"/>
                <a:tab pos="2100580" algn="l"/>
                <a:tab pos="2250440" algn="l"/>
              </a:tabLst>
            </a:pPr>
            <a:r>
              <a:rPr sz="2400" dirty="0">
                <a:latin typeface="Comic Sans MS"/>
                <a:cs typeface="Comic Sans MS"/>
              </a:rPr>
              <a:t>A	</a:t>
            </a:r>
            <a:r>
              <a:rPr sz="2400" u="sng" dirty="0">
                <a:uFill>
                  <a:solidFill>
                    <a:srgbClr val="FC7013"/>
                  </a:solidFill>
                </a:uFill>
                <a:latin typeface="Comic Sans MS"/>
                <a:cs typeface="Comic Sans MS"/>
              </a:rPr>
              <a:t> 	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3600" baseline="-37037" dirty="0">
                <a:latin typeface="Comic Sans MS"/>
                <a:cs typeface="Comic Sans MS"/>
              </a:rPr>
              <a:t>B</a:t>
            </a:r>
            <a:endParaRPr sz="3600" baseline="-37037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20888" y="2174558"/>
            <a:ext cx="863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333CC"/>
                </a:solidFill>
                <a:latin typeface="Comic Sans MS"/>
                <a:cs typeface="Comic Sans MS"/>
              </a:rPr>
              <a:t>_ _</a:t>
            </a:r>
            <a:r>
              <a:rPr sz="2400" b="1" spc="-100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3333CC"/>
                </a:solidFill>
                <a:latin typeface="Comic Sans MS"/>
                <a:cs typeface="Comic Sans MS"/>
              </a:rPr>
              <a:t>_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549138" y="2294890"/>
            <a:ext cx="3979545" cy="1045844"/>
          </a:xfrm>
          <a:custGeom>
            <a:avLst/>
            <a:gdLst/>
            <a:ahLst/>
            <a:cxnLst/>
            <a:rect l="l" t="t" r="r" b="b"/>
            <a:pathLst>
              <a:path w="3979545" h="1045845">
                <a:moveTo>
                  <a:pt x="0" y="0"/>
                </a:moveTo>
                <a:lnTo>
                  <a:pt x="3979544" y="0"/>
                </a:lnTo>
                <a:lnTo>
                  <a:pt x="3979544" y="1045844"/>
                </a:lnTo>
                <a:lnTo>
                  <a:pt x="0" y="1045844"/>
                </a:lnTo>
                <a:lnTo>
                  <a:pt x="0" y="0"/>
                </a:lnTo>
                <a:close/>
              </a:path>
            </a:pathLst>
          </a:custGeom>
          <a:ln w="11429">
            <a:solidFill>
              <a:srgbClr val="AA7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83428" y="2329180"/>
            <a:ext cx="3910965" cy="977265"/>
          </a:xfrm>
          <a:custGeom>
            <a:avLst/>
            <a:gdLst/>
            <a:ahLst/>
            <a:cxnLst/>
            <a:rect l="l" t="t" r="r" b="b"/>
            <a:pathLst>
              <a:path w="3910965" h="977264">
                <a:moveTo>
                  <a:pt x="0" y="0"/>
                </a:moveTo>
                <a:lnTo>
                  <a:pt x="3910964" y="0"/>
                </a:lnTo>
                <a:lnTo>
                  <a:pt x="3910964" y="977265"/>
                </a:lnTo>
                <a:lnTo>
                  <a:pt x="0" y="977265"/>
                </a:lnTo>
                <a:lnTo>
                  <a:pt x="0" y="0"/>
                </a:lnTo>
                <a:close/>
              </a:path>
            </a:pathLst>
          </a:custGeom>
          <a:ln w="34289">
            <a:solidFill>
              <a:srgbClr val="AA7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550852" y="3982720"/>
            <a:ext cx="1979295" cy="697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1690" algn="ctr">
              <a:lnSpc>
                <a:spcPts val="2645"/>
              </a:lnSpc>
              <a:spcBef>
                <a:spcPts val="100"/>
              </a:spcBef>
            </a:pPr>
            <a:r>
              <a:rPr sz="2400" dirty="0">
                <a:solidFill>
                  <a:srgbClr val="3333CC"/>
                </a:solidFill>
                <a:latin typeface="Comic Sans MS"/>
                <a:cs typeface="Comic Sans MS"/>
              </a:rPr>
              <a:t>_</a:t>
            </a:r>
            <a:endParaRPr sz="2400">
              <a:latin typeface="Comic Sans MS"/>
              <a:cs typeface="Comic Sans MS"/>
            </a:endParaRPr>
          </a:p>
          <a:p>
            <a:pPr algn="ctr">
              <a:lnSpc>
                <a:spcPts val="2645"/>
              </a:lnSpc>
              <a:tabLst>
                <a:tab pos="1171575" algn="l"/>
              </a:tabLst>
            </a:pPr>
            <a:r>
              <a:rPr sz="2400" b="1" dirty="0">
                <a:latin typeface="Comic Sans MS"/>
                <a:cs typeface="Comic Sans MS"/>
              </a:rPr>
              <a:t>(100)</a:t>
            </a:r>
            <a:r>
              <a:rPr sz="2400" b="1" spc="-325" dirty="0"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Symbol"/>
                <a:cs typeface="Symbol"/>
              </a:rPr>
              <a:t></a:t>
            </a:r>
            <a:r>
              <a:rPr sz="2400" dirty="0">
                <a:solidFill>
                  <a:srgbClr val="3333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333CC"/>
                </a:solidFill>
                <a:latin typeface="Comic Sans MS"/>
                <a:cs typeface="Comic Sans MS"/>
              </a:rPr>
              <a:t>(100)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119426" y="6406832"/>
            <a:ext cx="976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25" dirty="0">
                <a:latin typeface="Comic Sans MS"/>
                <a:cs typeface="Comic Sans MS"/>
              </a:rPr>
              <a:t>62</a:t>
            </a:r>
            <a:r>
              <a:rPr sz="3600" spc="-787" baseline="23148" dirty="0">
                <a:latin typeface="Comic Sans MS"/>
                <a:cs typeface="Comic Sans MS"/>
              </a:rPr>
              <a:t>6</a:t>
            </a:r>
            <a:r>
              <a:rPr sz="2400" spc="-525" dirty="0">
                <a:latin typeface="Comic Sans MS"/>
                <a:cs typeface="Comic Sans MS"/>
              </a:rPr>
              <a:t>/</a:t>
            </a:r>
            <a:r>
              <a:rPr sz="3600" spc="-787" baseline="23148" dirty="0">
                <a:latin typeface="Comic Sans MS"/>
                <a:cs typeface="Comic Sans MS"/>
              </a:rPr>
              <a:t>2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r>
              <a:rPr sz="3600" spc="-787" baseline="23148" dirty="0">
                <a:latin typeface="Comic Sans MS"/>
                <a:cs typeface="Comic Sans MS"/>
              </a:rPr>
              <a:t>/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577619" y="6637019"/>
            <a:ext cx="39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62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765" y="220345"/>
            <a:ext cx="7984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Miller </a:t>
            </a: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indices </a:t>
            </a: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of </a:t>
            </a: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a </a:t>
            </a: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family of </a:t>
            </a: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symmetry </a:t>
            </a: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related</a:t>
            </a: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planes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2049" y="2228850"/>
            <a:ext cx="862330" cy="1109980"/>
          </a:xfrm>
          <a:custGeom>
            <a:avLst/>
            <a:gdLst/>
            <a:ahLst/>
            <a:cxnLst/>
            <a:rect l="l" t="t" r="r" b="b"/>
            <a:pathLst>
              <a:path w="862330" h="1109979">
                <a:moveTo>
                  <a:pt x="152246" y="913677"/>
                </a:moveTo>
                <a:lnTo>
                  <a:pt x="0" y="1109663"/>
                </a:lnTo>
                <a:lnTo>
                  <a:pt x="9921" y="1100535"/>
                </a:lnTo>
                <a:lnTo>
                  <a:pt x="18752" y="1092250"/>
                </a:lnTo>
                <a:lnTo>
                  <a:pt x="26987" y="1084263"/>
                </a:lnTo>
                <a:lnTo>
                  <a:pt x="50160" y="1060870"/>
                </a:lnTo>
                <a:lnTo>
                  <a:pt x="50708" y="1060274"/>
                </a:lnTo>
                <a:lnTo>
                  <a:pt x="49565" y="1060274"/>
                </a:lnTo>
                <a:lnTo>
                  <a:pt x="79375" y="1031876"/>
                </a:lnTo>
                <a:lnTo>
                  <a:pt x="116507" y="989509"/>
                </a:lnTo>
                <a:lnTo>
                  <a:pt x="140692" y="946548"/>
                </a:lnTo>
                <a:lnTo>
                  <a:pt x="152246" y="913677"/>
                </a:lnTo>
                <a:close/>
              </a:path>
              <a:path w="862330" h="1109979">
                <a:moveTo>
                  <a:pt x="55738" y="1054806"/>
                </a:moveTo>
                <a:lnTo>
                  <a:pt x="52585" y="1057474"/>
                </a:lnTo>
                <a:lnTo>
                  <a:pt x="49565" y="1060274"/>
                </a:lnTo>
                <a:lnTo>
                  <a:pt x="50708" y="1060274"/>
                </a:lnTo>
                <a:lnTo>
                  <a:pt x="55738" y="1054806"/>
                </a:lnTo>
                <a:close/>
              </a:path>
              <a:path w="862330" h="1109979">
                <a:moveTo>
                  <a:pt x="713744" y="190864"/>
                </a:moveTo>
                <a:lnTo>
                  <a:pt x="686397" y="225101"/>
                </a:lnTo>
                <a:lnTo>
                  <a:pt x="654050" y="260350"/>
                </a:lnTo>
                <a:lnTo>
                  <a:pt x="644723" y="267692"/>
                </a:lnTo>
                <a:lnTo>
                  <a:pt x="623689" y="279995"/>
                </a:lnTo>
                <a:lnTo>
                  <a:pt x="614362" y="287337"/>
                </a:lnTo>
                <a:lnTo>
                  <a:pt x="581253" y="321716"/>
                </a:lnTo>
                <a:lnTo>
                  <a:pt x="548754" y="357771"/>
                </a:lnTo>
                <a:lnTo>
                  <a:pt x="517093" y="394893"/>
                </a:lnTo>
                <a:lnTo>
                  <a:pt x="486499" y="432473"/>
                </a:lnTo>
                <a:lnTo>
                  <a:pt x="457200" y="469900"/>
                </a:lnTo>
                <a:lnTo>
                  <a:pt x="425238" y="513380"/>
                </a:lnTo>
                <a:lnTo>
                  <a:pt x="394597" y="556927"/>
                </a:lnTo>
                <a:lnTo>
                  <a:pt x="335025" y="643536"/>
                </a:lnTo>
                <a:lnTo>
                  <a:pt x="304972" y="686259"/>
                </a:lnTo>
                <a:lnTo>
                  <a:pt x="273990" y="728368"/>
                </a:lnTo>
                <a:lnTo>
                  <a:pt x="241520" y="769694"/>
                </a:lnTo>
                <a:lnTo>
                  <a:pt x="206997" y="810065"/>
                </a:lnTo>
                <a:lnTo>
                  <a:pt x="169862" y="849313"/>
                </a:lnTo>
                <a:lnTo>
                  <a:pt x="156840" y="900609"/>
                </a:lnTo>
                <a:lnTo>
                  <a:pt x="152246" y="913677"/>
                </a:lnTo>
                <a:lnTo>
                  <a:pt x="713744" y="190864"/>
                </a:lnTo>
                <a:close/>
              </a:path>
              <a:path w="862330" h="1109979">
                <a:moveTo>
                  <a:pt x="717197" y="186419"/>
                </a:moveTo>
                <a:lnTo>
                  <a:pt x="713744" y="190864"/>
                </a:lnTo>
                <a:lnTo>
                  <a:pt x="716106" y="187908"/>
                </a:lnTo>
                <a:lnTo>
                  <a:pt x="717197" y="186419"/>
                </a:lnTo>
                <a:close/>
              </a:path>
              <a:path w="862330" h="1109979">
                <a:moveTo>
                  <a:pt x="862012" y="0"/>
                </a:moveTo>
                <a:lnTo>
                  <a:pt x="829665" y="35248"/>
                </a:lnTo>
                <a:lnTo>
                  <a:pt x="799956" y="72441"/>
                </a:lnTo>
                <a:lnTo>
                  <a:pt x="771830" y="110801"/>
                </a:lnTo>
                <a:lnTo>
                  <a:pt x="744232" y="149548"/>
                </a:lnTo>
                <a:lnTo>
                  <a:pt x="717197" y="186419"/>
                </a:lnTo>
                <a:lnTo>
                  <a:pt x="862012" y="0"/>
                </a:lnTo>
                <a:close/>
              </a:path>
            </a:pathLst>
          </a:custGeom>
          <a:solidFill>
            <a:srgbClr val="FC7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2049" y="2228850"/>
            <a:ext cx="862330" cy="1109980"/>
          </a:xfrm>
          <a:custGeom>
            <a:avLst/>
            <a:gdLst/>
            <a:ahLst/>
            <a:cxnLst/>
            <a:rect l="l" t="t" r="r" b="b"/>
            <a:pathLst>
              <a:path w="862330" h="1109979">
                <a:moveTo>
                  <a:pt x="862012" y="0"/>
                </a:moveTo>
                <a:lnTo>
                  <a:pt x="829665" y="35248"/>
                </a:lnTo>
                <a:lnTo>
                  <a:pt x="799956" y="72441"/>
                </a:lnTo>
                <a:lnTo>
                  <a:pt x="771830" y="110801"/>
                </a:lnTo>
                <a:lnTo>
                  <a:pt x="744232" y="149548"/>
                </a:lnTo>
                <a:lnTo>
                  <a:pt x="716106" y="187908"/>
                </a:lnTo>
                <a:lnTo>
                  <a:pt x="686397" y="225100"/>
                </a:lnTo>
                <a:lnTo>
                  <a:pt x="654050" y="260349"/>
                </a:lnTo>
                <a:lnTo>
                  <a:pt x="644723" y="267692"/>
                </a:lnTo>
                <a:lnTo>
                  <a:pt x="634206" y="273843"/>
                </a:lnTo>
                <a:lnTo>
                  <a:pt x="623689" y="279995"/>
                </a:lnTo>
                <a:lnTo>
                  <a:pt x="581253" y="321716"/>
                </a:lnTo>
                <a:lnTo>
                  <a:pt x="548754" y="357771"/>
                </a:lnTo>
                <a:lnTo>
                  <a:pt x="517093" y="394893"/>
                </a:lnTo>
                <a:lnTo>
                  <a:pt x="486499" y="432473"/>
                </a:lnTo>
                <a:lnTo>
                  <a:pt x="457200" y="469899"/>
                </a:lnTo>
                <a:lnTo>
                  <a:pt x="425238" y="513380"/>
                </a:lnTo>
                <a:lnTo>
                  <a:pt x="394597" y="556927"/>
                </a:lnTo>
                <a:lnTo>
                  <a:pt x="364713" y="600368"/>
                </a:lnTo>
                <a:lnTo>
                  <a:pt x="335025" y="643536"/>
                </a:lnTo>
                <a:lnTo>
                  <a:pt x="304972" y="686259"/>
                </a:lnTo>
                <a:lnTo>
                  <a:pt x="273990" y="728368"/>
                </a:lnTo>
                <a:lnTo>
                  <a:pt x="241520" y="769693"/>
                </a:lnTo>
                <a:lnTo>
                  <a:pt x="206997" y="810065"/>
                </a:lnTo>
                <a:lnTo>
                  <a:pt x="169862" y="849312"/>
                </a:lnTo>
                <a:lnTo>
                  <a:pt x="156840" y="900608"/>
                </a:lnTo>
                <a:lnTo>
                  <a:pt x="140692" y="946547"/>
                </a:lnTo>
                <a:lnTo>
                  <a:pt x="116507" y="989508"/>
                </a:lnTo>
                <a:lnTo>
                  <a:pt x="79374" y="1031875"/>
                </a:lnTo>
                <a:lnTo>
                  <a:pt x="49565" y="1060273"/>
                </a:lnTo>
                <a:lnTo>
                  <a:pt x="52585" y="1057473"/>
                </a:lnTo>
                <a:lnTo>
                  <a:pt x="18752" y="1092249"/>
                </a:lnTo>
                <a:lnTo>
                  <a:pt x="2877" y="1107033"/>
                </a:lnTo>
                <a:lnTo>
                  <a:pt x="0" y="1109662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0774" y="3378200"/>
            <a:ext cx="1743075" cy="0"/>
          </a:xfrm>
          <a:custGeom>
            <a:avLst/>
            <a:gdLst/>
            <a:ahLst/>
            <a:cxnLst/>
            <a:rect l="l" t="t" r="r" b="b"/>
            <a:pathLst>
              <a:path w="1743075">
                <a:moveTo>
                  <a:pt x="0" y="0"/>
                </a:moveTo>
                <a:lnTo>
                  <a:pt x="1743074" y="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24062" y="2247900"/>
            <a:ext cx="1633855" cy="0"/>
          </a:xfrm>
          <a:custGeom>
            <a:avLst/>
            <a:gdLst/>
            <a:ahLst/>
            <a:cxnLst/>
            <a:rect l="l" t="t" r="r" b="b"/>
            <a:pathLst>
              <a:path w="1633854">
                <a:moveTo>
                  <a:pt x="0" y="0"/>
                </a:moveTo>
                <a:lnTo>
                  <a:pt x="1633537" y="0"/>
                </a:lnTo>
              </a:path>
            </a:pathLst>
          </a:custGeom>
          <a:ln w="38100">
            <a:solidFill>
              <a:srgbClr val="FC7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24062" y="2228850"/>
            <a:ext cx="1633855" cy="38100"/>
          </a:xfrm>
          <a:custGeom>
            <a:avLst/>
            <a:gdLst/>
            <a:ahLst/>
            <a:cxnLst/>
            <a:rect l="l" t="t" r="r" b="b"/>
            <a:pathLst>
              <a:path w="1633854" h="38100">
                <a:moveTo>
                  <a:pt x="0" y="0"/>
                </a:moveTo>
                <a:lnTo>
                  <a:pt x="51043" y="1506"/>
                </a:lnTo>
                <a:lnTo>
                  <a:pt x="102078" y="3044"/>
                </a:lnTo>
                <a:lnTo>
                  <a:pt x="153106" y="4608"/>
                </a:lnTo>
                <a:lnTo>
                  <a:pt x="204127" y="6194"/>
                </a:lnTo>
                <a:lnTo>
                  <a:pt x="255142" y="7797"/>
                </a:lnTo>
                <a:lnTo>
                  <a:pt x="306152" y="9411"/>
                </a:lnTo>
                <a:lnTo>
                  <a:pt x="357158" y="11030"/>
                </a:lnTo>
                <a:lnTo>
                  <a:pt x="408161" y="12650"/>
                </a:lnTo>
                <a:lnTo>
                  <a:pt x="459161" y="14265"/>
                </a:lnTo>
                <a:lnTo>
                  <a:pt x="510160" y="15871"/>
                </a:lnTo>
                <a:lnTo>
                  <a:pt x="561159" y="17461"/>
                </a:lnTo>
                <a:lnTo>
                  <a:pt x="612158" y="19031"/>
                </a:lnTo>
                <a:lnTo>
                  <a:pt x="663157" y="20575"/>
                </a:lnTo>
                <a:lnTo>
                  <a:pt x="714159" y="22089"/>
                </a:lnTo>
                <a:lnTo>
                  <a:pt x="765164" y="23566"/>
                </a:lnTo>
                <a:lnTo>
                  <a:pt x="816173" y="25003"/>
                </a:lnTo>
                <a:lnTo>
                  <a:pt x="867186" y="26392"/>
                </a:lnTo>
                <a:lnTo>
                  <a:pt x="918205" y="27730"/>
                </a:lnTo>
                <a:lnTo>
                  <a:pt x="969230" y="29011"/>
                </a:lnTo>
                <a:lnTo>
                  <a:pt x="1020263" y="30230"/>
                </a:lnTo>
                <a:lnTo>
                  <a:pt x="1071304" y="31382"/>
                </a:lnTo>
                <a:lnTo>
                  <a:pt x="1122353" y="32460"/>
                </a:lnTo>
                <a:lnTo>
                  <a:pt x="1173413" y="33461"/>
                </a:lnTo>
                <a:lnTo>
                  <a:pt x="1224483" y="34379"/>
                </a:lnTo>
                <a:lnTo>
                  <a:pt x="1275565" y="35208"/>
                </a:lnTo>
                <a:lnTo>
                  <a:pt x="1326659" y="35944"/>
                </a:lnTo>
                <a:lnTo>
                  <a:pt x="1377767" y="36581"/>
                </a:lnTo>
                <a:lnTo>
                  <a:pt x="1428889" y="37114"/>
                </a:lnTo>
                <a:lnTo>
                  <a:pt x="1480026" y="37537"/>
                </a:lnTo>
                <a:lnTo>
                  <a:pt x="1531179" y="37846"/>
                </a:lnTo>
                <a:lnTo>
                  <a:pt x="1582349" y="38035"/>
                </a:lnTo>
                <a:lnTo>
                  <a:pt x="1633537" y="38099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0987" y="2266950"/>
            <a:ext cx="862330" cy="1123950"/>
          </a:xfrm>
          <a:custGeom>
            <a:avLst/>
            <a:gdLst/>
            <a:ahLst/>
            <a:cxnLst/>
            <a:rect l="l" t="t" r="r" b="b"/>
            <a:pathLst>
              <a:path w="862329" h="1123950">
                <a:moveTo>
                  <a:pt x="433963" y="558118"/>
                </a:moveTo>
                <a:lnTo>
                  <a:pt x="0" y="1123950"/>
                </a:lnTo>
                <a:lnTo>
                  <a:pt x="4861" y="1123305"/>
                </a:lnTo>
                <a:lnTo>
                  <a:pt x="16271" y="1121171"/>
                </a:lnTo>
                <a:lnTo>
                  <a:pt x="104874" y="1046336"/>
                </a:lnTo>
                <a:lnTo>
                  <a:pt x="142478" y="1005879"/>
                </a:lnTo>
                <a:lnTo>
                  <a:pt x="174724" y="962149"/>
                </a:lnTo>
                <a:lnTo>
                  <a:pt x="196850" y="914400"/>
                </a:lnTo>
                <a:lnTo>
                  <a:pt x="235991" y="885155"/>
                </a:lnTo>
                <a:lnTo>
                  <a:pt x="264715" y="854273"/>
                </a:lnTo>
                <a:lnTo>
                  <a:pt x="285700" y="817736"/>
                </a:lnTo>
                <a:lnTo>
                  <a:pt x="301625" y="771525"/>
                </a:lnTo>
                <a:lnTo>
                  <a:pt x="319707" y="743396"/>
                </a:lnTo>
                <a:lnTo>
                  <a:pt x="327025" y="731837"/>
                </a:lnTo>
                <a:lnTo>
                  <a:pt x="339898" y="712539"/>
                </a:lnTo>
                <a:lnTo>
                  <a:pt x="352623" y="692943"/>
                </a:lnTo>
                <a:lnTo>
                  <a:pt x="365645" y="673348"/>
                </a:lnTo>
                <a:lnTo>
                  <a:pt x="379412" y="654050"/>
                </a:lnTo>
                <a:lnTo>
                  <a:pt x="398512" y="625871"/>
                </a:lnTo>
                <a:lnTo>
                  <a:pt x="414337" y="597693"/>
                </a:lnTo>
                <a:lnTo>
                  <a:pt x="428972" y="568325"/>
                </a:lnTo>
                <a:lnTo>
                  <a:pt x="433963" y="558118"/>
                </a:lnTo>
                <a:close/>
              </a:path>
              <a:path w="862329" h="1123950">
                <a:moveTo>
                  <a:pt x="469132" y="512263"/>
                </a:moveTo>
                <a:lnTo>
                  <a:pt x="464294" y="517252"/>
                </a:lnTo>
                <a:lnTo>
                  <a:pt x="444500" y="536575"/>
                </a:lnTo>
                <a:lnTo>
                  <a:pt x="433963" y="558118"/>
                </a:lnTo>
                <a:lnTo>
                  <a:pt x="469132" y="512263"/>
                </a:lnTo>
                <a:close/>
              </a:path>
              <a:path w="862329" h="1123950">
                <a:moveTo>
                  <a:pt x="479654" y="498543"/>
                </a:moveTo>
                <a:lnTo>
                  <a:pt x="469132" y="512263"/>
                </a:lnTo>
                <a:lnTo>
                  <a:pt x="473075" y="508198"/>
                </a:lnTo>
                <a:lnTo>
                  <a:pt x="479654" y="498543"/>
                </a:lnTo>
                <a:close/>
              </a:path>
              <a:path w="862329" h="1123950">
                <a:moveTo>
                  <a:pt x="526229" y="437816"/>
                </a:moveTo>
                <a:lnTo>
                  <a:pt x="513953" y="450155"/>
                </a:lnTo>
                <a:lnTo>
                  <a:pt x="496887" y="471487"/>
                </a:lnTo>
                <a:lnTo>
                  <a:pt x="480665" y="497061"/>
                </a:lnTo>
                <a:lnTo>
                  <a:pt x="479654" y="498543"/>
                </a:lnTo>
                <a:lnTo>
                  <a:pt x="526229" y="437816"/>
                </a:lnTo>
                <a:close/>
              </a:path>
              <a:path w="862329" h="1123950">
                <a:moveTo>
                  <a:pt x="696424" y="215904"/>
                </a:moveTo>
                <a:lnTo>
                  <a:pt x="526229" y="437816"/>
                </a:lnTo>
                <a:lnTo>
                  <a:pt x="533400" y="430609"/>
                </a:lnTo>
                <a:lnTo>
                  <a:pt x="554037" y="411658"/>
                </a:lnTo>
                <a:lnTo>
                  <a:pt x="574675" y="392112"/>
                </a:lnTo>
                <a:lnTo>
                  <a:pt x="582017" y="385464"/>
                </a:lnTo>
                <a:lnTo>
                  <a:pt x="589359" y="379412"/>
                </a:lnTo>
                <a:lnTo>
                  <a:pt x="596106" y="373360"/>
                </a:lnTo>
                <a:lnTo>
                  <a:pt x="601662" y="366712"/>
                </a:lnTo>
                <a:lnTo>
                  <a:pt x="630389" y="322414"/>
                </a:lnTo>
                <a:lnTo>
                  <a:pt x="685787" y="232524"/>
                </a:lnTo>
                <a:lnTo>
                  <a:pt x="696424" y="215904"/>
                </a:lnTo>
                <a:close/>
              </a:path>
              <a:path w="862329" h="1123950">
                <a:moveTo>
                  <a:pt x="758102" y="135485"/>
                </a:moveTo>
                <a:lnTo>
                  <a:pt x="744537" y="144462"/>
                </a:lnTo>
                <a:lnTo>
                  <a:pt x="714286" y="187998"/>
                </a:lnTo>
                <a:lnTo>
                  <a:pt x="696424" y="215904"/>
                </a:lnTo>
                <a:lnTo>
                  <a:pt x="758102" y="135485"/>
                </a:lnTo>
                <a:close/>
              </a:path>
              <a:path w="862329" h="1123950">
                <a:moveTo>
                  <a:pt x="785168" y="100195"/>
                </a:moveTo>
                <a:lnTo>
                  <a:pt x="758102" y="135485"/>
                </a:lnTo>
                <a:lnTo>
                  <a:pt x="776309" y="123435"/>
                </a:lnTo>
                <a:lnTo>
                  <a:pt x="786593" y="117276"/>
                </a:lnTo>
                <a:lnTo>
                  <a:pt x="785614" y="117276"/>
                </a:lnTo>
                <a:lnTo>
                  <a:pt x="780873" y="116357"/>
                </a:lnTo>
                <a:lnTo>
                  <a:pt x="781689" y="106355"/>
                </a:lnTo>
                <a:lnTo>
                  <a:pt x="785168" y="100195"/>
                </a:lnTo>
                <a:close/>
              </a:path>
              <a:path w="862329" h="1123950">
                <a:moveTo>
                  <a:pt x="787047" y="117004"/>
                </a:moveTo>
                <a:lnTo>
                  <a:pt x="785614" y="117276"/>
                </a:lnTo>
                <a:lnTo>
                  <a:pt x="786593" y="117276"/>
                </a:lnTo>
                <a:lnTo>
                  <a:pt x="787047" y="117004"/>
                </a:lnTo>
                <a:close/>
              </a:path>
              <a:path w="862329" h="1123950">
                <a:moveTo>
                  <a:pt x="816900" y="58819"/>
                </a:moveTo>
                <a:lnTo>
                  <a:pt x="806251" y="68485"/>
                </a:lnTo>
                <a:lnTo>
                  <a:pt x="796925" y="79375"/>
                </a:lnTo>
                <a:lnTo>
                  <a:pt x="785168" y="100195"/>
                </a:lnTo>
                <a:lnTo>
                  <a:pt x="816900" y="58819"/>
                </a:lnTo>
                <a:close/>
              </a:path>
              <a:path w="862329" h="1123950">
                <a:moveTo>
                  <a:pt x="862012" y="0"/>
                </a:moveTo>
                <a:lnTo>
                  <a:pt x="816900" y="58819"/>
                </a:lnTo>
                <a:lnTo>
                  <a:pt x="827285" y="49683"/>
                </a:lnTo>
                <a:lnTo>
                  <a:pt x="836612" y="39687"/>
                </a:lnTo>
                <a:lnTo>
                  <a:pt x="843483" y="29914"/>
                </a:lnTo>
                <a:lnTo>
                  <a:pt x="849907" y="19843"/>
                </a:lnTo>
                <a:lnTo>
                  <a:pt x="862012" y="0"/>
                </a:lnTo>
                <a:close/>
              </a:path>
            </a:pathLst>
          </a:custGeom>
          <a:solidFill>
            <a:srgbClr val="FC7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0987" y="2266950"/>
            <a:ext cx="862330" cy="1123950"/>
          </a:xfrm>
          <a:custGeom>
            <a:avLst/>
            <a:gdLst/>
            <a:ahLst/>
            <a:cxnLst/>
            <a:rect l="l" t="t" r="r" b="b"/>
            <a:pathLst>
              <a:path w="862329" h="1123950">
                <a:moveTo>
                  <a:pt x="862012" y="0"/>
                </a:moveTo>
                <a:lnTo>
                  <a:pt x="856034" y="9773"/>
                </a:lnTo>
                <a:lnTo>
                  <a:pt x="849907" y="19843"/>
                </a:lnTo>
                <a:lnTo>
                  <a:pt x="843483" y="29914"/>
                </a:lnTo>
                <a:lnTo>
                  <a:pt x="836612" y="39687"/>
                </a:lnTo>
                <a:lnTo>
                  <a:pt x="827286" y="49683"/>
                </a:lnTo>
                <a:lnTo>
                  <a:pt x="816768" y="58935"/>
                </a:lnTo>
                <a:lnTo>
                  <a:pt x="806251" y="68485"/>
                </a:lnTo>
                <a:lnTo>
                  <a:pt x="796925" y="79374"/>
                </a:lnTo>
                <a:lnTo>
                  <a:pt x="781689" y="106355"/>
                </a:lnTo>
                <a:lnTo>
                  <a:pt x="780873" y="116357"/>
                </a:lnTo>
                <a:lnTo>
                  <a:pt x="785614" y="117276"/>
                </a:lnTo>
                <a:lnTo>
                  <a:pt x="787047" y="117004"/>
                </a:lnTo>
                <a:lnTo>
                  <a:pt x="776309" y="123435"/>
                </a:lnTo>
                <a:lnTo>
                  <a:pt x="744537" y="144462"/>
                </a:lnTo>
                <a:lnTo>
                  <a:pt x="714286" y="187998"/>
                </a:lnTo>
                <a:lnTo>
                  <a:pt x="685787" y="232524"/>
                </a:lnTo>
                <a:lnTo>
                  <a:pt x="658126" y="277507"/>
                </a:lnTo>
                <a:lnTo>
                  <a:pt x="630390" y="322414"/>
                </a:lnTo>
                <a:lnTo>
                  <a:pt x="601662" y="366712"/>
                </a:lnTo>
                <a:lnTo>
                  <a:pt x="596106" y="373360"/>
                </a:lnTo>
                <a:lnTo>
                  <a:pt x="589359" y="379412"/>
                </a:lnTo>
                <a:lnTo>
                  <a:pt x="582017" y="385464"/>
                </a:lnTo>
                <a:lnTo>
                  <a:pt x="574675" y="392112"/>
                </a:lnTo>
                <a:lnTo>
                  <a:pt x="554037" y="411658"/>
                </a:lnTo>
                <a:lnTo>
                  <a:pt x="533400" y="430609"/>
                </a:lnTo>
                <a:lnTo>
                  <a:pt x="513953" y="450155"/>
                </a:lnTo>
                <a:lnTo>
                  <a:pt x="496887" y="471487"/>
                </a:lnTo>
                <a:lnTo>
                  <a:pt x="480665" y="497061"/>
                </a:lnTo>
                <a:lnTo>
                  <a:pt x="473075" y="508198"/>
                </a:lnTo>
                <a:lnTo>
                  <a:pt x="464294" y="517252"/>
                </a:lnTo>
                <a:lnTo>
                  <a:pt x="444500" y="536574"/>
                </a:lnTo>
                <a:lnTo>
                  <a:pt x="428972" y="568324"/>
                </a:lnTo>
                <a:lnTo>
                  <a:pt x="414337" y="597693"/>
                </a:lnTo>
                <a:lnTo>
                  <a:pt x="398512" y="625871"/>
                </a:lnTo>
                <a:lnTo>
                  <a:pt x="379412" y="654049"/>
                </a:lnTo>
                <a:lnTo>
                  <a:pt x="365646" y="673347"/>
                </a:lnTo>
                <a:lnTo>
                  <a:pt x="352623" y="692943"/>
                </a:lnTo>
                <a:lnTo>
                  <a:pt x="339898" y="712539"/>
                </a:lnTo>
                <a:lnTo>
                  <a:pt x="327025" y="731837"/>
                </a:lnTo>
                <a:lnTo>
                  <a:pt x="319707" y="743396"/>
                </a:lnTo>
                <a:lnTo>
                  <a:pt x="311348" y="756443"/>
                </a:lnTo>
                <a:lnTo>
                  <a:pt x="304477" y="767109"/>
                </a:lnTo>
                <a:lnTo>
                  <a:pt x="301625" y="771524"/>
                </a:lnTo>
                <a:lnTo>
                  <a:pt x="285700" y="817736"/>
                </a:lnTo>
                <a:lnTo>
                  <a:pt x="264715" y="854273"/>
                </a:lnTo>
                <a:lnTo>
                  <a:pt x="235991" y="885155"/>
                </a:lnTo>
                <a:lnTo>
                  <a:pt x="196849" y="914399"/>
                </a:lnTo>
                <a:lnTo>
                  <a:pt x="174724" y="962148"/>
                </a:lnTo>
                <a:lnTo>
                  <a:pt x="142478" y="1005879"/>
                </a:lnTo>
                <a:lnTo>
                  <a:pt x="104874" y="1046335"/>
                </a:lnTo>
                <a:lnTo>
                  <a:pt x="66674" y="1084262"/>
                </a:lnTo>
                <a:lnTo>
                  <a:pt x="59779" y="1091158"/>
                </a:lnTo>
                <a:lnTo>
                  <a:pt x="53181" y="1097756"/>
                </a:lnTo>
                <a:lnTo>
                  <a:pt x="46583" y="1104353"/>
                </a:lnTo>
                <a:lnTo>
                  <a:pt x="39687" y="1111249"/>
                </a:lnTo>
                <a:lnTo>
                  <a:pt x="29467" y="1117252"/>
                </a:lnTo>
                <a:lnTo>
                  <a:pt x="16271" y="1121171"/>
                </a:lnTo>
                <a:lnTo>
                  <a:pt x="4861" y="1123304"/>
                </a:lnTo>
                <a:lnTo>
                  <a:pt x="0" y="1123949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9187" y="3338513"/>
            <a:ext cx="43180" cy="1698625"/>
          </a:xfrm>
          <a:custGeom>
            <a:avLst/>
            <a:gdLst/>
            <a:ahLst/>
            <a:cxnLst/>
            <a:rect l="l" t="t" r="r" b="b"/>
            <a:pathLst>
              <a:path w="43180" h="1698625">
                <a:moveTo>
                  <a:pt x="42862" y="0"/>
                </a:moveTo>
                <a:lnTo>
                  <a:pt x="41830" y="51701"/>
                </a:lnTo>
                <a:lnTo>
                  <a:pt x="40689" y="103368"/>
                </a:lnTo>
                <a:lnTo>
                  <a:pt x="39448" y="155001"/>
                </a:lnTo>
                <a:lnTo>
                  <a:pt x="38116" y="206603"/>
                </a:lnTo>
                <a:lnTo>
                  <a:pt x="36701" y="258176"/>
                </a:lnTo>
                <a:lnTo>
                  <a:pt x="35213" y="309722"/>
                </a:lnTo>
                <a:lnTo>
                  <a:pt x="33661" y="361242"/>
                </a:lnTo>
                <a:lnTo>
                  <a:pt x="32053" y="412739"/>
                </a:lnTo>
                <a:lnTo>
                  <a:pt x="30399" y="464216"/>
                </a:lnTo>
                <a:lnTo>
                  <a:pt x="28707" y="515673"/>
                </a:lnTo>
                <a:lnTo>
                  <a:pt x="26987" y="567113"/>
                </a:lnTo>
                <a:lnTo>
                  <a:pt x="25247" y="618538"/>
                </a:lnTo>
                <a:lnTo>
                  <a:pt x="23496" y="669950"/>
                </a:lnTo>
                <a:lnTo>
                  <a:pt x="21743" y="721352"/>
                </a:lnTo>
                <a:lnTo>
                  <a:pt x="19997" y="772744"/>
                </a:lnTo>
                <a:lnTo>
                  <a:pt x="18268" y="824130"/>
                </a:lnTo>
                <a:lnTo>
                  <a:pt x="16564" y="875511"/>
                </a:lnTo>
                <a:lnTo>
                  <a:pt x="14893" y="926889"/>
                </a:lnTo>
                <a:lnTo>
                  <a:pt x="13266" y="978267"/>
                </a:lnTo>
                <a:lnTo>
                  <a:pt x="11690" y="1029646"/>
                </a:lnTo>
                <a:lnTo>
                  <a:pt x="10176" y="1081028"/>
                </a:lnTo>
                <a:lnTo>
                  <a:pt x="8731" y="1132416"/>
                </a:lnTo>
                <a:lnTo>
                  <a:pt x="7364" y="1183811"/>
                </a:lnTo>
                <a:lnTo>
                  <a:pt x="6086" y="1235216"/>
                </a:lnTo>
                <a:lnTo>
                  <a:pt x="4904" y="1286632"/>
                </a:lnTo>
                <a:lnTo>
                  <a:pt x="3827" y="1338062"/>
                </a:lnTo>
                <a:lnTo>
                  <a:pt x="2866" y="1389508"/>
                </a:lnTo>
                <a:lnTo>
                  <a:pt x="2027" y="1440971"/>
                </a:lnTo>
                <a:lnTo>
                  <a:pt x="1321" y="1492454"/>
                </a:lnTo>
                <a:lnTo>
                  <a:pt x="756" y="1543959"/>
                </a:lnTo>
                <a:lnTo>
                  <a:pt x="342" y="1595487"/>
                </a:lnTo>
                <a:lnTo>
                  <a:pt x="87" y="1647042"/>
                </a:lnTo>
                <a:lnTo>
                  <a:pt x="0" y="1698624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09662" y="5036544"/>
            <a:ext cx="1738630" cy="13335"/>
          </a:xfrm>
          <a:custGeom>
            <a:avLst/>
            <a:gdLst/>
            <a:ahLst/>
            <a:cxnLst/>
            <a:rect l="l" t="t" r="r" b="b"/>
            <a:pathLst>
              <a:path w="1738630" h="13335">
                <a:moveTo>
                  <a:pt x="0" y="13293"/>
                </a:moveTo>
                <a:lnTo>
                  <a:pt x="55631" y="12394"/>
                </a:lnTo>
                <a:lnTo>
                  <a:pt x="108299" y="11536"/>
                </a:lnTo>
                <a:lnTo>
                  <a:pt x="158117" y="10717"/>
                </a:lnTo>
                <a:lnTo>
                  <a:pt x="205198" y="9936"/>
                </a:lnTo>
                <a:lnTo>
                  <a:pt x="249655" y="9192"/>
                </a:lnTo>
                <a:lnTo>
                  <a:pt x="291599" y="8486"/>
                </a:lnTo>
                <a:lnTo>
                  <a:pt x="331143" y="7815"/>
                </a:lnTo>
                <a:lnTo>
                  <a:pt x="403484" y="6577"/>
                </a:lnTo>
                <a:lnTo>
                  <a:pt x="467579" y="5472"/>
                </a:lnTo>
                <a:lnTo>
                  <a:pt x="496816" y="4967"/>
                </a:lnTo>
                <a:lnTo>
                  <a:pt x="524329" y="4493"/>
                </a:lnTo>
                <a:lnTo>
                  <a:pt x="574634" y="3632"/>
                </a:lnTo>
                <a:lnTo>
                  <a:pt x="619397" y="2883"/>
                </a:lnTo>
                <a:lnTo>
                  <a:pt x="659517" y="2239"/>
                </a:lnTo>
                <a:lnTo>
                  <a:pt x="712966" y="1454"/>
                </a:lnTo>
                <a:lnTo>
                  <a:pt x="761039" y="865"/>
                </a:lnTo>
                <a:lnTo>
                  <a:pt x="806777" y="449"/>
                </a:lnTo>
                <a:lnTo>
                  <a:pt x="853222" y="181"/>
                </a:lnTo>
                <a:lnTo>
                  <a:pt x="903416" y="39"/>
                </a:lnTo>
                <a:lnTo>
                  <a:pt x="960398" y="0"/>
                </a:lnTo>
                <a:lnTo>
                  <a:pt x="981427" y="5"/>
                </a:lnTo>
                <a:lnTo>
                  <a:pt x="1027211" y="38"/>
                </a:lnTo>
                <a:lnTo>
                  <a:pt x="1078717" y="95"/>
                </a:lnTo>
                <a:lnTo>
                  <a:pt x="1136844" y="170"/>
                </a:lnTo>
                <a:lnTo>
                  <a:pt x="1168672" y="211"/>
                </a:lnTo>
                <a:lnTo>
                  <a:pt x="1202494" y="255"/>
                </a:lnTo>
                <a:lnTo>
                  <a:pt x="1276568" y="343"/>
                </a:lnTo>
                <a:lnTo>
                  <a:pt x="1317046" y="386"/>
                </a:lnTo>
                <a:lnTo>
                  <a:pt x="1359968" y="427"/>
                </a:lnTo>
                <a:lnTo>
                  <a:pt x="1405446" y="466"/>
                </a:lnTo>
                <a:lnTo>
                  <a:pt x="1453593" y="501"/>
                </a:lnTo>
                <a:lnTo>
                  <a:pt x="1504523" y="532"/>
                </a:lnTo>
                <a:lnTo>
                  <a:pt x="1558346" y="557"/>
                </a:lnTo>
                <a:lnTo>
                  <a:pt x="1615177" y="576"/>
                </a:lnTo>
                <a:lnTo>
                  <a:pt x="1675128" y="588"/>
                </a:lnTo>
                <a:lnTo>
                  <a:pt x="1738311" y="593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0987" y="3365500"/>
            <a:ext cx="66675" cy="1633855"/>
          </a:xfrm>
          <a:custGeom>
            <a:avLst/>
            <a:gdLst/>
            <a:ahLst/>
            <a:cxnLst/>
            <a:rect l="l" t="t" r="r" b="b"/>
            <a:pathLst>
              <a:path w="66675" h="1633854">
                <a:moveTo>
                  <a:pt x="66674" y="0"/>
                </a:moveTo>
                <a:lnTo>
                  <a:pt x="65909" y="52056"/>
                </a:lnTo>
                <a:lnTo>
                  <a:pt x="65192" y="104091"/>
                </a:lnTo>
                <a:lnTo>
                  <a:pt x="64514" y="156107"/>
                </a:lnTo>
                <a:lnTo>
                  <a:pt x="63865" y="208106"/>
                </a:lnTo>
                <a:lnTo>
                  <a:pt x="63237" y="260092"/>
                </a:lnTo>
                <a:lnTo>
                  <a:pt x="62618" y="312067"/>
                </a:lnTo>
                <a:lnTo>
                  <a:pt x="61999" y="364034"/>
                </a:lnTo>
                <a:lnTo>
                  <a:pt x="61370" y="415995"/>
                </a:lnTo>
                <a:lnTo>
                  <a:pt x="60721" y="467954"/>
                </a:lnTo>
                <a:lnTo>
                  <a:pt x="60044" y="519912"/>
                </a:lnTo>
                <a:lnTo>
                  <a:pt x="59327" y="571874"/>
                </a:lnTo>
                <a:lnTo>
                  <a:pt x="58561" y="623840"/>
                </a:lnTo>
                <a:lnTo>
                  <a:pt x="57736" y="675815"/>
                </a:lnTo>
                <a:lnTo>
                  <a:pt x="56842" y="727801"/>
                </a:lnTo>
                <a:lnTo>
                  <a:pt x="55871" y="779801"/>
                </a:lnTo>
                <a:lnTo>
                  <a:pt x="54811" y="831816"/>
                </a:lnTo>
                <a:lnTo>
                  <a:pt x="53653" y="883851"/>
                </a:lnTo>
                <a:lnTo>
                  <a:pt x="52387" y="935908"/>
                </a:lnTo>
                <a:lnTo>
                  <a:pt x="50450" y="987357"/>
                </a:lnTo>
                <a:lnTo>
                  <a:pt x="47486" y="1037978"/>
                </a:lnTo>
                <a:lnTo>
                  <a:pt x="43681" y="1087915"/>
                </a:lnTo>
                <a:lnTo>
                  <a:pt x="39224" y="1137315"/>
                </a:lnTo>
                <a:lnTo>
                  <a:pt x="34302" y="1186321"/>
                </a:lnTo>
                <a:lnTo>
                  <a:pt x="29102" y="1235077"/>
                </a:lnTo>
                <a:lnTo>
                  <a:pt x="23812" y="1283730"/>
                </a:lnTo>
                <a:lnTo>
                  <a:pt x="18619" y="1332423"/>
                </a:lnTo>
                <a:lnTo>
                  <a:pt x="13711" y="1381301"/>
                </a:lnTo>
                <a:lnTo>
                  <a:pt x="9275" y="1430510"/>
                </a:lnTo>
                <a:lnTo>
                  <a:pt x="5498" y="1480193"/>
                </a:lnTo>
                <a:lnTo>
                  <a:pt x="2568" y="1530495"/>
                </a:lnTo>
                <a:lnTo>
                  <a:pt x="673" y="1581562"/>
                </a:lnTo>
                <a:lnTo>
                  <a:pt x="0" y="1633537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82998" y="2278063"/>
            <a:ext cx="0" cy="1743075"/>
          </a:xfrm>
          <a:custGeom>
            <a:avLst/>
            <a:gdLst/>
            <a:ahLst/>
            <a:cxnLst/>
            <a:rect l="l" t="t" r="r" b="b"/>
            <a:pathLst>
              <a:path h="1743075">
                <a:moveTo>
                  <a:pt x="0" y="0"/>
                </a:moveTo>
                <a:lnTo>
                  <a:pt x="0" y="1743074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47975" y="3978275"/>
            <a:ext cx="862330" cy="1031875"/>
          </a:xfrm>
          <a:custGeom>
            <a:avLst/>
            <a:gdLst/>
            <a:ahLst/>
            <a:cxnLst/>
            <a:rect l="l" t="t" r="r" b="b"/>
            <a:pathLst>
              <a:path w="862329" h="1031875">
                <a:moveTo>
                  <a:pt x="862012" y="0"/>
                </a:moveTo>
                <a:lnTo>
                  <a:pt x="833586" y="22423"/>
                </a:lnTo>
                <a:lnTo>
                  <a:pt x="809625" y="46037"/>
                </a:lnTo>
                <a:lnTo>
                  <a:pt x="785664" y="69651"/>
                </a:lnTo>
                <a:lnTo>
                  <a:pt x="757237" y="92074"/>
                </a:lnTo>
                <a:lnTo>
                  <a:pt x="733053" y="126255"/>
                </a:lnTo>
                <a:lnTo>
                  <a:pt x="706636" y="158353"/>
                </a:lnTo>
                <a:lnTo>
                  <a:pt x="679326" y="189855"/>
                </a:lnTo>
                <a:lnTo>
                  <a:pt x="652462" y="222249"/>
                </a:lnTo>
                <a:lnTo>
                  <a:pt x="633363" y="250651"/>
                </a:lnTo>
                <a:lnTo>
                  <a:pt x="618728" y="280392"/>
                </a:lnTo>
                <a:lnTo>
                  <a:pt x="604689" y="310430"/>
                </a:lnTo>
                <a:lnTo>
                  <a:pt x="587375" y="339725"/>
                </a:lnTo>
                <a:lnTo>
                  <a:pt x="577964" y="371182"/>
                </a:lnTo>
                <a:lnTo>
                  <a:pt x="575335" y="379552"/>
                </a:lnTo>
                <a:lnTo>
                  <a:pt x="572173" y="378701"/>
                </a:lnTo>
                <a:lnTo>
                  <a:pt x="561162" y="382498"/>
                </a:lnTo>
                <a:lnTo>
                  <a:pt x="534987" y="404812"/>
                </a:lnTo>
                <a:lnTo>
                  <a:pt x="504800" y="439216"/>
                </a:lnTo>
                <a:lnTo>
                  <a:pt x="476845" y="476448"/>
                </a:lnTo>
                <a:lnTo>
                  <a:pt x="448592" y="513977"/>
                </a:lnTo>
                <a:lnTo>
                  <a:pt x="417512" y="549274"/>
                </a:lnTo>
                <a:lnTo>
                  <a:pt x="407593" y="581697"/>
                </a:lnTo>
                <a:lnTo>
                  <a:pt x="404075" y="589203"/>
                </a:lnTo>
                <a:lnTo>
                  <a:pt x="397738" y="585736"/>
                </a:lnTo>
                <a:lnTo>
                  <a:pt x="379361" y="585241"/>
                </a:lnTo>
                <a:lnTo>
                  <a:pt x="339725" y="601662"/>
                </a:lnTo>
                <a:lnTo>
                  <a:pt x="331043" y="609401"/>
                </a:lnTo>
                <a:lnTo>
                  <a:pt x="325040" y="619521"/>
                </a:lnTo>
                <a:lnTo>
                  <a:pt x="319633" y="630237"/>
                </a:lnTo>
                <a:lnTo>
                  <a:pt x="312737" y="639762"/>
                </a:lnTo>
                <a:lnTo>
                  <a:pt x="303882" y="647327"/>
                </a:lnTo>
                <a:lnTo>
                  <a:pt x="294282" y="653851"/>
                </a:lnTo>
                <a:lnTo>
                  <a:pt x="284385" y="660077"/>
                </a:lnTo>
                <a:lnTo>
                  <a:pt x="274637" y="666749"/>
                </a:lnTo>
                <a:lnTo>
                  <a:pt x="247650" y="706437"/>
                </a:lnTo>
                <a:lnTo>
                  <a:pt x="238522" y="747712"/>
                </a:lnTo>
                <a:lnTo>
                  <a:pt x="233362" y="767605"/>
                </a:lnTo>
                <a:lnTo>
                  <a:pt x="222250" y="784224"/>
                </a:lnTo>
                <a:lnTo>
                  <a:pt x="200025" y="809078"/>
                </a:lnTo>
                <a:lnTo>
                  <a:pt x="184943" y="834230"/>
                </a:lnTo>
                <a:lnTo>
                  <a:pt x="157162" y="888999"/>
                </a:lnTo>
                <a:lnTo>
                  <a:pt x="136847" y="907975"/>
                </a:lnTo>
                <a:lnTo>
                  <a:pt x="130175" y="914399"/>
                </a:lnTo>
                <a:lnTo>
                  <a:pt x="104775" y="954087"/>
                </a:lnTo>
                <a:lnTo>
                  <a:pt x="98821" y="974526"/>
                </a:lnTo>
                <a:lnTo>
                  <a:pt x="95845" y="984671"/>
                </a:lnTo>
                <a:lnTo>
                  <a:pt x="90487" y="993774"/>
                </a:lnTo>
                <a:lnTo>
                  <a:pt x="67642" y="1010443"/>
                </a:lnTo>
                <a:lnTo>
                  <a:pt x="37504" y="1022349"/>
                </a:lnTo>
                <a:lnTo>
                  <a:pt x="11236" y="1029493"/>
                </a:lnTo>
                <a:lnTo>
                  <a:pt x="0" y="1031874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3262" y="1839170"/>
            <a:ext cx="87630" cy="2153920"/>
          </a:xfrm>
          <a:custGeom>
            <a:avLst/>
            <a:gdLst/>
            <a:ahLst/>
            <a:cxnLst/>
            <a:rect l="l" t="t" r="r" b="b"/>
            <a:pathLst>
              <a:path w="87630" h="2153920">
                <a:moveTo>
                  <a:pt x="87035" y="0"/>
                </a:moveTo>
                <a:lnTo>
                  <a:pt x="76993" y="34080"/>
                </a:lnTo>
                <a:lnTo>
                  <a:pt x="58737" y="125361"/>
                </a:lnTo>
                <a:lnTo>
                  <a:pt x="47624" y="217436"/>
                </a:lnTo>
                <a:lnTo>
                  <a:pt x="41274" y="311892"/>
                </a:lnTo>
                <a:lnTo>
                  <a:pt x="41274" y="502392"/>
                </a:lnTo>
                <a:lnTo>
                  <a:pt x="51593" y="696861"/>
                </a:lnTo>
                <a:lnTo>
                  <a:pt x="63499" y="892123"/>
                </a:lnTo>
                <a:lnTo>
                  <a:pt x="68262" y="1085798"/>
                </a:lnTo>
                <a:lnTo>
                  <a:pt x="65881" y="1182635"/>
                </a:lnTo>
                <a:lnTo>
                  <a:pt x="58737" y="1277885"/>
                </a:lnTo>
                <a:lnTo>
                  <a:pt x="45243" y="1372342"/>
                </a:lnTo>
                <a:lnTo>
                  <a:pt x="25399" y="1466004"/>
                </a:lnTo>
                <a:lnTo>
                  <a:pt x="20637" y="1561254"/>
                </a:lnTo>
                <a:lnTo>
                  <a:pt x="15874" y="1640629"/>
                </a:lnTo>
                <a:lnTo>
                  <a:pt x="12699" y="1704923"/>
                </a:lnTo>
                <a:lnTo>
                  <a:pt x="9524" y="1757311"/>
                </a:lnTo>
                <a:lnTo>
                  <a:pt x="7143" y="1799379"/>
                </a:lnTo>
                <a:lnTo>
                  <a:pt x="4762" y="1832717"/>
                </a:lnTo>
                <a:lnTo>
                  <a:pt x="3174" y="1859704"/>
                </a:lnTo>
                <a:lnTo>
                  <a:pt x="2381" y="1882723"/>
                </a:lnTo>
                <a:lnTo>
                  <a:pt x="793" y="1923998"/>
                </a:lnTo>
                <a:lnTo>
                  <a:pt x="0" y="1946223"/>
                </a:lnTo>
                <a:lnTo>
                  <a:pt x="0" y="1971623"/>
                </a:lnTo>
                <a:lnTo>
                  <a:pt x="0" y="2003373"/>
                </a:lnTo>
                <a:lnTo>
                  <a:pt x="0" y="2043061"/>
                </a:lnTo>
                <a:lnTo>
                  <a:pt x="0" y="2092273"/>
                </a:lnTo>
                <a:lnTo>
                  <a:pt x="0" y="2153392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45763" y="1784350"/>
            <a:ext cx="164465" cy="189230"/>
          </a:xfrm>
          <a:custGeom>
            <a:avLst/>
            <a:gdLst/>
            <a:ahLst/>
            <a:cxnLst/>
            <a:rect l="l" t="t" r="r" b="b"/>
            <a:pathLst>
              <a:path w="164464" h="189230">
                <a:moveTo>
                  <a:pt x="130686" y="0"/>
                </a:moveTo>
                <a:lnTo>
                  <a:pt x="0" y="140232"/>
                </a:lnTo>
                <a:lnTo>
                  <a:pt x="164459" y="188688"/>
                </a:lnTo>
                <a:lnTo>
                  <a:pt x="1306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73262" y="3965575"/>
            <a:ext cx="2072005" cy="41275"/>
          </a:xfrm>
          <a:custGeom>
            <a:avLst/>
            <a:gdLst/>
            <a:ahLst/>
            <a:cxnLst/>
            <a:rect l="l" t="t" r="r" b="b"/>
            <a:pathLst>
              <a:path w="2072004" h="41275">
                <a:moveTo>
                  <a:pt x="0" y="0"/>
                </a:moveTo>
                <a:lnTo>
                  <a:pt x="112712" y="793"/>
                </a:lnTo>
                <a:lnTo>
                  <a:pt x="219074" y="1587"/>
                </a:lnTo>
                <a:lnTo>
                  <a:pt x="321468" y="3175"/>
                </a:lnTo>
                <a:lnTo>
                  <a:pt x="419099" y="3968"/>
                </a:lnTo>
                <a:lnTo>
                  <a:pt x="604837" y="6349"/>
                </a:lnTo>
                <a:lnTo>
                  <a:pt x="783431" y="9524"/>
                </a:lnTo>
                <a:lnTo>
                  <a:pt x="960437" y="12699"/>
                </a:lnTo>
                <a:lnTo>
                  <a:pt x="1141412" y="15081"/>
                </a:lnTo>
                <a:lnTo>
                  <a:pt x="1332706" y="18256"/>
                </a:lnTo>
                <a:lnTo>
                  <a:pt x="1433512" y="19049"/>
                </a:lnTo>
                <a:lnTo>
                  <a:pt x="1539874" y="20637"/>
                </a:lnTo>
                <a:lnTo>
                  <a:pt x="1616868" y="27781"/>
                </a:lnTo>
                <a:lnTo>
                  <a:pt x="1687512" y="33337"/>
                </a:lnTo>
                <a:lnTo>
                  <a:pt x="1821655" y="39687"/>
                </a:lnTo>
                <a:lnTo>
                  <a:pt x="1889124" y="40481"/>
                </a:lnTo>
                <a:lnTo>
                  <a:pt x="1961355" y="41274"/>
                </a:lnTo>
                <a:lnTo>
                  <a:pt x="2040731" y="41274"/>
                </a:lnTo>
                <a:lnTo>
                  <a:pt x="2071687" y="41274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30650" y="392112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0"/>
                </a:moveTo>
                <a:lnTo>
                  <a:pt x="0" y="171450"/>
                </a:lnTo>
                <a:lnTo>
                  <a:pt x="171450" y="857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1545" y="3940175"/>
            <a:ext cx="1097915" cy="1463675"/>
          </a:xfrm>
          <a:custGeom>
            <a:avLst/>
            <a:gdLst/>
            <a:ahLst/>
            <a:cxnLst/>
            <a:rect l="l" t="t" r="r" b="b"/>
            <a:pathLst>
              <a:path w="1097914" h="1463675">
                <a:moveTo>
                  <a:pt x="1097429" y="0"/>
                </a:moveTo>
                <a:lnTo>
                  <a:pt x="1076791" y="44449"/>
                </a:lnTo>
                <a:lnTo>
                  <a:pt x="1049010" y="84137"/>
                </a:lnTo>
                <a:lnTo>
                  <a:pt x="1015672" y="121443"/>
                </a:lnTo>
                <a:lnTo>
                  <a:pt x="979954" y="155574"/>
                </a:lnTo>
                <a:lnTo>
                  <a:pt x="972810" y="175418"/>
                </a:lnTo>
                <a:lnTo>
                  <a:pt x="964873" y="189706"/>
                </a:lnTo>
                <a:lnTo>
                  <a:pt x="947410" y="207962"/>
                </a:lnTo>
                <a:lnTo>
                  <a:pt x="926773" y="222249"/>
                </a:lnTo>
                <a:lnTo>
                  <a:pt x="914866" y="233362"/>
                </a:lnTo>
                <a:lnTo>
                  <a:pt x="848985" y="318293"/>
                </a:lnTo>
                <a:lnTo>
                  <a:pt x="797391" y="390525"/>
                </a:lnTo>
                <a:lnTo>
                  <a:pt x="788660" y="420687"/>
                </a:lnTo>
                <a:lnTo>
                  <a:pt x="784691" y="433387"/>
                </a:lnTo>
                <a:lnTo>
                  <a:pt x="783898" y="435768"/>
                </a:lnTo>
                <a:lnTo>
                  <a:pt x="784691" y="431799"/>
                </a:lnTo>
                <a:lnTo>
                  <a:pt x="784691" y="426243"/>
                </a:lnTo>
                <a:lnTo>
                  <a:pt x="757704" y="457199"/>
                </a:lnTo>
                <a:lnTo>
                  <a:pt x="751354" y="476249"/>
                </a:lnTo>
                <a:lnTo>
                  <a:pt x="745004" y="495299"/>
                </a:lnTo>
                <a:lnTo>
                  <a:pt x="698173" y="551656"/>
                </a:lnTo>
                <a:lnTo>
                  <a:pt x="665629" y="580231"/>
                </a:lnTo>
                <a:lnTo>
                  <a:pt x="630704" y="608806"/>
                </a:lnTo>
                <a:lnTo>
                  <a:pt x="558473" y="661987"/>
                </a:lnTo>
                <a:lnTo>
                  <a:pt x="525929" y="685006"/>
                </a:lnTo>
                <a:lnTo>
                  <a:pt x="497354" y="704849"/>
                </a:lnTo>
                <a:lnTo>
                  <a:pt x="485448" y="733424"/>
                </a:lnTo>
                <a:lnTo>
                  <a:pt x="471160" y="754856"/>
                </a:lnTo>
                <a:lnTo>
                  <a:pt x="453698" y="774699"/>
                </a:lnTo>
                <a:lnTo>
                  <a:pt x="432266" y="796924"/>
                </a:lnTo>
                <a:lnTo>
                  <a:pt x="407660" y="857249"/>
                </a:lnTo>
                <a:lnTo>
                  <a:pt x="379879" y="914399"/>
                </a:lnTo>
                <a:lnTo>
                  <a:pt x="369560" y="939006"/>
                </a:lnTo>
                <a:lnTo>
                  <a:pt x="364004" y="960437"/>
                </a:lnTo>
                <a:lnTo>
                  <a:pt x="356860" y="996156"/>
                </a:lnTo>
                <a:lnTo>
                  <a:pt x="351304" y="1010443"/>
                </a:lnTo>
                <a:lnTo>
                  <a:pt x="341779" y="1023143"/>
                </a:lnTo>
                <a:lnTo>
                  <a:pt x="325110" y="1034255"/>
                </a:lnTo>
                <a:lnTo>
                  <a:pt x="300504" y="1044574"/>
                </a:lnTo>
                <a:lnTo>
                  <a:pt x="263198" y="1072355"/>
                </a:lnTo>
                <a:lnTo>
                  <a:pt x="236210" y="1100930"/>
                </a:lnTo>
                <a:lnTo>
                  <a:pt x="211604" y="1133474"/>
                </a:lnTo>
                <a:lnTo>
                  <a:pt x="183029" y="1174749"/>
                </a:lnTo>
                <a:lnTo>
                  <a:pt x="150485" y="1216818"/>
                </a:lnTo>
                <a:lnTo>
                  <a:pt x="114766" y="1257299"/>
                </a:lnTo>
                <a:lnTo>
                  <a:pt x="80635" y="1298574"/>
                </a:lnTo>
                <a:lnTo>
                  <a:pt x="52854" y="1344612"/>
                </a:lnTo>
                <a:lnTo>
                  <a:pt x="33010" y="1407318"/>
                </a:lnTo>
                <a:lnTo>
                  <a:pt x="21898" y="1435099"/>
                </a:lnTo>
                <a:lnTo>
                  <a:pt x="466" y="1462087"/>
                </a:lnTo>
                <a:lnTo>
                  <a:pt x="0" y="146305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4275" y="5262977"/>
            <a:ext cx="154305" cy="191770"/>
          </a:xfrm>
          <a:custGeom>
            <a:avLst/>
            <a:gdLst/>
            <a:ahLst/>
            <a:cxnLst/>
            <a:rect l="l" t="t" r="r" b="b"/>
            <a:pathLst>
              <a:path w="154305" h="191770">
                <a:moveTo>
                  <a:pt x="0" y="0"/>
                </a:moveTo>
                <a:lnTo>
                  <a:pt x="2337" y="191672"/>
                </a:lnTo>
                <a:lnTo>
                  <a:pt x="154272" y="747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13842" y="2241550"/>
            <a:ext cx="2339340" cy="1109980"/>
          </a:xfrm>
          <a:custGeom>
            <a:avLst/>
            <a:gdLst/>
            <a:ahLst/>
            <a:cxnLst/>
            <a:rect l="l" t="t" r="r" b="b"/>
            <a:pathLst>
              <a:path w="2339340" h="1109979">
                <a:moveTo>
                  <a:pt x="393200" y="564105"/>
                </a:moveTo>
                <a:lnTo>
                  <a:pt x="340319" y="614363"/>
                </a:lnTo>
                <a:lnTo>
                  <a:pt x="306783" y="658516"/>
                </a:lnTo>
                <a:lnTo>
                  <a:pt x="279201" y="705645"/>
                </a:lnTo>
                <a:lnTo>
                  <a:pt x="252808" y="752773"/>
                </a:lnTo>
                <a:lnTo>
                  <a:pt x="222844" y="796926"/>
                </a:lnTo>
                <a:lnTo>
                  <a:pt x="197990" y="836663"/>
                </a:lnTo>
                <a:lnTo>
                  <a:pt x="179982" y="876698"/>
                </a:lnTo>
                <a:lnTo>
                  <a:pt x="160783" y="916137"/>
                </a:lnTo>
                <a:lnTo>
                  <a:pt x="132357" y="954088"/>
                </a:lnTo>
                <a:lnTo>
                  <a:pt x="115539" y="1000349"/>
                </a:lnTo>
                <a:lnTo>
                  <a:pt x="100210" y="1030090"/>
                </a:lnTo>
                <a:lnTo>
                  <a:pt x="74761" y="1051199"/>
                </a:lnTo>
                <a:lnTo>
                  <a:pt x="27582" y="1071563"/>
                </a:lnTo>
                <a:lnTo>
                  <a:pt x="10591" y="1086223"/>
                </a:lnTo>
                <a:lnTo>
                  <a:pt x="0" y="1098352"/>
                </a:lnTo>
                <a:lnTo>
                  <a:pt x="6374" y="1106612"/>
                </a:lnTo>
                <a:lnTo>
                  <a:pt x="40282" y="1109663"/>
                </a:lnTo>
                <a:lnTo>
                  <a:pt x="95362" y="1108800"/>
                </a:lnTo>
                <a:lnTo>
                  <a:pt x="150213" y="1106564"/>
                </a:lnTo>
                <a:lnTo>
                  <a:pt x="314919" y="1096963"/>
                </a:lnTo>
                <a:lnTo>
                  <a:pt x="353652" y="1087668"/>
                </a:lnTo>
                <a:lnTo>
                  <a:pt x="390933" y="1071904"/>
                </a:lnTo>
                <a:lnTo>
                  <a:pt x="400644" y="1066404"/>
                </a:lnTo>
                <a:lnTo>
                  <a:pt x="411844" y="1063136"/>
                </a:lnTo>
                <a:lnTo>
                  <a:pt x="430112" y="1062584"/>
                </a:lnTo>
                <a:lnTo>
                  <a:pt x="761129" y="1062584"/>
                </a:lnTo>
                <a:lnTo>
                  <a:pt x="984317" y="1054736"/>
                </a:lnTo>
                <a:lnTo>
                  <a:pt x="1081324" y="1053043"/>
                </a:lnTo>
                <a:lnTo>
                  <a:pt x="1407765" y="1052811"/>
                </a:lnTo>
                <a:lnTo>
                  <a:pt x="1472252" y="1048584"/>
                </a:lnTo>
                <a:lnTo>
                  <a:pt x="1520818" y="1045905"/>
                </a:lnTo>
                <a:lnTo>
                  <a:pt x="1560984" y="1044108"/>
                </a:lnTo>
                <a:lnTo>
                  <a:pt x="1619244" y="1042473"/>
                </a:lnTo>
                <a:lnTo>
                  <a:pt x="1665955" y="1042291"/>
                </a:lnTo>
                <a:lnTo>
                  <a:pt x="1669369" y="1042230"/>
                </a:lnTo>
                <a:lnTo>
                  <a:pt x="1672629" y="1041798"/>
                </a:lnTo>
                <a:lnTo>
                  <a:pt x="1673743" y="1040874"/>
                </a:lnTo>
                <a:lnTo>
                  <a:pt x="1673494" y="1039286"/>
                </a:lnTo>
                <a:lnTo>
                  <a:pt x="1672664" y="1036862"/>
                </a:lnTo>
                <a:lnTo>
                  <a:pt x="1672034" y="1033432"/>
                </a:lnTo>
                <a:lnTo>
                  <a:pt x="1699253" y="995159"/>
                </a:lnTo>
                <a:lnTo>
                  <a:pt x="1738907" y="966788"/>
                </a:lnTo>
                <a:lnTo>
                  <a:pt x="1750863" y="923504"/>
                </a:lnTo>
                <a:lnTo>
                  <a:pt x="1763116" y="876499"/>
                </a:lnTo>
                <a:lnTo>
                  <a:pt x="1779537" y="832173"/>
                </a:lnTo>
                <a:lnTo>
                  <a:pt x="1803994" y="796926"/>
                </a:lnTo>
                <a:lnTo>
                  <a:pt x="1827162" y="756190"/>
                </a:lnTo>
                <a:lnTo>
                  <a:pt x="1855390" y="717203"/>
                </a:lnTo>
                <a:lnTo>
                  <a:pt x="1887487" y="679779"/>
                </a:lnTo>
                <a:lnTo>
                  <a:pt x="1922263" y="643731"/>
                </a:lnTo>
                <a:lnTo>
                  <a:pt x="1958528" y="608874"/>
                </a:lnTo>
                <a:lnTo>
                  <a:pt x="1993344" y="576635"/>
                </a:lnTo>
                <a:lnTo>
                  <a:pt x="393674" y="576635"/>
                </a:lnTo>
                <a:lnTo>
                  <a:pt x="392487" y="574505"/>
                </a:lnTo>
                <a:lnTo>
                  <a:pt x="393699" y="568524"/>
                </a:lnTo>
                <a:lnTo>
                  <a:pt x="393200" y="564105"/>
                </a:lnTo>
                <a:close/>
              </a:path>
              <a:path w="2339340" h="1109979">
                <a:moveTo>
                  <a:pt x="761129" y="1062584"/>
                </a:moveTo>
                <a:lnTo>
                  <a:pt x="430112" y="1062584"/>
                </a:lnTo>
                <a:lnTo>
                  <a:pt x="461031" y="1065232"/>
                </a:lnTo>
                <a:lnTo>
                  <a:pt x="510182" y="1071563"/>
                </a:lnTo>
                <a:lnTo>
                  <a:pt x="761129" y="1062584"/>
                </a:lnTo>
                <a:close/>
              </a:path>
              <a:path w="2339340" h="1109979">
                <a:moveTo>
                  <a:pt x="1407765" y="1052811"/>
                </a:moveTo>
                <a:lnTo>
                  <a:pt x="1131018" y="1052811"/>
                </a:lnTo>
                <a:lnTo>
                  <a:pt x="1182024" y="1053062"/>
                </a:lnTo>
                <a:lnTo>
                  <a:pt x="1234730" y="1053853"/>
                </a:lnTo>
                <a:lnTo>
                  <a:pt x="1289524" y="1055239"/>
                </a:lnTo>
                <a:lnTo>
                  <a:pt x="1346794" y="1057276"/>
                </a:lnTo>
                <a:lnTo>
                  <a:pt x="1407765" y="1052811"/>
                </a:lnTo>
                <a:close/>
              </a:path>
              <a:path w="2339340" h="1109979">
                <a:moveTo>
                  <a:pt x="1665955" y="1042291"/>
                </a:moveTo>
                <a:lnTo>
                  <a:pt x="1638902" y="1042291"/>
                </a:lnTo>
                <a:lnTo>
                  <a:pt x="1663183" y="1042342"/>
                </a:lnTo>
                <a:lnTo>
                  <a:pt x="1665955" y="1042291"/>
                </a:lnTo>
                <a:close/>
              </a:path>
              <a:path w="2339340" h="1109979">
                <a:moveTo>
                  <a:pt x="810219" y="0"/>
                </a:moveTo>
                <a:lnTo>
                  <a:pt x="800223" y="9748"/>
                </a:lnTo>
                <a:lnTo>
                  <a:pt x="794543" y="23217"/>
                </a:lnTo>
                <a:lnTo>
                  <a:pt x="790351" y="38174"/>
                </a:lnTo>
                <a:lnTo>
                  <a:pt x="784819" y="52387"/>
                </a:lnTo>
                <a:lnTo>
                  <a:pt x="764405" y="88577"/>
                </a:lnTo>
                <a:lnTo>
                  <a:pt x="744140" y="121642"/>
                </a:lnTo>
                <a:lnTo>
                  <a:pt x="721195" y="152623"/>
                </a:lnTo>
                <a:lnTo>
                  <a:pt x="692744" y="182562"/>
                </a:lnTo>
                <a:lnTo>
                  <a:pt x="677809" y="219565"/>
                </a:lnTo>
                <a:lnTo>
                  <a:pt x="654709" y="262816"/>
                </a:lnTo>
                <a:lnTo>
                  <a:pt x="625389" y="308650"/>
                </a:lnTo>
                <a:lnTo>
                  <a:pt x="591792" y="353401"/>
                </a:lnTo>
                <a:lnTo>
                  <a:pt x="555863" y="393403"/>
                </a:lnTo>
                <a:lnTo>
                  <a:pt x="519545" y="424991"/>
                </a:lnTo>
                <a:lnTo>
                  <a:pt x="484782" y="444500"/>
                </a:lnTo>
                <a:lnTo>
                  <a:pt x="464789" y="468883"/>
                </a:lnTo>
                <a:lnTo>
                  <a:pt x="451048" y="494307"/>
                </a:lnTo>
                <a:lnTo>
                  <a:pt x="437901" y="520625"/>
                </a:lnTo>
                <a:lnTo>
                  <a:pt x="419694" y="547687"/>
                </a:lnTo>
                <a:lnTo>
                  <a:pt x="401373" y="569500"/>
                </a:lnTo>
                <a:lnTo>
                  <a:pt x="393674" y="576635"/>
                </a:lnTo>
                <a:lnTo>
                  <a:pt x="1993344" y="576635"/>
                </a:lnTo>
                <a:lnTo>
                  <a:pt x="2030759" y="541988"/>
                </a:lnTo>
                <a:lnTo>
                  <a:pt x="2064344" y="509587"/>
                </a:lnTo>
                <a:lnTo>
                  <a:pt x="2076772" y="466973"/>
                </a:lnTo>
                <a:lnTo>
                  <a:pt x="2089943" y="424656"/>
                </a:lnTo>
                <a:lnTo>
                  <a:pt x="2103412" y="382339"/>
                </a:lnTo>
                <a:lnTo>
                  <a:pt x="2116732" y="339725"/>
                </a:lnTo>
                <a:lnTo>
                  <a:pt x="2123156" y="333052"/>
                </a:lnTo>
                <a:lnTo>
                  <a:pt x="2133599" y="330398"/>
                </a:lnTo>
                <a:lnTo>
                  <a:pt x="2145530" y="329232"/>
                </a:lnTo>
                <a:lnTo>
                  <a:pt x="2156419" y="327025"/>
                </a:lnTo>
                <a:lnTo>
                  <a:pt x="2185515" y="301228"/>
                </a:lnTo>
                <a:lnTo>
                  <a:pt x="2220118" y="275431"/>
                </a:lnTo>
                <a:lnTo>
                  <a:pt x="2249065" y="255587"/>
                </a:lnTo>
                <a:lnTo>
                  <a:pt x="2261194" y="247650"/>
                </a:lnTo>
                <a:lnTo>
                  <a:pt x="2280716" y="220563"/>
                </a:lnTo>
                <a:lnTo>
                  <a:pt x="2300683" y="195262"/>
                </a:lnTo>
                <a:lnTo>
                  <a:pt x="2320354" y="169961"/>
                </a:lnTo>
                <a:lnTo>
                  <a:pt x="2338982" y="142875"/>
                </a:lnTo>
                <a:lnTo>
                  <a:pt x="2313464" y="126327"/>
                </a:lnTo>
                <a:lnTo>
                  <a:pt x="2307758" y="122559"/>
                </a:lnTo>
                <a:lnTo>
                  <a:pt x="2283171" y="122559"/>
                </a:lnTo>
                <a:lnTo>
                  <a:pt x="2256202" y="117676"/>
                </a:lnTo>
                <a:lnTo>
                  <a:pt x="2208807" y="104775"/>
                </a:lnTo>
                <a:lnTo>
                  <a:pt x="2197918" y="99441"/>
                </a:lnTo>
                <a:lnTo>
                  <a:pt x="2188368" y="91876"/>
                </a:lnTo>
                <a:lnTo>
                  <a:pt x="2179116" y="84013"/>
                </a:lnTo>
                <a:lnTo>
                  <a:pt x="2169119" y="77787"/>
                </a:lnTo>
                <a:lnTo>
                  <a:pt x="2146250" y="69130"/>
                </a:lnTo>
                <a:lnTo>
                  <a:pt x="2120701" y="60920"/>
                </a:lnTo>
                <a:lnTo>
                  <a:pt x="2113252" y="58724"/>
                </a:lnTo>
                <a:lnTo>
                  <a:pt x="1839593" y="58724"/>
                </a:lnTo>
                <a:lnTo>
                  <a:pt x="1739204" y="57594"/>
                </a:lnTo>
                <a:lnTo>
                  <a:pt x="1588844" y="53174"/>
                </a:lnTo>
                <a:lnTo>
                  <a:pt x="1088184" y="30492"/>
                </a:lnTo>
                <a:lnTo>
                  <a:pt x="937705" y="26311"/>
                </a:lnTo>
                <a:lnTo>
                  <a:pt x="837207" y="25400"/>
                </a:lnTo>
                <a:lnTo>
                  <a:pt x="830534" y="17189"/>
                </a:lnTo>
                <a:lnTo>
                  <a:pt x="824308" y="7342"/>
                </a:lnTo>
                <a:lnTo>
                  <a:pt x="817785" y="173"/>
                </a:lnTo>
                <a:lnTo>
                  <a:pt x="810219" y="0"/>
                </a:lnTo>
                <a:close/>
              </a:path>
              <a:path w="2339340" h="1109979">
                <a:moveTo>
                  <a:pt x="2299189" y="117564"/>
                </a:moveTo>
                <a:lnTo>
                  <a:pt x="2298898" y="119657"/>
                </a:lnTo>
                <a:lnTo>
                  <a:pt x="2295481" y="122271"/>
                </a:lnTo>
                <a:lnTo>
                  <a:pt x="2283171" y="122559"/>
                </a:lnTo>
                <a:lnTo>
                  <a:pt x="2307758" y="122559"/>
                </a:lnTo>
                <a:lnTo>
                  <a:pt x="2302122" y="118839"/>
                </a:lnTo>
                <a:lnTo>
                  <a:pt x="2299189" y="117564"/>
                </a:lnTo>
                <a:close/>
              </a:path>
              <a:path w="2339340" h="1109979">
                <a:moveTo>
                  <a:pt x="2091332" y="52387"/>
                </a:moveTo>
                <a:lnTo>
                  <a:pt x="2040879" y="54894"/>
                </a:lnTo>
                <a:lnTo>
                  <a:pt x="1990483" y="56734"/>
                </a:lnTo>
                <a:lnTo>
                  <a:pt x="1940140" y="57953"/>
                </a:lnTo>
                <a:lnTo>
                  <a:pt x="1889844" y="58600"/>
                </a:lnTo>
                <a:lnTo>
                  <a:pt x="1839593" y="58724"/>
                </a:lnTo>
                <a:lnTo>
                  <a:pt x="2113252" y="58724"/>
                </a:lnTo>
                <a:lnTo>
                  <a:pt x="2099914" y="54793"/>
                </a:lnTo>
                <a:lnTo>
                  <a:pt x="2091332" y="52387"/>
                </a:lnTo>
                <a:close/>
              </a:path>
            </a:pathLst>
          </a:custGeom>
          <a:solidFill>
            <a:srgbClr val="37D142">
              <a:alpha val="568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76690" y="3396754"/>
            <a:ext cx="1657985" cy="1595755"/>
          </a:xfrm>
          <a:custGeom>
            <a:avLst/>
            <a:gdLst/>
            <a:ahLst/>
            <a:cxnLst/>
            <a:rect l="l" t="t" r="r" b="b"/>
            <a:pathLst>
              <a:path w="1657985" h="1595754">
                <a:moveTo>
                  <a:pt x="1640008" y="1384575"/>
                </a:moveTo>
                <a:lnTo>
                  <a:pt x="167922" y="1384575"/>
                </a:lnTo>
                <a:lnTo>
                  <a:pt x="225033" y="1433455"/>
                </a:lnTo>
                <a:lnTo>
                  <a:pt x="275327" y="1475403"/>
                </a:lnTo>
                <a:lnTo>
                  <a:pt x="320601" y="1510656"/>
                </a:lnTo>
                <a:lnTo>
                  <a:pt x="362651" y="1539448"/>
                </a:lnTo>
                <a:lnTo>
                  <a:pt x="403273" y="1562016"/>
                </a:lnTo>
                <a:lnTo>
                  <a:pt x="444264" y="1578595"/>
                </a:lnTo>
                <a:lnTo>
                  <a:pt x="487421" y="1589421"/>
                </a:lnTo>
                <a:lnTo>
                  <a:pt x="534541" y="1594729"/>
                </a:lnTo>
                <a:lnTo>
                  <a:pt x="560148" y="1595388"/>
                </a:lnTo>
                <a:lnTo>
                  <a:pt x="587419" y="1594755"/>
                </a:lnTo>
                <a:lnTo>
                  <a:pt x="647852" y="1589734"/>
                </a:lnTo>
                <a:lnTo>
                  <a:pt x="717637" y="1579903"/>
                </a:lnTo>
                <a:lnTo>
                  <a:pt x="756598" y="1573257"/>
                </a:lnTo>
                <a:lnTo>
                  <a:pt x="798571" y="1565496"/>
                </a:lnTo>
                <a:lnTo>
                  <a:pt x="1523268" y="1415007"/>
                </a:lnTo>
                <a:lnTo>
                  <a:pt x="1618897" y="1396171"/>
                </a:lnTo>
                <a:lnTo>
                  <a:pt x="1640008" y="1384575"/>
                </a:lnTo>
                <a:close/>
              </a:path>
              <a:path w="1657985" h="1595754">
                <a:moveTo>
                  <a:pt x="326545" y="0"/>
                </a:moveTo>
                <a:lnTo>
                  <a:pt x="279726" y="135"/>
                </a:lnTo>
                <a:lnTo>
                  <a:pt x="234622" y="4073"/>
                </a:lnTo>
                <a:lnTo>
                  <a:pt x="191535" y="12488"/>
                </a:lnTo>
                <a:lnTo>
                  <a:pt x="150772" y="26051"/>
                </a:lnTo>
                <a:lnTo>
                  <a:pt x="112637" y="45437"/>
                </a:lnTo>
                <a:lnTo>
                  <a:pt x="77434" y="71318"/>
                </a:lnTo>
                <a:lnTo>
                  <a:pt x="47520" y="102625"/>
                </a:lnTo>
                <a:lnTo>
                  <a:pt x="25742" y="137166"/>
                </a:lnTo>
                <a:lnTo>
                  <a:pt x="11178" y="174580"/>
                </a:lnTo>
                <a:lnTo>
                  <a:pt x="2905" y="214507"/>
                </a:lnTo>
                <a:lnTo>
                  <a:pt x="0" y="256586"/>
                </a:lnTo>
                <a:lnTo>
                  <a:pt x="1539" y="300456"/>
                </a:lnTo>
                <a:lnTo>
                  <a:pt x="6601" y="345756"/>
                </a:lnTo>
                <a:lnTo>
                  <a:pt x="14262" y="392125"/>
                </a:lnTo>
                <a:lnTo>
                  <a:pt x="23599" y="439203"/>
                </a:lnTo>
                <a:lnTo>
                  <a:pt x="33690" y="486629"/>
                </a:lnTo>
                <a:lnTo>
                  <a:pt x="43611" y="534042"/>
                </a:lnTo>
                <a:lnTo>
                  <a:pt x="52441" y="581082"/>
                </a:lnTo>
                <a:lnTo>
                  <a:pt x="59255" y="627387"/>
                </a:lnTo>
                <a:lnTo>
                  <a:pt x="63131" y="672597"/>
                </a:lnTo>
                <a:lnTo>
                  <a:pt x="63147" y="716351"/>
                </a:lnTo>
                <a:lnTo>
                  <a:pt x="56524" y="749010"/>
                </a:lnTo>
                <a:lnTo>
                  <a:pt x="43501" y="784115"/>
                </a:lnTo>
                <a:lnTo>
                  <a:pt x="30777" y="812154"/>
                </a:lnTo>
                <a:lnTo>
                  <a:pt x="25047" y="823615"/>
                </a:lnTo>
                <a:lnTo>
                  <a:pt x="27124" y="874619"/>
                </a:lnTo>
                <a:lnTo>
                  <a:pt x="28814" y="918995"/>
                </a:lnTo>
                <a:lnTo>
                  <a:pt x="30545" y="966546"/>
                </a:lnTo>
                <a:lnTo>
                  <a:pt x="32248" y="1014071"/>
                </a:lnTo>
                <a:lnTo>
                  <a:pt x="33979" y="1061622"/>
                </a:lnTo>
                <a:lnTo>
                  <a:pt x="35794" y="1109249"/>
                </a:lnTo>
                <a:lnTo>
                  <a:pt x="37747" y="1157002"/>
                </a:lnTo>
                <a:lnTo>
                  <a:pt x="36782" y="1200465"/>
                </a:lnTo>
                <a:lnTo>
                  <a:pt x="33073" y="1244831"/>
                </a:lnTo>
                <a:lnTo>
                  <a:pt x="31117" y="1288919"/>
                </a:lnTo>
                <a:lnTo>
                  <a:pt x="35410" y="1331546"/>
                </a:lnTo>
                <a:lnTo>
                  <a:pt x="50447" y="1371530"/>
                </a:lnTo>
                <a:lnTo>
                  <a:pt x="71258" y="1386410"/>
                </a:lnTo>
                <a:lnTo>
                  <a:pt x="101445" y="1388381"/>
                </a:lnTo>
                <a:lnTo>
                  <a:pt x="135502" y="1385187"/>
                </a:lnTo>
                <a:lnTo>
                  <a:pt x="167922" y="1384575"/>
                </a:lnTo>
                <a:lnTo>
                  <a:pt x="1640008" y="1384575"/>
                </a:lnTo>
                <a:lnTo>
                  <a:pt x="1647847" y="1380269"/>
                </a:lnTo>
                <a:lnTo>
                  <a:pt x="1657858" y="1351131"/>
                </a:lnTo>
                <a:lnTo>
                  <a:pt x="1654095" y="1312383"/>
                </a:lnTo>
                <a:lnTo>
                  <a:pt x="1641724" y="1267651"/>
                </a:lnTo>
                <a:lnTo>
                  <a:pt x="1625909" y="1220561"/>
                </a:lnTo>
                <a:lnTo>
                  <a:pt x="1611816" y="1174738"/>
                </a:lnTo>
                <a:lnTo>
                  <a:pt x="1604609" y="1133810"/>
                </a:lnTo>
                <a:lnTo>
                  <a:pt x="1608551" y="1082041"/>
                </a:lnTo>
                <a:lnTo>
                  <a:pt x="1612279" y="1030233"/>
                </a:lnTo>
                <a:lnTo>
                  <a:pt x="1615795" y="978391"/>
                </a:lnTo>
                <a:lnTo>
                  <a:pt x="1619100" y="926518"/>
                </a:lnTo>
                <a:lnTo>
                  <a:pt x="1622196" y="874619"/>
                </a:lnTo>
                <a:lnTo>
                  <a:pt x="1625083" y="822698"/>
                </a:lnTo>
                <a:lnTo>
                  <a:pt x="1627764" y="770760"/>
                </a:lnTo>
                <a:lnTo>
                  <a:pt x="1630345" y="716351"/>
                </a:lnTo>
                <a:lnTo>
                  <a:pt x="1632507" y="666849"/>
                </a:lnTo>
                <a:lnTo>
                  <a:pt x="1634573" y="614885"/>
                </a:lnTo>
                <a:lnTo>
                  <a:pt x="1636437" y="562920"/>
                </a:lnTo>
                <a:lnTo>
                  <a:pt x="1638099" y="510960"/>
                </a:lnTo>
                <a:lnTo>
                  <a:pt x="1639562" y="459009"/>
                </a:lnTo>
                <a:lnTo>
                  <a:pt x="1640825" y="407071"/>
                </a:lnTo>
                <a:lnTo>
                  <a:pt x="1641891" y="355150"/>
                </a:lnTo>
                <a:lnTo>
                  <a:pt x="1642796" y="300456"/>
                </a:lnTo>
                <a:lnTo>
                  <a:pt x="1643434" y="251378"/>
                </a:lnTo>
                <a:lnTo>
                  <a:pt x="1643914" y="199536"/>
                </a:lnTo>
                <a:lnTo>
                  <a:pt x="1644201" y="147728"/>
                </a:lnTo>
                <a:lnTo>
                  <a:pt x="1644297" y="95959"/>
                </a:lnTo>
                <a:lnTo>
                  <a:pt x="1596510" y="90208"/>
                </a:lnTo>
                <a:lnTo>
                  <a:pt x="1572095" y="87638"/>
                </a:lnTo>
                <a:lnTo>
                  <a:pt x="1561350" y="86356"/>
                </a:lnTo>
                <a:lnTo>
                  <a:pt x="1554574" y="84470"/>
                </a:lnTo>
                <a:lnTo>
                  <a:pt x="1542065" y="80088"/>
                </a:lnTo>
                <a:lnTo>
                  <a:pt x="1490334" y="64025"/>
                </a:lnTo>
                <a:lnTo>
                  <a:pt x="1475532" y="59721"/>
                </a:lnTo>
                <a:lnTo>
                  <a:pt x="821972" y="59721"/>
                </a:lnTo>
                <a:lnTo>
                  <a:pt x="774770" y="58848"/>
                </a:lnTo>
                <a:lnTo>
                  <a:pt x="726235" y="55047"/>
                </a:lnTo>
                <a:lnTo>
                  <a:pt x="676673" y="48991"/>
                </a:lnTo>
                <a:lnTo>
                  <a:pt x="626387" y="41353"/>
                </a:lnTo>
                <a:lnTo>
                  <a:pt x="474237" y="15679"/>
                </a:lnTo>
                <a:lnTo>
                  <a:pt x="424105" y="8445"/>
                </a:lnTo>
                <a:lnTo>
                  <a:pt x="374772" y="2994"/>
                </a:lnTo>
                <a:lnTo>
                  <a:pt x="326545" y="0"/>
                </a:lnTo>
                <a:close/>
              </a:path>
              <a:path w="1657985" h="1595754">
                <a:moveTo>
                  <a:pt x="1434747" y="48125"/>
                </a:moveTo>
                <a:lnTo>
                  <a:pt x="821972" y="59721"/>
                </a:lnTo>
                <a:lnTo>
                  <a:pt x="1475532" y="59721"/>
                </a:lnTo>
                <a:lnTo>
                  <a:pt x="1434747" y="48125"/>
                </a:lnTo>
                <a:close/>
              </a:path>
            </a:pathLst>
          </a:custGeom>
          <a:solidFill>
            <a:srgbClr val="FFD300">
              <a:alpha val="568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73375" y="2463800"/>
            <a:ext cx="795020" cy="2456180"/>
          </a:xfrm>
          <a:custGeom>
            <a:avLst/>
            <a:gdLst/>
            <a:ahLst/>
            <a:cxnLst/>
            <a:rect l="l" t="t" r="r" b="b"/>
            <a:pathLst>
              <a:path w="795020" h="2456179">
                <a:moveTo>
                  <a:pt x="768093" y="782726"/>
                </a:moveTo>
                <a:lnTo>
                  <a:pt x="172504" y="782726"/>
                </a:lnTo>
                <a:lnTo>
                  <a:pt x="172415" y="791324"/>
                </a:lnTo>
                <a:lnTo>
                  <a:pt x="157162" y="822325"/>
                </a:lnTo>
                <a:lnTo>
                  <a:pt x="144090" y="838547"/>
                </a:lnTo>
                <a:lnTo>
                  <a:pt x="127595" y="852090"/>
                </a:lnTo>
                <a:lnTo>
                  <a:pt x="109611" y="863848"/>
                </a:lnTo>
                <a:lnTo>
                  <a:pt x="92075" y="874712"/>
                </a:lnTo>
                <a:lnTo>
                  <a:pt x="79869" y="920430"/>
                </a:lnTo>
                <a:lnTo>
                  <a:pt x="72051" y="966591"/>
                </a:lnTo>
                <a:lnTo>
                  <a:pt x="67654" y="1013089"/>
                </a:lnTo>
                <a:lnTo>
                  <a:pt x="65711" y="1059816"/>
                </a:lnTo>
                <a:lnTo>
                  <a:pt x="65309" y="1101195"/>
                </a:lnTo>
                <a:lnTo>
                  <a:pt x="65245" y="1163462"/>
                </a:lnTo>
                <a:lnTo>
                  <a:pt x="64949" y="1200297"/>
                </a:lnTo>
                <a:lnTo>
                  <a:pt x="63163" y="1246867"/>
                </a:lnTo>
                <a:lnTo>
                  <a:pt x="59002" y="1293129"/>
                </a:lnTo>
                <a:lnTo>
                  <a:pt x="51498" y="1338975"/>
                </a:lnTo>
                <a:lnTo>
                  <a:pt x="39687" y="1384300"/>
                </a:lnTo>
                <a:lnTo>
                  <a:pt x="38868" y="1436118"/>
                </a:lnTo>
                <a:lnTo>
                  <a:pt x="38265" y="1489075"/>
                </a:lnTo>
                <a:lnTo>
                  <a:pt x="37853" y="1539240"/>
                </a:lnTo>
                <a:lnTo>
                  <a:pt x="37541" y="1590573"/>
                </a:lnTo>
                <a:lnTo>
                  <a:pt x="37015" y="1692852"/>
                </a:lnTo>
                <a:lnTo>
                  <a:pt x="36685" y="1743828"/>
                </a:lnTo>
                <a:lnTo>
                  <a:pt x="36221" y="1795660"/>
                </a:lnTo>
                <a:lnTo>
                  <a:pt x="35599" y="1845521"/>
                </a:lnTo>
                <a:lnTo>
                  <a:pt x="34726" y="1896268"/>
                </a:lnTo>
                <a:lnTo>
                  <a:pt x="33555" y="1946967"/>
                </a:lnTo>
                <a:lnTo>
                  <a:pt x="32029" y="1997633"/>
                </a:lnTo>
                <a:lnTo>
                  <a:pt x="30088" y="2048280"/>
                </a:lnTo>
                <a:lnTo>
                  <a:pt x="27674" y="2098922"/>
                </a:lnTo>
                <a:lnTo>
                  <a:pt x="24730" y="2149574"/>
                </a:lnTo>
                <a:lnTo>
                  <a:pt x="21196" y="2200249"/>
                </a:lnTo>
                <a:lnTo>
                  <a:pt x="17014" y="2250963"/>
                </a:lnTo>
                <a:lnTo>
                  <a:pt x="12126" y="2301728"/>
                </a:lnTo>
                <a:lnTo>
                  <a:pt x="6474" y="2352561"/>
                </a:lnTo>
                <a:lnTo>
                  <a:pt x="0" y="2403475"/>
                </a:lnTo>
                <a:lnTo>
                  <a:pt x="2009" y="2417688"/>
                </a:lnTo>
                <a:lnTo>
                  <a:pt x="2976" y="2432645"/>
                </a:lnTo>
                <a:lnTo>
                  <a:pt x="6027" y="2446114"/>
                </a:lnTo>
                <a:lnTo>
                  <a:pt x="14287" y="2455862"/>
                </a:lnTo>
                <a:lnTo>
                  <a:pt x="22274" y="2455887"/>
                </a:lnTo>
                <a:lnTo>
                  <a:pt x="29368" y="2448917"/>
                </a:lnTo>
                <a:lnTo>
                  <a:pt x="45020" y="2409576"/>
                </a:lnTo>
                <a:lnTo>
                  <a:pt x="49733" y="2370385"/>
                </a:lnTo>
                <a:lnTo>
                  <a:pt x="52387" y="2351087"/>
                </a:lnTo>
                <a:lnTo>
                  <a:pt x="62334" y="2322413"/>
                </a:lnTo>
                <a:lnTo>
                  <a:pt x="77192" y="2300287"/>
                </a:lnTo>
                <a:lnTo>
                  <a:pt x="95919" y="2280542"/>
                </a:lnTo>
                <a:lnTo>
                  <a:pt x="117475" y="2259012"/>
                </a:lnTo>
                <a:lnTo>
                  <a:pt x="141411" y="2209651"/>
                </a:lnTo>
                <a:lnTo>
                  <a:pt x="168473" y="2179637"/>
                </a:lnTo>
                <a:lnTo>
                  <a:pt x="202976" y="2156767"/>
                </a:lnTo>
                <a:lnTo>
                  <a:pt x="249237" y="2128837"/>
                </a:lnTo>
                <a:lnTo>
                  <a:pt x="261887" y="2112193"/>
                </a:lnTo>
                <a:lnTo>
                  <a:pt x="290760" y="2081286"/>
                </a:lnTo>
                <a:lnTo>
                  <a:pt x="315150" y="2024811"/>
                </a:lnTo>
                <a:lnTo>
                  <a:pt x="320675" y="2001037"/>
                </a:lnTo>
                <a:lnTo>
                  <a:pt x="328485" y="1986254"/>
                </a:lnTo>
                <a:lnTo>
                  <a:pt x="348869" y="1974291"/>
                </a:lnTo>
                <a:lnTo>
                  <a:pt x="392112" y="1958975"/>
                </a:lnTo>
                <a:lnTo>
                  <a:pt x="412998" y="1936774"/>
                </a:lnTo>
                <a:lnTo>
                  <a:pt x="431800" y="1913532"/>
                </a:lnTo>
                <a:lnTo>
                  <a:pt x="450601" y="1889993"/>
                </a:lnTo>
                <a:lnTo>
                  <a:pt x="471487" y="1866900"/>
                </a:lnTo>
                <a:lnTo>
                  <a:pt x="482079" y="1822871"/>
                </a:lnTo>
                <a:lnTo>
                  <a:pt x="488354" y="1795660"/>
                </a:lnTo>
                <a:lnTo>
                  <a:pt x="505643" y="1778272"/>
                </a:lnTo>
                <a:lnTo>
                  <a:pt x="549275" y="1763712"/>
                </a:lnTo>
                <a:lnTo>
                  <a:pt x="573037" y="1738411"/>
                </a:lnTo>
                <a:lnTo>
                  <a:pt x="583406" y="1725612"/>
                </a:lnTo>
                <a:lnTo>
                  <a:pt x="596155" y="1705669"/>
                </a:lnTo>
                <a:lnTo>
                  <a:pt x="627062" y="1658937"/>
                </a:lnTo>
                <a:lnTo>
                  <a:pt x="651172" y="1623665"/>
                </a:lnTo>
                <a:lnTo>
                  <a:pt x="663351" y="1583283"/>
                </a:lnTo>
                <a:lnTo>
                  <a:pt x="671314" y="1549400"/>
                </a:lnTo>
                <a:lnTo>
                  <a:pt x="683741" y="1517898"/>
                </a:lnTo>
                <a:lnTo>
                  <a:pt x="717763" y="1453631"/>
                </a:lnTo>
                <a:lnTo>
                  <a:pt x="737676" y="1390348"/>
                </a:lnTo>
                <a:lnTo>
                  <a:pt x="754146" y="1336004"/>
                </a:lnTo>
                <a:lnTo>
                  <a:pt x="767422" y="1289159"/>
                </a:lnTo>
                <a:lnTo>
                  <a:pt x="777754" y="1248372"/>
                </a:lnTo>
                <a:lnTo>
                  <a:pt x="788276" y="1195403"/>
                </a:lnTo>
                <a:lnTo>
                  <a:pt x="793578" y="1147963"/>
                </a:lnTo>
                <a:lnTo>
                  <a:pt x="794628" y="1117010"/>
                </a:lnTo>
                <a:lnTo>
                  <a:pt x="794501" y="1101195"/>
                </a:lnTo>
                <a:lnTo>
                  <a:pt x="791887" y="1050235"/>
                </a:lnTo>
                <a:lnTo>
                  <a:pt x="788597" y="1011534"/>
                </a:lnTo>
                <a:lnTo>
                  <a:pt x="781961" y="942789"/>
                </a:lnTo>
                <a:lnTo>
                  <a:pt x="779421" y="916303"/>
                </a:lnTo>
                <a:lnTo>
                  <a:pt x="776769" y="887730"/>
                </a:lnTo>
                <a:lnTo>
                  <a:pt x="774036" y="856892"/>
                </a:lnTo>
                <a:lnTo>
                  <a:pt x="771153" y="822325"/>
                </a:lnTo>
                <a:lnTo>
                  <a:pt x="768451" y="787698"/>
                </a:lnTo>
                <a:lnTo>
                  <a:pt x="768093" y="782726"/>
                </a:lnTo>
                <a:close/>
              </a:path>
              <a:path w="795020" h="2456179">
                <a:moveTo>
                  <a:pt x="744537" y="0"/>
                </a:moveTo>
                <a:lnTo>
                  <a:pt x="735235" y="6424"/>
                </a:lnTo>
                <a:lnTo>
                  <a:pt x="726082" y="13295"/>
                </a:lnTo>
                <a:lnTo>
                  <a:pt x="716632" y="19868"/>
                </a:lnTo>
                <a:lnTo>
                  <a:pt x="706437" y="25400"/>
                </a:lnTo>
                <a:lnTo>
                  <a:pt x="696217" y="28723"/>
                </a:lnTo>
                <a:lnTo>
                  <a:pt x="685403" y="30559"/>
                </a:lnTo>
                <a:lnTo>
                  <a:pt x="675183" y="32990"/>
                </a:lnTo>
                <a:lnTo>
                  <a:pt x="666750" y="38100"/>
                </a:lnTo>
                <a:lnTo>
                  <a:pt x="656282" y="54967"/>
                </a:lnTo>
                <a:lnTo>
                  <a:pt x="650875" y="75406"/>
                </a:lnTo>
                <a:lnTo>
                  <a:pt x="646658" y="97035"/>
                </a:lnTo>
                <a:lnTo>
                  <a:pt x="639762" y="117475"/>
                </a:lnTo>
                <a:lnTo>
                  <a:pt x="625797" y="145677"/>
                </a:lnTo>
                <a:lnTo>
                  <a:pt x="611385" y="172839"/>
                </a:lnTo>
                <a:lnTo>
                  <a:pt x="594890" y="198511"/>
                </a:lnTo>
                <a:lnTo>
                  <a:pt x="574675" y="222250"/>
                </a:lnTo>
                <a:lnTo>
                  <a:pt x="549399" y="267096"/>
                </a:lnTo>
                <a:lnTo>
                  <a:pt x="520104" y="309562"/>
                </a:lnTo>
                <a:lnTo>
                  <a:pt x="457200" y="392112"/>
                </a:lnTo>
                <a:lnTo>
                  <a:pt x="438373" y="441176"/>
                </a:lnTo>
                <a:lnTo>
                  <a:pt x="414932" y="489346"/>
                </a:lnTo>
                <a:lnTo>
                  <a:pt x="386432" y="534541"/>
                </a:lnTo>
                <a:lnTo>
                  <a:pt x="352425" y="574675"/>
                </a:lnTo>
                <a:lnTo>
                  <a:pt x="349547" y="584671"/>
                </a:lnTo>
                <a:lnTo>
                  <a:pt x="321518" y="635248"/>
                </a:lnTo>
                <a:lnTo>
                  <a:pt x="282128" y="672851"/>
                </a:lnTo>
                <a:lnTo>
                  <a:pt x="274637" y="679450"/>
                </a:lnTo>
                <a:lnTo>
                  <a:pt x="262706" y="710133"/>
                </a:lnTo>
                <a:lnTo>
                  <a:pt x="248245" y="730845"/>
                </a:lnTo>
                <a:lnTo>
                  <a:pt x="227533" y="745306"/>
                </a:lnTo>
                <a:lnTo>
                  <a:pt x="196850" y="757237"/>
                </a:lnTo>
                <a:lnTo>
                  <a:pt x="173215" y="779094"/>
                </a:lnTo>
                <a:lnTo>
                  <a:pt x="168935" y="783120"/>
                </a:lnTo>
                <a:lnTo>
                  <a:pt x="172504" y="782726"/>
                </a:lnTo>
                <a:lnTo>
                  <a:pt x="768093" y="782726"/>
                </a:lnTo>
                <a:lnTo>
                  <a:pt x="762917" y="707280"/>
                </a:lnTo>
                <a:lnTo>
                  <a:pt x="760247" y="662413"/>
                </a:lnTo>
                <a:lnTo>
                  <a:pt x="757683" y="614199"/>
                </a:lnTo>
                <a:lnTo>
                  <a:pt x="755257" y="562459"/>
                </a:lnTo>
                <a:lnTo>
                  <a:pt x="752999" y="507013"/>
                </a:lnTo>
                <a:lnTo>
                  <a:pt x="750941" y="447681"/>
                </a:lnTo>
                <a:lnTo>
                  <a:pt x="749114" y="384283"/>
                </a:lnTo>
                <a:lnTo>
                  <a:pt x="747550" y="316638"/>
                </a:lnTo>
                <a:lnTo>
                  <a:pt x="746278" y="244568"/>
                </a:lnTo>
                <a:lnTo>
                  <a:pt x="745332" y="167891"/>
                </a:lnTo>
                <a:lnTo>
                  <a:pt x="744818" y="97035"/>
                </a:lnTo>
                <a:lnTo>
                  <a:pt x="744715" y="75406"/>
                </a:lnTo>
                <a:lnTo>
                  <a:pt x="744537" y="0"/>
                </a:lnTo>
                <a:close/>
              </a:path>
            </a:pathLst>
          </a:custGeom>
          <a:solidFill>
            <a:srgbClr val="B6192B">
              <a:alpha val="521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23203" y="704726"/>
            <a:ext cx="697484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223645" algn="l"/>
              </a:tabLst>
            </a:pPr>
            <a:r>
              <a:rPr sz="4800" spc="-60" baseline="-24305" dirty="0"/>
              <a:t>{</a:t>
            </a:r>
            <a:r>
              <a:rPr sz="4950" i="1" spc="-60" baseline="-23569" dirty="0">
                <a:latin typeface="Comic Sans MS"/>
                <a:cs typeface="Comic Sans MS"/>
              </a:rPr>
              <a:t>hkl</a:t>
            </a:r>
            <a:r>
              <a:rPr sz="4950" i="1" spc="-44" baseline="-23569" dirty="0">
                <a:latin typeface="Comic Sans MS"/>
                <a:cs typeface="Comic Sans MS"/>
              </a:rPr>
              <a:t> </a:t>
            </a:r>
            <a:r>
              <a:rPr sz="4800" baseline="-24305" dirty="0"/>
              <a:t>}	</a:t>
            </a:r>
            <a:r>
              <a:rPr sz="2400" b="1" dirty="0">
                <a:latin typeface="Comic Sans MS"/>
                <a:cs typeface="Comic Sans MS"/>
              </a:rPr>
              <a:t>= </a:t>
            </a:r>
            <a:r>
              <a:rPr sz="2400" b="1" spc="-20" dirty="0">
                <a:latin typeface="Comic Sans MS"/>
                <a:cs typeface="Comic Sans MS"/>
              </a:rPr>
              <a:t>(</a:t>
            </a:r>
            <a:r>
              <a:rPr sz="2450" b="1" i="1" spc="-20" dirty="0">
                <a:latin typeface="Comic Sans MS"/>
                <a:cs typeface="Comic Sans MS"/>
              </a:rPr>
              <a:t>hkl </a:t>
            </a:r>
            <a:r>
              <a:rPr sz="2400" b="1" dirty="0">
                <a:latin typeface="Comic Sans MS"/>
                <a:cs typeface="Comic Sans MS"/>
              </a:rPr>
              <a:t>) </a:t>
            </a:r>
            <a:r>
              <a:rPr sz="2400" b="1" spc="-5" dirty="0">
                <a:latin typeface="Comic Sans MS"/>
                <a:cs typeface="Comic Sans MS"/>
              </a:rPr>
              <a:t>and all other planes related</a:t>
            </a:r>
            <a:r>
              <a:rPr sz="2400" b="1" spc="-67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to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28674" y="5740400"/>
            <a:ext cx="7758430" cy="719455"/>
          </a:xfrm>
          <a:custGeom>
            <a:avLst/>
            <a:gdLst/>
            <a:ahLst/>
            <a:cxnLst/>
            <a:rect l="l" t="t" r="r" b="b"/>
            <a:pathLst>
              <a:path w="7758430" h="719454">
                <a:moveTo>
                  <a:pt x="0" y="0"/>
                </a:moveTo>
                <a:lnTo>
                  <a:pt x="7758110" y="0"/>
                </a:lnTo>
                <a:lnTo>
                  <a:pt x="7758110" y="719137"/>
                </a:lnTo>
                <a:lnTo>
                  <a:pt x="0" y="719137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D6D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0424" y="5772150"/>
            <a:ext cx="7694930" cy="655955"/>
          </a:xfrm>
          <a:custGeom>
            <a:avLst/>
            <a:gdLst/>
            <a:ahLst/>
            <a:cxnLst/>
            <a:rect l="l" t="t" r="r" b="b"/>
            <a:pathLst>
              <a:path w="7694930" h="655954">
                <a:moveTo>
                  <a:pt x="0" y="0"/>
                </a:moveTo>
                <a:lnTo>
                  <a:pt x="7694611" y="0"/>
                </a:lnTo>
                <a:lnTo>
                  <a:pt x="7694611" y="655637"/>
                </a:lnTo>
                <a:lnTo>
                  <a:pt x="0" y="655637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6D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92174" y="5803900"/>
            <a:ext cx="7631430" cy="592455"/>
          </a:xfrm>
          <a:custGeom>
            <a:avLst/>
            <a:gdLst/>
            <a:ahLst/>
            <a:cxnLst/>
            <a:rect l="l" t="t" r="r" b="b"/>
            <a:pathLst>
              <a:path w="7631430" h="592454">
                <a:moveTo>
                  <a:pt x="0" y="0"/>
                </a:moveTo>
                <a:lnTo>
                  <a:pt x="7631111" y="0"/>
                </a:lnTo>
                <a:lnTo>
                  <a:pt x="7631111" y="592137"/>
                </a:lnTo>
                <a:lnTo>
                  <a:pt x="0" y="592137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D6D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830948" y="1165053"/>
            <a:ext cx="6800215" cy="5153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b="1" spc="-20" dirty="0">
                <a:latin typeface="Comic Sans MS"/>
                <a:cs typeface="Comic Sans MS"/>
              </a:rPr>
              <a:t>(</a:t>
            </a:r>
            <a:r>
              <a:rPr sz="2450" b="1" i="1" spc="-20" dirty="0">
                <a:latin typeface="Comic Sans MS"/>
                <a:cs typeface="Comic Sans MS"/>
              </a:rPr>
              <a:t>hkl </a:t>
            </a:r>
            <a:r>
              <a:rPr sz="2400" b="1" dirty="0">
                <a:latin typeface="Comic Sans MS"/>
                <a:cs typeface="Comic Sans MS"/>
              </a:rPr>
              <a:t>) </a:t>
            </a:r>
            <a:r>
              <a:rPr sz="2400" b="1" spc="-5" dirty="0">
                <a:latin typeface="Comic Sans MS"/>
                <a:cs typeface="Comic Sans MS"/>
              </a:rPr>
              <a:t>by the symmetry </a:t>
            </a:r>
            <a:r>
              <a:rPr sz="2400" b="1" dirty="0">
                <a:latin typeface="Comic Sans MS"/>
                <a:cs typeface="Comic Sans MS"/>
              </a:rPr>
              <a:t>of </a:t>
            </a:r>
            <a:r>
              <a:rPr sz="2400" b="1" spc="-5" dirty="0">
                <a:latin typeface="Comic Sans MS"/>
                <a:cs typeface="Comic Sans MS"/>
              </a:rPr>
              <a:t>the</a:t>
            </a:r>
            <a:r>
              <a:rPr sz="2400" b="1" spc="-63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crystal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150">
              <a:latin typeface="Times New Roman"/>
              <a:cs typeface="Times New Roman"/>
            </a:endParaRPr>
          </a:p>
          <a:p>
            <a:pPr marL="2949575" marR="262255">
              <a:lnSpc>
                <a:spcPct val="99000"/>
              </a:lnSpc>
            </a:pPr>
            <a:r>
              <a:rPr sz="2400" spc="-5" dirty="0">
                <a:latin typeface="Comic Sans MS"/>
                <a:cs typeface="Comic Sans MS"/>
              </a:rPr>
              <a:t>All the </a:t>
            </a:r>
            <a:r>
              <a:rPr sz="2400" dirty="0">
                <a:latin typeface="Comic Sans MS"/>
                <a:cs typeface="Comic Sans MS"/>
              </a:rPr>
              <a:t>faces of </a:t>
            </a:r>
            <a:r>
              <a:rPr sz="2400" spc="-5" dirty="0">
                <a:latin typeface="Comic Sans MS"/>
                <a:cs typeface="Comic Sans MS"/>
              </a:rPr>
              <a:t>the</a:t>
            </a:r>
            <a:r>
              <a:rPr sz="2400" spc="-7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cube  are </a:t>
            </a:r>
            <a:r>
              <a:rPr sz="2400" spc="-5" dirty="0">
                <a:latin typeface="Comic Sans MS"/>
                <a:cs typeface="Comic Sans MS"/>
              </a:rPr>
              <a:t>equivalent </a:t>
            </a:r>
            <a:r>
              <a:rPr sz="2400" dirty="0">
                <a:latin typeface="Comic Sans MS"/>
                <a:cs typeface="Comic Sans MS"/>
              </a:rPr>
              <a:t>to each  other </a:t>
            </a:r>
            <a:r>
              <a:rPr sz="2400" spc="-5" dirty="0">
                <a:latin typeface="Comic Sans MS"/>
                <a:cs typeface="Comic Sans MS"/>
              </a:rPr>
              <a:t>by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symmetry</a:t>
            </a:r>
            <a:endParaRPr sz="2400">
              <a:latin typeface="Comic Sans MS"/>
              <a:cs typeface="Comic Sans MS"/>
            </a:endParaRPr>
          </a:p>
          <a:p>
            <a:pPr marL="2764155" marR="5080" indent="-213360" algn="ctr">
              <a:lnSpc>
                <a:spcPct val="159900"/>
              </a:lnSpc>
              <a:spcBef>
                <a:spcPts val="2755"/>
              </a:spcBef>
            </a:pPr>
            <a:r>
              <a:rPr sz="2400" spc="-5" dirty="0">
                <a:solidFill>
                  <a:srgbClr val="FF9900"/>
                </a:solidFill>
                <a:latin typeface="Comic Sans MS"/>
                <a:cs typeface="Comic Sans MS"/>
              </a:rPr>
              <a:t>Front </a:t>
            </a:r>
            <a:r>
              <a:rPr sz="2400" dirty="0">
                <a:solidFill>
                  <a:srgbClr val="FF9900"/>
                </a:solidFill>
                <a:latin typeface="Comic Sans MS"/>
                <a:cs typeface="Comic Sans MS"/>
              </a:rPr>
              <a:t>&amp; back faces: (100)  </a:t>
            </a:r>
            <a:r>
              <a:rPr sz="2400" dirty="0">
                <a:solidFill>
                  <a:srgbClr val="993366"/>
                </a:solidFill>
                <a:latin typeface="Comic Sans MS"/>
                <a:cs typeface="Comic Sans MS"/>
              </a:rPr>
              <a:t>Left and right faces: </a:t>
            </a:r>
            <a:r>
              <a:rPr sz="2400" spc="-5" dirty="0">
                <a:solidFill>
                  <a:srgbClr val="993366"/>
                </a:solidFill>
                <a:latin typeface="Comic Sans MS"/>
                <a:cs typeface="Comic Sans MS"/>
              </a:rPr>
              <a:t>(010)  </a:t>
            </a:r>
            <a:r>
              <a:rPr sz="2400" dirty="0">
                <a:solidFill>
                  <a:srgbClr val="339933"/>
                </a:solidFill>
                <a:latin typeface="Comic Sans MS"/>
                <a:cs typeface="Comic Sans MS"/>
              </a:rPr>
              <a:t>Top and </a:t>
            </a:r>
            <a:r>
              <a:rPr sz="2400" spc="-5" dirty="0">
                <a:solidFill>
                  <a:srgbClr val="339933"/>
                </a:solidFill>
                <a:latin typeface="Comic Sans MS"/>
                <a:cs typeface="Comic Sans MS"/>
              </a:rPr>
              <a:t>bottom </a:t>
            </a:r>
            <a:r>
              <a:rPr sz="2400" dirty="0">
                <a:solidFill>
                  <a:srgbClr val="339933"/>
                </a:solidFill>
                <a:latin typeface="Comic Sans MS"/>
                <a:cs typeface="Comic Sans MS"/>
              </a:rPr>
              <a:t>faces:</a:t>
            </a:r>
            <a:r>
              <a:rPr sz="2400" spc="-80" dirty="0">
                <a:solidFill>
                  <a:srgbClr val="339933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339933"/>
                </a:solidFill>
                <a:latin typeface="Comic Sans MS"/>
                <a:cs typeface="Comic Sans MS"/>
              </a:rPr>
              <a:t>(001)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50">
              <a:latin typeface="Times New Roman"/>
              <a:cs typeface="Times New Roman"/>
            </a:endParaRPr>
          </a:p>
          <a:p>
            <a:pPr marL="487045">
              <a:lnSpc>
                <a:spcPct val="100000"/>
              </a:lnSpc>
            </a:pPr>
            <a:r>
              <a:rPr sz="3200" dirty="0">
                <a:latin typeface="Comic Sans MS"/>
                <a:cs typeface="Comic Sans MS"/>
              </a:rPr>
              <a:t>{100} = </a:t>
            </a:r>
            <a:r>
              <a:rPr sz="3200" spc="-5" dirty="0">
                <a:latin typeface="Comic Sans MS"/>
                <a:cs typeface="Comic Sans MS"/>
              </a:rPr>
              <a:t>(100), (010),</a:t>
            </a:r>
            <a:r>
              <a:rPr sz="3200" spc="-35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(001)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19426" y="6406832"/>
            <a:ext cx="976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25" dirty="0">
                <a:latin typeface="Comic Sans MS"/>
                <a:cs typeface="Comic Sans MS"/>
              </a:rPr>
              <a:t>63</a:t>
            </a:r>
            <a:r>
              <a:rPr sz="3600" spc="-787" baseline="23148" dirty="0">
                <a:latin typeface="Comic Sans MS"/>
                <a:cs typeface="Comic Sans MS"/>
              </a:rPr>
              <a:t>6</a:t>
            </a:r>
            <a:r>
              <a:rPr sz="2400" spc="-525" dirty="0">
                <a:latin typeface="Comic Sans MS"/>
                <a:cs typeface="Comic Sans MS"/>
              </a:rPr>
              <a:t>/</a:t>
            </a:r>
            <a:r>
              <a:rPr sz="3600" spc="-787" baseline="23148" dirty="0">
                <a:latin typeface="Comic Sans MS"/>
                <a:cs typeface="Comic Sans MS"/>
              </a:rPr>
              <a:t>3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r>
              <a:rPr sz="3600" spc="-787" baseline="23148" dirty="0">
                <a:latin typeface="Comic Sans MS"/>
                <a:cs typeface="Comic Sans MS"/>
              </a:rPr>
              <a:t>/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77619" y="6637019"/>
            <a:ext cx="39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63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6037" y="2382838"/>
            <a:ext cx="862330" cy="1109980"/>
          </a:xfrm>
          <a:custGeom>
            <a:avLst/>
            <a:gdLst/>
            <a:ahLst/>
            <a:cxnLst/>
            <a:rect l="l" t="t" r="r" b="b"/>
            <a:pathLst>
              <a:path w="862330" h="1109979">
                <a:moveTo>
                  <a:pt x="152246" y="913676"/>
                </a:moveTo>
                <a:lnTo>
                  <a:pt x="0" y="1109662"/>
                </a:lnTo>
                <a:lnTo>
                  <a:pt x="9921" y="1100534"/>
                </a:lnTo>
                <a:lnTo>
                  <a:pt x="18752" y="1092249"/>
                </a:lnTo>
                <a:lnTo>
                  <a:pt x="26987" y="1084262"/>
                </a:lnTo>
                <a:lnTo>
                  <a:pt x="50160" y="1060868"/>
                </a:lnTo>
                <a:lnTo>
                  <a:pt x="50708" y="1060273"/>
                </a:lnTo>
                <a:lnTo>
                  <a:pt x="49565" y="1060273"/>
                </a:lnTo>
                <a:lnTo>
                  <a:pt x="79375" y="1031875"/>
                </a:lnTo>
                <a:lnTo>
                  <a:pt x="116507" y="989508"/>
                </a:lnTo>
                <a:lnTo>
                  <a:pt x="140692" y="946546"/>
                </a:lnTo>
                <a:lnTo>
                  <a:pt x="152246" y="913676"/>
                </a:lnTo>
                <a:close/>
              </a:path>
              <a:path w="862330" h="1109979">
                <a:moveTo>
                  <a:pt x="55738" y="1054805"/>
                </a:moveTo>
                <a:lnTo>
                  <a:pt x="52585" y="1057473"/>
                </a:lnTo>
                <a:lnTo>
                  <a:pt x="49565" y="1060273"/>
                </a:lnTo>
                <a:lnTo>
                  <a:pt x="50708" y="1060273"/>
                </a:lnTo>
                <a:lnTo>
                  <a:pt x="55738" y="1054805"/>
                </a:lnTo>
                <a:close/>
              </a:path>
              <a:path w="862330" h="1109979">
                <a:moveTo>
                  <a:pt x="713739" y="190871"/>
                </a:moveTo>
                <a:lnTo>
                  <a:pt x="686397" y="225101"/>
                </a:lnTo>
                <a:lnTo>
                  <a:pt x="654050" y="260350"/>
                </a:lnTo>
                <a:lnTo>
                  <a:pt x="644723" y="267692"/>
                </a:lnTo>
                <a:lnTo>
                  <a:pt x="623689" y="279995"/>
                </a:lnTo>
                <a:lnTo>
                  <a:pt x="614362" y="287337"/>
                </a:lnTo>
                <a:lnTo>
                  <a:pt x="581253" y="321716"/>
                </a:lnTo>
                <a:lnTo>
                  <a:pt x="548754" y="357771"/>
                </a:lnTo>
                <a:lnTo>
                  <a:pt x="517093" y="394893"/>
                </a:lnTo>
                <a:lnTo>
                  <a:pt x="486498" y="432473"/>
                </a:lnTo>
                <a:lnTo>
                  <a:pt x="457200" y="469900"/>
                </a:lnTo>
                <a:lnTo>
                  <a:pt x="425238" y="513380"/>
                </a:lnTo>
                <a:lnTo>
                  <a:pt x="394597" y="556927"/>
                </a:lnTo>
                <a:lnTo>
                  <a:pt x="335025" y="643536"/>
                </a:lnTo>
                <a:lnTo>
                  <a:pt x="304972" y="686259"/>
                </a:lnTo>
                <a:lnTo>
                  <a:pt x="273990" y="728368"/>
                </a:lnTo>
                <a:lnTo>
                  <a:pt x="241519" y="769693"/>
                </a:lnTo>
                <a:lnTo>
                  <a:pt x="206997" y="810064"/>
                </a:lnTo>
                <a:lnTo>
                  <a:pt x="169862" y="849312"/>
                </a:lnTo>
                <a:lnTo>
                  <a:pt x="156840" y="900608"/>
                </a:lnTo>
                <a:lnTo>
                  <a:pt x="152246" y="913676"/>
                </a:lnTo>
                <a:lnTo>
                  <a:pt x="713739" y="190871"/>
                </a:lnTo>
                <a:close/>
              </a:path>
              <a:path w="862330" h="1109979">
                <a:moveTo>
                  <a:pt x="717200" y="186415"/>
                </a:moveTo>
                <a:lnTo>
                  <a:pt x="713739" y="190871"/>
                </a:lnTo>
                <a:lnTo>
                  <a:pt x="716105" y="187908"/>
                </a:lnTo>
                <a:lnTo>
                  <a:pt x="717200" y="186415"/>
                </a:lnTo>
                <a:close/>
              </a:path>
              <a:path w="862330" h="1109979">
                <a:moveTo>
                  <a:pt x="862012" y="0"/>
                </a:moveTo>
                <a:lnTo>
                  <a:pt x="829665" y="35248"/>
                </a:lnTo>
                <a:lnTo>
                  <a:pt x="799956" y="72441"/>
                </a:lnTo>
                <a:lnTo>
                  <a:pt x="771830" y="110801"/>
                </a:lnTo>
                <a:lnTo>
                  <a:pt x="744232" y="149548"/>
                </a:lnTo>
                <a:lnTo>
                  <a:pt x="717200" y="186415"/>
                </a:lnTo>
                <a:lnTo>
                  <a:pt x="862012" y="0"/>
                </a:lnTo>
                <a:close/>
              </a:path>
            </a:pathLst>
          </a:custGeom>
          <a:solidFill>
            <a:srgbClr val="FC7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16037" y="2382838"/>
            <a:ext cx="862330" cy="1109980"/>
          </a:xfrm>
          <a:custGeom>
            <a:avLst/>
            <a:gdLst/>
            <a:ahLst/>
            <a:cxnLst/>
            <a:rect l="l" t="t" r="r" b="b"/>
            <a:pathLst>
              <a:path w="862330" h="1109979">
                <a:moveTo>
                  <a:pt x="862012" y="0"/>
                </a:moveTo>
                <a:lnTo>
                  <a:pt x="829665" y="35248"/>
                </a:lnTo>
                <a:lnTo>
                  <a:pt x="799956" y="72441"/>
                </a:lnTo>
                <a:lnTo>
                  <a:pt x="771830" y="110801"/>
                </a:lnTo>
                <a:lnTo>
                  <a:pt x="744232" y="149548"/>
                </a:lnTo>
                <a:lnTo>
                  <a:pt x="716106" y="187908"/>
                </a:lnTo>
                <a:lnTo>
                  <a:pt x="686397" y="225100"/>
                </a:lnTo>
                <a:lnTo>
                  <a:pt x="654050" y="260349"/>
                </a:lnTo>
                <a:lnTo>
                  <a:pt x="644723" y="267692"/>
                </a:lnTo>
                <a:lnTo>
                  <a:pt x="634206" y="273843"/>
                </a:lnTo>
                <a:lnTo>
                  <a:pt x="623689" y="279995"/>
                </a:lnTo>
                <a:lnTo>
                  <a:pt x="581253" y="321716"/>
                </a:lnTo>
                <a:lnTo>
                  <a:pt x="548754" y="357771"/>
                </a:lnTo>
                <a:lnTo>
                  <a:pt x="517093" y="394893"/>
                </a:lnTo>
                <a:lnTo>
                  <a:pt x="486499" y="432473"/>
                </a:lnTo>
                <a:lnTo>
                  <a:pt x="457200" y="469899"/>
                </a:lnTo>
                <a:lnTo>
                  <a:pt x="425238" y="513380"/>
                </a:lnTo>
                <a:lnTo>
                  <a:pt x="394597" y="556927"/>
                </a:lnTo>
                <a:lnTo>
                  <a:pt x="364713" y="600368"/>
                </a:lnTo>
                <a:lnTo>
                  <a:pt x="335025" y="643536"/>
                </a:lnTo>
                <a:lnTo>
                  <a:pt x="304972" y="686259"/>
                </a:lnTo>
                <a:lnTo>
                  <a:pt x="273990" y="728368"/>
                </a:lnTo>
                <a:lnTo>
                  <a:pt x="241519" y="769693"/>
                </a:lnTo>
                <a:lnTo>
                  <a:pt x="206997" y="810065"/>
                </a:lnTo>
                <a:lnTo>
                  <a:pt x="169862" y="849312"/>
                </a:lnTo>
                <a:lnTo>
                  <a:pt x="156840" y="900608"/>
                </a:lnTo>
                <a:lnTo>
                  <a:pt x="140692" y="946547"/>
                </a:lnTo>
                <a:lnTo>
                  <a:pt x="116507" y="989509"/>
                </a:lnTo>
                <a:lnTo>
                  <a:pt x="79374" y="1031875"/>
                </a:lnTo>
                <a:lnTo>
                  <a:pt x="49565" y="1060273"/>
                </a:lnTo>
                <a:lnTo>
                  <a:pt x="52585" y="1057473"/>
                </a:lnTo>
                <a:lnTo>
                  <a:pt x="18752" y="1092249"/>
                </a:lnTo>
                <a:lnTo>
                  <a:pt x="2877" y="1107033"/>
                </a:lnTo>
                <a:lnTo>
                  <a:pt x="0" y="1109662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4762" y="3532188"/>
            <a:ext cx="1743075" cy="0"/>
          </a:xfrm>
          <a:custGeom>
            <a:avLst/>
            <a:gdLst/>
            <a:ahLst/>
            <a:cxnLst/>
            <a:rect l="l" t="t" r="r" b="b"/>
            <a:pathLst>
              <a:path w="1743075">
                <a:moveTo>
                  <a:pt x="0" y="0"/>
                </a:moveTo>
                <a:lnTo>
                  <a:pt x="1743074" y="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8051" y="2401888"/>
            <a:ext cx="1633855" cy="0"/>
          </a:xfrm>
          <a:custGeom>
            <a:avLst/>
            <a:gdLst/>
            <a:ahLst/>
            <a:cxnLst/>
            <a:rect l="l" t="t" r="r" b="b"/>
            <a:pathLst>
              <a:path w="1633854">
                <a:moveTo>
                  <a:pt x="0" y="0"/>
                </a:moveTo>
                <a:lnTo>
                  <a:pt x="1633537" y="0"/>
                </a:lnTo>
              </a:path>
            </a:pathLst>
          </a:custGeom>
          <a:ln w="38100">
            <a:solidFill>
              <a:srgbClr val="FC7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8051" y="2382838"/>
            <a:ext cx="1633855" cy="38100"/>
          </a:xfrm>
          <a:custGeom>
            <a:avLst/>
            <a:gdLst/>
            <a:ahLst/>
            <a:cxnLst/>
            <a:rect l="l" t="t" r="r" b="b"/>
            <a:pathLst>
              <a:path w="1633854" h="38100">
                <a:moveTo>
                  <a:pt x="0" y="0"/>
                </a:moveTo>
                <a:lnTo>
                  <a:pt x="51043" y="1506"/>
                </a:lnTo>
                <a:lnTo>
                  <a:pt x="102078" y="3043"/>
                </a:lnTo>
                <a:lnTo>
                  <a:pt x="153106" y="4608"/>
                </a:lnTo>
                <a:lnTo>
                  <a:pt x="204127" y="6194"/>
                </a:lnTo>
                <a:lnTo>
                  <a:pt x="255142" y="7797"/>
                </a:lnTo>
                <a:lnTo>
                  <a:pt x="306152" y="9411"/>
                </a:lnTo>
                <a:lnTo>
                  <a:pt x="357158" y="11030"/>
                </a:lnTo>
                <a:lnTo>
                  <a:pt x="408161" y="12650"/>
                </a:lnTo>
                <a:lnTo>
                  <a:pt x="459161" y="14265"/>
                </a:lnTo>
                <a:lnTo>
                  <a:pt x="510160" y="15871"/>
                </a:lnTo>
                <a:lnTo>
                  <a:pt x="561159" y="17461"/>
                </a:lnTo>
                <a:lnTo>
                  <a:pt x="612158" y="19031"/>
                </a:lnTo>
                <a:lnTo>
                  <a:pt x="663157" y="20575"/>
                </a:lnTo>
                <a:lnTo>
                  <a:pt x="714159" y="22089"/>
                </a:lnTo>
                <a:lnTo>
                  <a:pt x="765164" y="23566"/>
                </a:lnTo>
                <a:lnTo>
                  <a:pt x="816173" y="25003"/>
                </a:lnTo>
                <a:lnTo>
                  <a:pt x="867186" y="26392"/>
                </a:lnTo>
                <a:lnTo>
                  <a:pt x="918205" y="27730"/>
                </a:lnTo>
                <a:lnTo>
                  <a:pt x="969230" y="29011"/>
                </a:lnTo>
                <a:lnTo>
                  <a:pt x="1020263" y="30230"/>
                </a:lnTo>
                <a:lnTo>
                  <a:pt x="1071304" y="31382"/>
                </a:lnTo>
                <a:lnTo>
                  <a:pt x="1122353" y="32460"/>
                </a:lnTo>
                <a:lnTo>
                  <a:pt x="1173413" y="33461"/>
                </a:lnTo>
                <a:lnTo>
                  <a:pt x="1224483" y="34379"/>
                </a:lnTo>
                <a:lnTo>
                  <a:pt x="1275565" y="35208"/>
                </a:lnTo>
                <a:lnTo>
                  <a:pt x="1326659" y="35944"/>
                </a:lnTo>
                <a:lnTo>
                  <a:pt x="1377767" y="36581"/>
                </a:lnTo>
                <a:lnTo>
                  <a:pt x="1428889" y="37114"/>
                </a:lnTo>
                <a:lnTo>
                  <a:pt x="1480026" y="37537"/>
                </a:lnTo>
                <a:lnTo>
                  <a:pt x="1531180" y="37846"/>
                </a:lnTo>
                <a:lnTo>
                  <a:pt x="1582350" y="38035"/>
                </a:lnTo>
                <a:lnTo>
                  <a:pt x="1633537" y="38099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4975" y="2420938"/>
            <a:ext cx="862330" cy="1123950"/>
          </a:xfrm>
          <a:custGeom>
            <a:avLst/>
            <a:gdLst/>
            <a:ahLst/>
            <a:cxnLst/>
            <a:rect l="l" t="t" r="r" b="b"/>
            <a:pathLst>
              <a:path w="862329" h="1123950">
                <a:moveTo>
                  <a:pt x="433964" y="558118"/>
                </a:moveTo>
                <a:lnTo>
                  <a:pt x="0" y="1123950"/>
                </a:lnTo>
                <a:lnTo>
                  <a:pt x="4861" y="1123305"/>
                </a:lnTo>
                <a:lnTo>
                  <a:pt x="16271" y="1121171"/>
                </a:lnTo>
                <a:lnTo>
                  <a:pt x="104874" y="1046336"/>
                </a:lnTo>
                <a:lnTo>
                  <a:pt x="142478" y="1005879"/>
                </a:lnTo>
                <a:lnTo>
                  <a:pt x="174724" y="962149"/>
                </a:lnTo>
                <a:lnTo>
                  <a:pt x="196850" y="914400"/>
                </a:lnTo>
                <a:lnTo>
                  <a:pt x="235991" y="885155"/>
                </a:lnTo>
                <a:lnTo>
                  <a:pt x="264715" y="854273"/>
                </a:lnTo>
                <a:lnTo>
                  <a:pt x="285700" y="817736"/>
                </a:lnTo>
                <a:lnTo>
                  <a:pt x="301625" y="771525"/>
                </a:lnTo>
                <a:lnTo>
                  <a:pt x="319707" y="743396"/>
                </a:lnTo>
                <a:lnTo>
                  <a:pt x="327025" y="731837"/>
                </a:lnTo>
                <a:lnTo>
                  <a:pt x="339898" y="712539"/>
                </a:lnTo>
                <a:lnTo>
                  <a:pt x="352623" y="692943"/>
                </a:lnTo>
                <a:lnTo>
                  <a:pt x="365645" y="673348"/>
                </a:lnTo>
                <a:lnTo>
                  <a:pt x="379412" y="654050"/>
                </a:lnTo>
                <a:lnTo>
                  <a:pt x="398512" y="625871"/>
                </a:lnTo>
                <a:lnTo>
                  <a:pt x="414337" y="597693"/>
                </a:lnTo>
                <a:lnTo>
                  <a:pt x="428972" y="568325"/>
                </a:lnTo>
                <a:lnTo>
                  <a:pt x="433964" y="558118"/>
                </a:lnTo>
                <a:close/>
              </a:path>
              <a:path w="862329" h="1123950">
                <a:moveTo>
                  <a:pt x="469130" y="512266"/>
                </a:moveTo>
                <a:lnTo>
                  <a:pt x="464295" y="517252"/>
                </a:lnTo>
                <a:lnTo>
                  <a:pt x="444501" y="536575"/>
                </a:lnTo>
                <a:lnTo>
                  <a:pt x="433964" y="558118"/>
                </a:lnTo>
                <a:lnTo>
                  <a:pt x="469130" y="512266"/>
                </a:lnTo>
                <a:close/>
              </a:path>
              <a:path w="862329" h="1123950">
                <a:moveTo>
                  <a:pt x="479660" y="498536"/>
                </a:moveTo>
                <a:lnTo>
                  <a:pt x="469130" y="512266"/>
                </a:lnTo>
                <a:lnTo>
                  <a:pt x="473076" y="508198"/>
                </a:lnTo>
                <a:lnTo>
                  <a:pt x="479660" y="498536"/>
                </a:lnTo>
                <a:close/>
              </a:path>
              <a:path w="862329" h="1123950">
                <a:moveTo>
                  <a:pt x="526228" y="437818"/>
                </a:moveTo>
                <a:lnTo>
                  <a:pt x="513954" y="450155"/>
                </a:lnTo>
                <a:lnTo>
                  <a:pt x="496888" y="471487"/>
                </a:lnTo>
                <a:lnTo>
                  <a:pt x="480666" y="497061"/>
                </a:lnTo>
                <a:lnTo>
                  <a:pt x="479660" y="498536"/>
                </a:lnTo>
                <a:lnTo>
                  <a:pt x="526228" y="437818"/>
                </a:lnTo>
                <a:close/>
              </a:path>
              <a:path w="862329" h="1123950">
                <a:moveTo>
                  <a:pt x="696427" y="215902"/>
                </a:moveTo>
                <a:lnTo>
                  <a:pt x="526228" y="437818"/>
                </a:lnTo>
                <a:lnTo>
                  <a:pt x="533401" y="430609"/>
                </a:lnTo>
                <a:lnTo>
                  <a:pt x="554038" y="411658"/>
                </a:lnTo>
                <a:lnTo>
                  <a:pt x="574676" y="392112"/>
                </a:lnTo>
                <a:lnTo>
                  <a:pt x="582018" y="385464"/>
                </a:lnTo>
                <a:lnTo>
                  <a:pt x="589360" y="379412"/>
                </a:lnTo>
                <a:lnTo>
                  <a:pt x="596107" y="373360"/>
                </a:lnTo>
                <a:lnTo>
                  <a:pt x="601663" y="366712"/>
                </a:lnTo>
                <a:lnTo>
                  <a:pt x="630391" y="322414"/>
                </a:lnTo>
                <a:lnTo>
                  <a:pt x="685788" y="232524"/>
                </a:lnTo>
                <a:lnTo>
                  <a:pt x="696427" y="215902"/>
                </a:lnTo>
                <a:close/>
              </a:path>
              <a:path w="862329" h="1123950">
                <a:moveTo>
                  <a:pt x="758103" y="135485"/>
                </a:moveTo>
                <a:lnTo>
                  <a:pt x="744538" y="144462"/>
                </a:lnTo>
                <a:lnTo>
                  <a:pt x="714287" y="187998"/>
                </a:lnTo>
                <a:lnTo>
                  <a:pt x="696427" y="215902"/>
                </a:lnTo>
                <a:lnTo>
                  <a:pt x="758103" y="135485"/>
                </a:lnTo>
                <a:close/>
              </a:path>
              <a:path w="862329" h="1123950">
                <a:moveTo>
                  <a:pt x="785169" y="100194"/>
                </a:moveTo>
                <a:lnTo>
                  <a:pt x="758103" y="135485"/>
                </a:lnTo>
                <a:lnTo>
                  <a:pt x="776310" y="123435"/>
                </a:lnTo>
                <a:lnTo>
                  <a:pt x="786594" y="117276"/>
                </a:lnTo>
                <a:lnTo>
                  <a:pt x="785615" y="117276"/>
                </a:lnTo>
                <a:lnTo>
                  <a:pt x="780874" y="116357"/>
                </a:lnTo>
                <a:lnTo>
                  <a:pt x="781690" y="106355"/>
                </a:lnTo>
                <a:lnTo>
                  <a:pt x="785169" y="100194"/>
                </a:lnTo>
                <a:close/>
              </a:path>
              <a:path w="862329" h="1123950">
                <a:moveTo>
                  <a:pt x="787048" y="117004"/>
                </a:moveTo>
                <a:lnTo>
                  <a:pt x="785615" y="117276"/>
                </a:lnTo>
                <a:lnTo>
                  <a:pt x="786594" y="117276"/>
                </a:lnTo>
                <a:lnTo>
                  <a:pt x="787048" y="117004"/>
                </a:lnTo>
                <a:close/>
              </a:path>
              <a:path w="862329" h="1123950">
                <a:moveTo>
                  <a:pt x="816901" y="58820"/>
                </a:moveTo>
                <a:lnTo>
                  <a:pt x="806252" y="68485"/>
                </a:lnTo>
                <a:lnTo>
                  <a:pt x="796926" y="79375"/>
                </a:lnTo>
                <a:lnTo>
                  <a:pt x="785169" y="100194"/>
                </a:lnTo>
                <a:lnTo>
                  <a:pt x="816901" y="58820"/>
                </a:lnTo>
                <a:close/>
              </a:path>
              <a:path w="862329" h="1123950">
                <a:moveTo>
                  <a:pt x="862013" y="0"/>
                </a:moveTo>
                <a:lnTo>
                  <a:pt x="816901" y="58820"/>
                </a:lnTo>
                <a:lnTo>
                  <a:pt x="827287" y="49683"/>
                </a:lnTo>
                <a:lnTo>
                  <a:pt x="836613" y="39687"/>
                </a:lnTo>
                <a:lnTo>
                  <a:pt x="843484" y="29914"/>
                </a:lnTo>
                <a:lnTo>
                  <a:pt x="849909" y="19843"/>
                </a:lnTo>
                <a:lnTo>
                  <a:pt x="862013" y="0"/>
                </a:lnTo>
                <a:close/>
              </a:path>
            </a:pathLst>
          </a:custGeom>
          <a:solidFill>
            <a:srgbClr val="FC7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74974" y="2420938"/>
            <a:ext cx="862330" cy="1123950"/>
          </a:xfrm>
          <a:custGeom>
            <a:avLst/>
            <a:gdLst/>
            <a:ahLst/>
            <a:cxnLst/>
            <a:rect l="l" t="t" r="r" b="b"/>
            <a:pathLst>
              <a:path w="862329" h="1123950">
                <a:moveTo>
                  <a:pt x="862012" y="0"/>
                </a:moveTo>
                <a:lnTo>
                  <a:pt x="856034" y="9773"/>
                </a:lnTo>
                <a:lnTo>
                  <a:pt x="849908" y="19843"/>
                </a:lnTo>
                <a:lnTo>
                  <a:pt x="843483" y="29914"/>
                </a:lnTo>
                <a:lnTo>
                  <a:pt x="836612" y="39687"/>
                </a:lnTo>
                <a:lnTo>
                  <a:pt x="827286" y="49683"/>
                </a:lnTo>
                <a:lnTo>
                  <a:pt x="816769" y="58935"/>
                </a:lnTo>
                <a:lnTo>
                  <a:pt x="806251" y="68485"/>
                </a:lnTo>
                <a:lnTo>
                  <a:pt x="796925" y="79374"/>
                </a:lnTo>
                <a:lnTo>
                  <a:pt x="781689" y="106355"/>
                </a:lnTo>
                <a:lnTo>
                  <a:pt x="780873" y="116357"/>
                </a:lnTo>
                <a:lnTo>
                  <a:pt x="785614" y="117276"/>
                </a:lnTo>
                <a:lnTo>
                  <a:pt x="787047" y="117004"/>
                </a:lnTo>
                <a:lnTo>
                  <a:pt x="776309" y="123435"/>
                </a:lnTo>
                <a:lnTo>
                  <a:pt x="744537" y="144462"/>
                </a:lnTo>
                <a:lnTo>
                  <a:pt x="714286" y="187998"/>
                </a:lnTo>
                <a:lnTo>
                  <a:pt x="685787" y="232524"/>
                </a:lnTo>
                <a:lnTo>
                  <a:pt x="658126" y="277507"/>
                </a:lnTo>
                <a:lnTo>
                  <a:pt x="630390" y="322414"/>
                </a:lnTo>
                <a:lnTo>
                  <a:pt x="601662" y="366712"/>
                </a:lnTo>
                <a:lnTo>
                  <a:pt x="596106" y="373360"/>
                </a:lnTo>
                <a:lnTo>
                  <a:pt x="589359" y="379412"/>
                </a:lnTo>
                <a:lnTo>
                  <a:pt x="582017" y="385464"/>
                </a:lnTo>
                <a:lnTo>
                  <a:pt x="574675" y="392112"/>
                </a:lnTo>
                <a:lnTo>
                  <a:pt x="554037" y="411658"/>
                </a:lnTo>
                <a:lnTo>
                  <a:pt x="533400" y="430609"/>
                </a:lnTo>
                <a:lnTo>
                  <a:pt x="513953" y="450155"/>
                </a:lnTo>
                <a:lnTo>
                  <a:pt x="496887" y="471487"/>
                </a:lnTo>
                <a:lnTo>
                  <a:pt x="480665" y="497061"/>
                </a:lnTo>
                <a:lnTo>
                  <a:pt x="473075" y="508198"/>
                </a:lnTo>
                <a:lnTo>
                  <a:pt x="464294" y="517252"/>
                </a:lnTo>
                <a:lnTo>
                  <a:pt x="444500" y="536574"/>
                </a:lnTo>
                <a:lnTo>
                  <a:pt x="428972" y="568324"/>
                </a:lnTo>
                <a:lnTo>
                  <a:pt x="414337" y="597693"/>
                </a:lnTo>
                <a:lnTo>
                  <a:pt x="398512" y="625871"/>
                </a:lnTo>
                <a:lnTo>
                  <a:pt x="379412" y="654049"/>
                </a:lnTo>
                <a:lnTo>
                  <a:pt x="365645" y="673347"/>
                </a:lnTo>
                <a:lnTo>
                  <a:pt x="352623" y="692943"/>
                </a:lnTo>
                <a:lnTo>
                  <a:pt x="339898" y="712539"/>
                </a:lnTo>
                <a:lnTo>
                  <a:pt x="327024" y="731837"/>
                </a:lnTo>
                <a:lnTo>
                  <a:pt x="319707" y="743396"/>
                </a:lnTo>
                <a:lnTo>
                  <a:pt x="311348" y="756443"/>
                </a:lnTo>
                <a:lnTo>
                  <a:pt x="304477" y="767109"/>
                </a:lnTo>
                <a:lnTo>
                  <a:pt x="301624" y="771524"/>
                </a:lnTo>
                <a:lnTo>
                  <a:pt x="285700" y="817736"/>
                </a:lnTo>
                <a:lnTo>
                  <a:pt x="264715" y="854273"/>
                </a:lnTo>
                <a:lnTo>
                  <a:pt x="235991" y="885155"/>
                </a:lnTo>
                <a:lnTo>
                  <a:pt x="196850" y="914399"/>
                </a:lnTo>
                <a:lnTo>
                  <a:pt x="174724" y="962148"/>
                </a:lnTo>
                <a:lnTo>
                  <a:pt x="142478" y="1005879"/>
                </a:lnTo>
                <a:lnTo>
                  <a:pt x="104874" y="1046336"/>
                </a:lnTo>
                <a:lnTo>
                  <a:pt x="66674" y="1084262"/>
                </a:lnTo>
                <a:lnTo>
                  <a:pt x="59779" y="1091158"/>
                </a:lnTo>
                <a:lnTo>
                  <a:pt x="53181" y="1097756"/>
                </a:lnTo>
                <a:lnTo>
                  <a:pt x="46583" y="1104353"/>
                </a:lnTo>
                <a:lnTo>
                  <a:pt x="39687" y="1111249"/>
                </a:lnTo>
                <a:lnTo>
                  <a:pt x="29467" y="1117252"/>
                </a:lnTo>
                <a:lnTo>
                  <a:pt x="16271" y="1121171"/>
                </a:lnTo>
                <a:lnTo>
                  <a:pt x="4861" y="1123304"/>
                </a:lnTo>
                <a:lnTo>
                  <a:pt x="0" y="1123949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73175" y="3492500"/>
            <a:ext cx="43180" cy="1698625"/>
          </a:xfrm>
          <a:custGeom>
            <a:avLst/>
            <a:gdLst/>
            <a:ahLst/>
            <a:cxnLst/>
            <a:rect l="l" t="t" r="r" b="b"/>
            <a:pathLst>
              <a:path w="43180" h="1698625">
                <a:moveTo>
                  <a:pt x="42862" y="0"/>
                </a:moveTo>
                <a:lnTo>
                  <a:pt x="41831" y="51701"/>
                </a:lnTo>
                <a:lnTo>
                  <a:pt x="40690" y="103368"/>
                </a:lnTo>
                <a:lnTo>
                  <a:pt x="39449" y="155001"/>
                </a:lnTo>
                <a:lnTo>
                  <a:pt x="38117" y="206603"/>
                </a:lnTo>
                <a:lnTo>
                  <a:pt x="36702" y="258176"/>
                </a:lnTo>
                <a:lnTo>
                  <a:pt x="35214" y="309722"/>
                </a:lnTo>
                <a:lnTo>
                  <a:pt x="33662" y="361242"/>
                </a:lnTo>
                <a:lnTo>
                  <a:pt x="32054" y="412739"/>
                </a:lnTo>
                <a:lnTo>
                  <a:pt x="30400" y="464216"/>
                </a:lnTo>
                <a:lnTo>
                  <a:pt x="28708" y="515673"/>
                </a:lnTo>
                <a:lnTo>
                  <a:pt x="26987" y="567113"/>
                </a:lnTo>
                <a:lnTo>
                  <a:pt x="25247" y="618538"/>
                </a:lnTo>
                <a:lnTo>
                  <a:pt x="23496" y="669950"/>
                </a:lnTo>
                <a:lnTo>
                  <a:pt x="21743" y="721352"/>
                </a:lnTo>
                <a:lnTo>
                  <a:pt x="19998" y="772744"/>
                </a:lnTo>
                <a:lnTo>
                  <a:pt x="18268" y="824130"/>
                </a:lnTo>
                <a:lnTo>
                  <a:pt x="16564" y="875511"/>
                </a:lnTo>
                <a:lnTo>
                  <a:pt x="14894" y="926889"/>
                </a:lnTo>
                <a:lnTo>
                  <a:pt x="13266" y="978267"/>
                </a:lnTo>
                <a:lnTo>
                  <a:pt x="11691" y="1029646"/>
                </a:lnTo>
                <a:lnTo>
                  <a:pt x="10176" y="1081028"/>
                </a:lnTo>
                <a:lnTo>
                  <a:pt x="8731" y="1132416"/>
                </a:lnTo>
                <a:lnTo>
                  <a:pt x="7365" y="1183811"/>
                </a:lnTo>
                <a:lnTo>
                  <a:pt x="6086" y="1235216"/>
                </a:lnTo>
                <a:lnTo>
                  <a:pt x="4904" y="1286632"/>
                </a:lnTo>
                <a:lnTo>
                  <a:pt x="3828" y="1338062"/>
                </a:lnTo>
                <a:lnTo>
                  <a:pt x="2866" y="1389508"/>
                </a:lnTo>
                <a:lnTo>
                  <a:pt x="2027" y="1440971"/>
                </a:lnTo>
                <a:lnTo>
                  <a:pt x="1321" y="1492454"/>
                </a:lnTo>
                <a:lnTo>
                  <a:pt x="756" y="1543959"/>
                </a:lnTo>
                <a:lnTo>
                  <a:pt x="342" y="1595487"/>
                </a:lnTo>
                <a:lnTo>
                  <a:pt x="87" y="1647042"/>
                </a:lnTo>
                <a:lnTo>
                  <a:pt x="0" y="1698624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3649" y="5190531"/>
            <a:ext cx="1738630" cy="13335"/>
          </a:xfrm>
          <a:custGeom>
            <a:avLst/>
            <a:gdLst/>
            <a:ahLst/>
            <a:cxnLst/>
            <a:rect l="l" t="t" r="r" b="b"/>
            <a:pathLst>
              <a:path w="1738630" h="13335">
                <a:moveTo>
                  <a:pt x="0" y="13292"/>
                </a:moveTo>
                <a:lnTo>
                  <a:pt x="55631" y="12394"/>
                </a:lnTo>
                <a:lnTo>
                  <a:pt x="108299" y="11535"/>
                </a:lnTo>
                <a:lnTo>
                  <a:pt x="158117" y="10716"/>
                </a:lnTo>
                <a:lnTo>
                  <a:pt x="205198" y="9935"/>
                </a:lnTo>
                <a:lnTo>
                  <a:pt x="249655" y="9192"/>
                </a:lnTo>
                <a:lnTo>
                  <a:pt x="291599" y="8485"/>
                </a:lnTo>
                <a:lnTo>
                  <a:pt x="331143" y="7814"/>
                </a:lnTo>
                <a:lnTo>
                  <a:pt x="403484" y="6577"/>
                </a:lnTo>
                <a:lnTo>
                  <a:pt x="467579" y="5472"/>
                </a:lnTo>
                <a:lnTo>
                  <a:pt x="496816" y="4967"/>
                </a:lnTo>
                <a:lnTo>
                  <a:pt x="524329" y="4493"/>
                </a:lnTo>
                <a:lnTo>
                  <a:pt x="574634" y="3632"/>
                </a:lnTo>
                <a:lnTo>
                  <a:pt x="619397" y="2883"/>
                </a:lnTo>
                <a:lnTo>
                  <a:pt x="659517" y="2239"/>
                </a:lnTo>
                <a:lnTo>
                  <a:pt x="712966" y="1454"/>
                </a:lnTo>
                <a:lnTo>
                  <a:pt x="761039" y="865"/>
                </a:lnTo>
                <a:lnTo>
                  <a:pt x="806777" y="449"/>
                </a:lnTo>
                <a:lnTo>
                  <a:pt x="853223" y="181"/>
                </a:lnTo>
                <a:lnTo>
                  <a:pt x="903416" y="39"/>
                </a:lnTo>
                <a:lnTo>
                  <a:pt x="960399" y="0"/>
                </a:lnTo>
                <a:lnTo>
                  <a:pt x="981427" y="5"/>
                </a:lnTo>
                <a:lnTo>
                  <a:pt x="1027212" y="38"/>
                </a:lnTo>
                <a:lnTo>
                  <a:pt x="1078717" y="95"/>
                </a:lnTo>
                <a:lnTo>
                  <a:pt x="1136844" y="170"/>
                </a:lnTo>
                <a:lnTo>
                  <a:pt x="1168673" y="211"/>
                </a:lnTo>
                <a:lnTo>
                  <a:pt x="1202495" y="255"/>
                </a:lnTo>
                <a:lnTo>
                  <a:pt x="1276569" y="343"/>
                </a:lnTo>
                <a:lnTo>
                  <a:pt x="1317047" y="386"/>
                </a:lnTo>
                <a:lnTo>
                  <a:pt x="1359968" y="427"/>
                </a:lnTo>
                <a:lnTo>
                  <a:pt x="1405447" y="466"/>
                </a:lnTo>
                <a:lnTo>
                  <a:pt x="1453594" y="501"/>
                </a:lnTo>
                <a:lnTo>
                  <a:pt x="1504523" y="532"/>
                </a:lnTo>
                <a:lnTo>
                  <a:pt x="1558347" y="557"/>
                </a:lnTo>
                <a:lnTo>
                  <a:pt x="1615178" y="576"/>
                </a:lnTo>
                <a:lnTo>
                  <a:pt x="1675129" y="588"/>
                </a:lnTo>
                <a:lnTo>
                  <a:pt x="1738312" y="593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74975" y="3519488"/>
            <a:ext cx="66675" cy="1633855"/>
          </a:xfrm>
          <a:custGeom>
            <a:avLst/>
            <a:gdLst/>
            <a:ahLst/>
            <a:cxnLst/>
            <a:rect l="l" t="t" r="r" b="b"/>
            <a:pathLst>
              <a:path w="66675" h="1633854">
                <a:moveTo>
                  <a:pt x="66674" y="0"/>
                </a:moveTo>
                <a:lnTo>
                  <a:pt x="65909" y="52056"/>
                </a:lnTo>
                <a:lnTo>
                  <a:pt x="65192" y="104091"/>
                </a:lnTo>
                <a:lnTo>
                  <a:pt x="64514" y="156107"/>
                </a:lnTo>
                <a:lnTo>
                  <a:pt x="63865" y="208106"/>
                </a:lnTo>
                <a:lnTo>
                  <a:pt x="63237" y="260092"/>
                </a:lnTo>
                <a:lnTo>
                  <a:pt x="62618" y="312067"/>
                </a:lnTo>
                <a:lnTo>
                  <a:pt x="61999" y="364034"/>
                </a:lnTo>
                <a:lnTo>
                  <a:pt x="61370" y="415995"/>
                </a:lnTo>
                <a:lnTo>
                  <a:pt x="60721" y="467953"/>
                </a:lnTo>
                <a:lnTo>
                  <a:pt x="60044" y="519912"/>
                </a:lnTo>
                <a:lnTo>
                  <a:pt x="59327" y="571873"/>
                </a:lnTo>
                <a:lnTo>
                  <a:pt x="58561" y="623840"/>
                </a:lnTo>
                <a:lnTo>
                  <a:pt x="57736" y="675815"/>
                </a:lnTo>
                <a:lnTo>
                  <a:pt x="56842" y="727801"/>
                </a:lnTo>
                <a:lnTo>
                  <a:pt x="55871" y="779800"/>
                </a:lnTo>
                <a:lnTo>
                  <a:pt x="54811" y="831816"/>
                </a:lnTo>
                <a:lnTo>
                  <a:pt x="53653" y="883851"/>
                </a:lnTo>
                <a:lnTo>
                  <a:pt x="52387" y="935907"/>
                </a:lnTo>
                <a:lnTo>
                  <a:pt x="50450" y="987356"/>
                </a:lnTo>
                <a:lnTo>
                  <a:pt x="47486" y="1037977"/>
                </a:lnTo>
                <a:lnTo>
                  <a:pt x="43681" y="1087915"/>
                </a:lnTo>
                <a:lnTo>
                  <a:pt x="39224" y="1137314"/>
                </a:lnTo>
                <a:lnTo>
                  <a:pt x="34302" y="1186320"/>
                </a:lnTo>
                <a:lnTo>
                  <a:pt x="29102" y="1235076"/>
                </a:lnTo>
                <a:lnTo>
                  <a:pt x="23812" y="1283729"/>
                </a:lnTo>
                <a:lnTo>
                  <a:pt x="18619" y="1332422"/>
                </a:lnTo>
                <a:lnTo>
                  <a:pt x="13711" y="1381300"/>
                </a:lnTo>
                <a:lnTo>
                  <a:pt x="9275" y="1430509"/>
                </a:lnTo>
                <a:lnTo>
                  <a:pt x="5498" y="1480192"/>
                </a:lnTo>
                <a:lnTo>
                  <a:pt x="2568" y="1530494"/>
                </a:lnTo>
                <a:lnTo>
                  <a:pt x="673" y="1581561"/>
                </a:lnTo>
                <a:lnTo>
                  <a:pt x="0" y="1633536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36987" y="2432050"/>
            <a:ext cx="0" cy="1743075"/>
          </a:xfrm>
          <a:custGeom>
            <a:avLst/>
            <a:gdLst/>
            <a:ahLst/>
            <a:cxnLst/>
            <a:rect l="l" t="t" r="r" b="b"/>
            <a:pathLst>
              <a:path h="1743075">
                <a:moveTo>
                  <a:pt x="0" y="0"/>
                </a:moveTo>
                <a:lnTo>
                  <a:pt x="0" y="1743074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01962" y="4132264"/>
            <a:ext cx="862330" cy="1031875"/>
          </a:xfrm>
          <a:custGeom>
            <a:avLst/>
            <a:gdLst/>
            <a:ahLst/>
            <a:cxnLst/>
            <a:rect l="l" t="t" r="r" b="b"/>
            <a:pathLst>
              <a:path w="862329" h="1031875">
                <a:moveTo>
                  <a:pt x="862011" y="0"/>
                </a:moveTo>
                <a:lnTo>
                  <a:pt x="833585" y="22423"/>
                </a:lnTo>
                <a:lnTo>
                  <a:pt x="809624" y="46037"/>
                </a:lnTo>
                <a:lnTo>
                  <a:pt x="785662" y="69651"/>
                </a:lnTo>
                <a:lnTo>
                  <a:pt x="757236" y="92074"/>
                </a:lnTo>
                <a:lnTo>
                  <a:pt x="733052" y="126255"/>
                </a:lnTo>
                <a:lnTo>
                  <a:pt x="706635" y="158353"/>
                </a:lnTo>
                <a:lnTo>
                  <a:pt x="679325" y="189855"/>
                </a:lnTo>
                <a:lnTo>
                  <a:pt x="652461" y="222249"/>
                </a:lnTo>
                <a:lnTo>
                  <a:pt x="618727" y="280392"/>
                </a:lnTo>
                <a:lnTo>
                  <a:pt x="604688" y="310430"/>
                </a:lnTo>
                <a:lnTo>
                  <a:pt x="587374" y="339725"/>
                </a:lnTo>
                <a:lnTo>
                  <a:pt x="577963" y="371182"/>
                </a:lnTo>
                <a:lnTo>
                  <a:pt x="575334" y="379552"/>
                </a:lnTo>
                <a:lnTo>
                  <a:pt x="572172" y="378701"/>
                </a:lnTo>
                <a:lnTo>
                  <a:pt x="561161" y="382498"/>
                </a:lnTo>
                <a:lnTo>
                  <a:pt x="534986" y="404812"/>
                </a:lnTo>
                <a:lnTo>
                  <a:pt x="504799" y="439216"/>
                </a:lnTo>
                <a:lnTo>
                  <a:pt x="476844" y="476448"/>
                </a:lnTo>
                <a:lnTo>
                  <a:pt x="448592" y="513977"/>
                </a:lnTo>
                <a:lnTo>
                  <a:pt x="417512" y="549274"/>
                </a:lnTo>
                <a:lnTo>
                  <a:pt x="407593" y="581697"/>
                </a:lnTo>
                <a:lnTo>
                  <a:pt x="404075" y="589203"/>
                </a:lnTo>
                <a:lnTo>
                  <a:pt x="397738" y="585736"/>
                </a:lnTo>
                <a:lnTo>
                  <a:pt x="379361" y="585241"/>
                </a:lnTo>
                <a:lnTo>
                  <a:pt x="339724" y="601662"/>
                </a:lnTo>
                <a:lnTo>
                  <a:pt x="331043" y="609401"/>
                </a:lnTo>
                <a:lnTo>
                  <a:pt x="325040" y="619521"/>
                </a:lnTo>
                <a:lnTo>
                  <a:pt x="319632" y="630237"/>
                </a:lnTo>
                <a:lnTo>
                  <a:pt x="312737" y="639762"/>
                </a:lnTo>
                <a:lnTo>
                  <a:pt x="303881" y="647327"/>
                </a:lnTo>
                <a:lnTo>
                  <a:pt x="294282" y="653851"/>
                </a:lnTo>
                <a:lnTo>
                  <a:pt x="284385" y="660077"/>
                </a:lnTo>
                <a:lnTo>
                  <a:pt x="274637" y="666749"/>
                </a:lnTo>
                <a:lnTo>
                  <a:pt x="247649" y="706437"/>
                </a:lnTo>
                <a:lnTo>
                  <a:pt x="238521" y="747712"/>
                </a:lnTo>
                <a:lnTo>
                  <a:pt x="233362" y="767605"/>
                </a:lnTo>
                <a:lnTo>
                  <a:pt x="222249" y="784224"/>
                </a:lnTo>
                <a:lnTo>
                  <a:pt x="200024" y="809079"/>
                </a:lnTo>
                <a:lnTo>
                  <a:pt x="184943" y="834231"/>
                </a:lnTo>
                <a:lnTo>
                  <a:pt x="157162" y="888999"/>
                </a:lnTo>
                <a:lnTo>
                  <a:pt x="136847" y="907975"/>
                </a:lnTo>
                <a:lnTo>
                  <a:pt x="130174" y="914399"/>
                </a:lnTo>
                <a:lnTo>
                  <a:pt x="104774" y="954087"/>
                </a:lnTo>
                <a:lnTo>
                  <a:pt x="98821" y="974526"/>
                </a:lnTo>
                <a:lnTo>
                  <a:pt x="95845" y="984671"/>
                </a:lnTo>
                <a:lnTo>
                  <a:pt x="90487" y="993774"/>
                </a:lnTo>
                <a:lnTo>
                  <a:pt x="67642" y="1010443"/>
                </a:lnTo>
                <a:lnTo>
                  <a:pt x="37504" y="1022349"/>
                </a:lnTo>
                <a:lnTo>
                  <a:pt x="11236" y="1029493"/>
                </a:lnTo>
                <a:lnTo>
                  <a:pt x="0" y="1031874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7250" y="1993158"/>
            <a:ext cx="87630" cy="2153920"/>
          </a:xfrm>
          <a:custGeom>
            <a:avLst/>
            <a:gdLst/>
            <a:ahLst/>
            <a:cxnLst/>
            <a:rect l="l" t="t" r="r" b="b"/>
            <a:pathLst>
              <a:path w="87630" h="2153920">
                <a:moveTo>
                  <a:pt x="87035" y="0"/>
                </a:moveTo>
                <a:lnTo>
                  <a:pt x="76993" y="34080"/>
                </a:lnTo>
                <a:lnTo>
                  <a:pt x="58737" y="125361"/>
                </a:lnTo>
                <a:lnTo>
                  <a:pt x="47624" y="217436"/>
                </a:lnTo>
                <a:lnTo>
                  <a:pt x="41274" y="311892"/>
                </a:lnTo>
                <a:lnTo>
                  <a:pt x="41274" y="502392"/>
                </a:lnTo>
                <a:lnTo>
                  <a:pt x="51593" y="696861"/>
                </a:lnTo>
                <a:lnTo>
                  <a:pt x="63500" y="892123"/>
                </a:lnTo>
                <a:lnTo>
                  <a:pt x="68262" y="1085798"/>
                </a:lnTo>
                <a:lnTo>
                  <a:pt x="65881" y="1182635"/>
                </a:lnTo>
                <a:lnTo>
                  <a:pt x="58737" y="1277885"/>
                </a:lnTo>
                <a:lnTo>
                  <a:pt x="45243" y="1372342"/>
                </a:lnTo>
                <a:lnTo>
                  <a:pt x="25400" y="1466004"/>
                </a:lnTo>
                <a:lnTo>
                  <a:pt x="20637" y="1561254"/>
                </a:lnTo>
                <a:lnTo>
                  <a:pt x="15875" y="1640629"/>
                </a:lnTo>
                <a:lnTo>
                  <a:pt x="12700" y="1704923"/>
                </a:lnTo>
                <a:lnTo>
                  <a:pt x="9524" y="1757310"/>
                </a:lnTo>
                <a:lnTo>
                  <a:pt x="7143" y="1799379"/>
                </a:lnTo>
                <a:lnTo>
                  <a:pt x="4762" y="1832717"/>
                </a:lnTo>
                <a:lnTo>
                  <a:pt x="3174" y="1859704"/>
                </a:lnTo>
                <a:lnTo>
                  <a:pt x="2381" y="1882723"/>
                </a:lnTo>
                <a:lnTo>
                  <a:pt x="793" y="1923998"/>
                </a:lnTo>
                <a:lnTo>
                  <a:pt x="0" y="1946223"/>
                </a:lnTo>
                <a:lnTo>
                  <a:pt x="0" y="1971623"/>
                </a:lnTo>
                <a:lnTo>
                  <a:pt x="0" y="2003373"/>
                </a:lnTo>
                <a:lnTo>
                  <a:pt x="0" y="2043060"/>
                </a:lnTo>
                <a:lnTo>
                  <a:pt x="0" y="2092273"/>
                </a:lnTo>
                <a:lnTo>
                  <a:pt x="0" y="2153391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99750" y="1938338"/>
            <a:ext cx="164465" cy="189230"/>
          </a:xfrm>
          <a:custGeom>
            <a:avLst/>
            <a:gdLst/>
            <a:ahLst/>
            <a:cxnLst/>
            <a:rect l="l" t="t" r="r" b="b"/>
            <a:pathLst>
              <a:path w="164464" h="189230">
                <a:moveTo>
                  <a:pt x="130686" y="0"/>
                </a:moveTo>
                <a:lnTo>
                  <a:pt x="0" y="140230"/>
                </a:lnTo>
                <a:lnTo>
                  <a:pt x="164459" y="188687"/>
                </a:lnTo>
                <a:lnTo>
                  <a:pt x="1306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27250" y="4119562"/>
            <a:ext cx="2072005" cy="41275"/>
          </a:xfrm>
          <a:custGeom>
            <a:avLst/>
            <a:gdLst/>
            <a:ahLst/>
            <a:cxnLst/>
            <a:rect l="l" t="t" r="r" b="b"/>
            <a:pathLst>
              <a:path w="2072004" h="41275">
                <a:moveTo>
                  <a:pt x="0" y="0"/>
                </a:moveTo>
                <a:lnTo>
                  <a:pt x="112712" y="793"/>
                </a:lnTo>
                <a:lnTo>
                  <a:pt x="219075" y="1587"/>
                </a:lnTo>
                <a:lnTo>
                  <a:pt x="321468" y="3174"/>
                </a:lnTo>
                <a:lnTo>
                  <a:pt x="419099" y="3968"/>
                </a:lnTo>
                <a:lnTo>
                  <a:pt x="604837" y="6349"/>
                </a:lnTo>
                <a:lnTo>
                  <a:pt x="783431" y="9524"/>
                </a:lnTo>
                <a:lnTo>
                  <a:pt x="960437" y="12699"/>
                </a:lnTo>
                <a:lnTo>
                  <a:pt x="1141412" y="15081"/>
                </a:lnTo>
                <a:lnTo>
                  <a:pt x="1332705" y="18256"/>
                </a:lnTo>
                <a:lnTo>
                  <a:pt x="1433512" y="19049"/>
                </a:lnTo>
                <a:lnTo>
                  <a:pt x="1539874" y="20637"/>
                </a:lnTo>
                <a:lnTo>
                  <a:pt x="1616868" y="27781"/>
                </a:lnTo>
                <a:lnTo>
                  <a:pt x="1687512" y="33337"/>
                </a:lnTo>
                <a:lnTo>
                  <a:pt x="1821655" y="39687"/>
                </a:lnTo>
                <a:lnTo>
                  <a:pt x="1889124" y="40481"/>
                </a:lnTo>
                <a:lnTo>
                  <a:pt x="1961355" y="41274"/>
                </a:lnTo>
                <a:lnTo>
                  <a:pt x="2040731" y="41274"/>
                </a:lnTo>
                <a:lnTo>
                  <a:pt x="2071687" y="41274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84637" y="4075112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0"/>
                </a:moveTo>
                <a:lnTo>
                  <a:pt x="0" y="171450"/>
                </a:lnTo>
                <a:lnTo>
                  <a:pt x="171450" y="857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5532" y="4094164"/>
            <a:ext cx="1097915" cy="1463675"/>
          </a:xfrm>
          <a:custGeom>
            <a:avLst/>
            <a:gdLst/>
            <a:ahLst/>
            <a:cxnLst/>
            <a:rect l="l" t="t" r="r" b="b"/>
            <a:pathLst>
              <a:path w="1097914" h="1463675">
                <a:moveTo>
                  <a:pt x="1097429" y="0"/>
                </a:moveTo>
                <a:lnTo>
                  <a:pt x="1076791" y="44449"/>
                </a:lnTo>
                <a:lnTo>
                  <a:pt x="1049010" y="84137"/>
                </a:lnTo>
                <a:lnTo>
                  <a:pt x="1015672" y="121443"/>
                </a:lnTo>
                <a:lnTo>
                  <a:pt x="979954" y="155574"/>
                </a:lnTo>
                <a:lnTo>
                  <a:pt x="972810" y="175418"/>
                </a:lnTo>
                <a:lnTo>
                  <a:pt x="964873" y="189706"/>
                </a:lnTo>
                <a:lnTo>
                  <a:pt x="947410" y="207962"/>
                </a:lnTo>
                <a:lnTo>
                  <a:pt x="926773" y="222249"/>
                </a:lnTo>
                <a:lnTo>
                  <a:pt x="914866" y="233362"/>
                </a:lnTo>
                <a:lnTo>
                  <a:pt x="848985" y="318293"/>
                </a:lnTo>
                <a:lnTo>
                  <a:pt x="797391" y="390524"/>
                </a:lnTo>
                <a:lnTo>
                  <a:pt x="788660" y="420687"/>
                </a:lnTo>
                <a:lnTo>
                  <a:pt x="784691" y="433387"/>
                </a:lnTo>
                <a:lnTo>
                  <a:pt x="783898" y="435768"/>
                </a:lnTo>
                <a:lnTo>
                  <a:pt x="784691" y="431799"/>
                </a:lnTo>
                <a:lnTo>
                  <a:pt x="784691" y="426243"/>
                </a:lnTo>
                <a:lnTo>
                  <a:pt x="757704" y="457199"/>
                </a:lnTo>
                <a:lnTo>
                  <a:pt x="751354" y="476249"/>
                </a:lnTo>
                <a:lnTo>
                  <a:pt x="745004" y="495299"/>
                </a:lnTo>
                <a:lnTo>
                  <a:pt x="698173" y="551656"/>
                </a:lnTo>
                <a:lnTo>
                  <a:pt x="665629" y="580231"/>
                </a:lnTo>
                <a:lnTo>
                  <a:pt x="630704" y="608806"/>
                </a:lnTo>
                <a:lnTo>
                  <a:pt x="558473" y="661987"/>
                </a:lnTo>
                <a:lnTo>
                  <a:pt x="525929" y="685006"/>
                </a:lnTo>
                <a:lnTo>
                  <a:pt x="497354" y="704849"/>
                </a:lnTo>
                <a:lnTo>
                  <a:pt x="485448" y="733424"/>
                </a:lnTo>
                <a:lnTo>
                  <a:pt x="471160" y="754856"/>
                </a:lnTo>
                <a:lnTo>
                  <a:pt x="453698" y="774699"/>
                </a:lnTo>
                <a:lnTo>
                  <a:pt x="432266" y="796924"/>
                </a:lnTo>
                <a:lnTo>
                  <a:pt x="407660" y="857249"/>
                </a:lnTo>
                <a:lnTo>
                  <a:pt x="379879" y="914399"/>
                </a:lnTo>
                <a:lnTo>
                  <a:pt x="369560" y="939006"/>
                </a:lnTo>
                <a:lnTo>
                  <a:pt x="364004" y="960437"/>
                </a:lnTo>
                <a:lnTo>
                  <a:pt x="356860" y="996156"/>
                </a:lnTo>
                <a:lnTo>
                  <a:pt x="351304" y="1010443"/>
                </a:lnTo>
                <a:lnTo>
                  <a:pt x="341779" y="1023143"/>
                </a:lnTo>
                <a:lnTo>
                  <a:pt x="325110" y="1034255"/>
                </a:lnTo>
                <a:lnTo>
                  <a:pt x="300504" y="1044574"/>
                </a:lnTo>
                <a:lnTo>
                  <a:pt x="263198" y="1072355"/>
                </a:lnTo>
                <a:lnTo>
                  <a:pt x="236210" y="1100931"/>
                </a:lnTo>
                <a:lnTo>
                  <a:pt x="211604" y="1133474"/>
                </a:lnTo>
                <a:lnTo>
                  <a:pt x="183029" y="1174749"/>
                </a:lnTo>
                <a:lnTo>
                  <a:pt x="150485" y="1216818"/>
                </a:lnTo>
                <a:lnTo>
                  <a:pt x="114766" y="1257299"/>
                </a:lnTo>
                <a:lnTo>
                  <a:pt x="80635" y="1298574"/>
                </a:lnTo>
                <a:lnTo>
                  <a:pt x="52854" y="1344612"/>
                </a:lnTo>
                <a:lnTo>
                  <a:pt x="33010" y="1407318"/>
                </a:lnTo>
                <a:lnTo>
                  <a:pt x="21898" y="1435099"/>
                </a:lnTo>
                <a:lnTo>
                  <a:pt x="466" y="1462087"/>
                </a:lnTo>
                <a:lnTo>
                  <a:pt x="0" y="146305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88262" y="5416965"/>
            <a:ext cx="154305" cy="191770"/>
          </a:xfrm>
          <a:custGeom>
            <a:avLst/>
            <a:gdLst/>
            <a:ahLst/>
            <a:cxnLst/>
            <a:rect l="l" t="t" r="r" b="b"/>
            <a:pathLst>
              <a:path w="154305" h="191770">
                <a:moveTo>
                  <a:pt x="0" y="0"/>
                </a:moveTo>
                <a:lnTo>
                  <a:pt x="2337" y="191672"/>
                </a:lnTo>
                <a:lnTo>
                  <a:pt x="154272" y="747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67829" y="2395538"/>
            <a:ext cx="2339340" cy="1109980"/>
          </a:xfrm>
          <a:custGeom>
            <a:avLst/>
            <a:gdLst/>
            <a:ahLst/>
            <a:cxnLst/>
            <a:rect l="l" t="t" r="r" b="b"/>
            <a:pathLst>
              <a:path w="2339340" h="1109979">
                <a:moveTo>
                  <a:pt x="393200" y="564105"/>
                </a:moveTo>
                <a:lnTo>
                  <a:pt x="340320" y="614362"/>
                </a:lnTo>
                <a:lnTo>
                  <a:pt x="306784" y="658514"/>
                </a:lnTo>
                <a:lnTo>
                  <a:pt x="279201" y="705643"/>
                </a:lnTo>
                <a:lnTo>
                  <a:pt x="252809" y="752772"/>
                </a:lnTo>
                <a:lnTo>
                  <a:pt x="222845" y="796925"/>
                </a:lnTo>
                <a:lnTo>
                  <a:pt x="197991" y="836661"/>
                </a:lnTo>
                <a:lnTo>
                  <a:pt x="179982" y="876696"/>
                </a:lnTo>
                <a:lnTo>
                  <a:pt x="160783" y="916135"/>
                </a:lnTo>
                <a:lnTo>
                  <a:pt x="132357" y="954086"/>
                </a:lnTo>
                <a:lnTo>
                  <a:pt x="115540" y="1000346"/>
                </a:lnTo>
                <a:lnTo>
                  <a:pt x="100210" y="1030087"/>
                </a:lnTo>
                <a:lnTo>
                  <a:pt x="74761" y="1051196"/>
                </a:lnTo>
                <a:lnTo>
                  <a:pt x="27582" y="1071561"/>
                </a:lnTo>
                <a:lnTo>
                  <a:pt x="10591" y="1086220"/>
                </a:lnTo>
                <a:lnTo>
                  <a:pt x="0" y="1098350"/>
                </a:lnTo>
                <a:lnTo>
                  <a:pt x="6374" y="1106610"/>
                </a:lnTo>
                <a:lnTo>
                  <a:pt x="40282" y="1109661"/>
                </a:lnTo>
                <a:lnTo>
                  <a:pt x="95362" y="1108797"/>
                </a:lnTo>
                <a:lnTo>
                  <a:pt x="150214" y="1106562"/>
                </a:lnTo>
                <a:lnTo>
                  <a:pt x="314920" y="1096961"/>
                </a:lnTo>
                <a:lnTo>
                  <a:pt x="353652" y="1087665"/>
                </a:lnTo>
                <a:lnTo>
                  <a:pt x="390934" y="1071902"/>
                </a:lnTo>
                <a:lnTo>
                  <a:pt x="400645" y="1066401"/>
                </a:lnTo>
                <a:lnTo>
                  <a:pt x="411844" y="1063133"/>
                </a:lnTo>
                <a:lnTo>
                  <a:pt x="430113" y="1062581"/>
                </a:lnTo>
                <a:lnTo>
                  <a:pt x="761129" y="1062581"/>
                </a:lnTo>
                <a:lnTo>
                  <a:pt x="984317" y="1054734"/>
                </a:lnTo>
                <a:lnTo>
                  <a:pt x="1081325" y="1053041"/>
                </a:lnTo>
                <a:lnTo>
                  <a:pt x="1407765" y="1052808"/>
                </a:lnTo>
                <a:lnTo>
                  <a:pt x="1472253" y="1048582"/>
                </a:lnTo>
                <a:lnTo>
                  <a:pt x="1520818" y="1045903"/>
                </a:lnTo>
                <a:lnTo>
                  <a:pt x="1560984" y="1044106"/>
                </a:lnTo>
                <a:lnTo>
                  <a:pt x="1619245" y="1042470"/>
                </a:lnTo>
                <a:lnTo>
                  <a:pt x="1665955" y="1042289"/>
                </a:lnTo>
                <a:lnTo>
                  <a:pt x="1669370" y="1042227"/>
                </a:lnTo>
                <a:lnTo>
                  <a:pt x="1672629" y="1041795"/>
                </a:lnTo>
                <a:lnTo>
                  <a:pt x="1673743" y="1040871"/>
                </a:lnTo>
                <a:lnTo>
                  <a:pt x="1673495" y="1039283"/>
                </a:lnTo>
                <a:lnTo>
                  <a:pt x="1672664" y="1036860"/>
                </a:lnTo>
                <a:lnTo>
                  <a:pt x="1672034" y="1033429"/>
                </a:lnTo>
                <a:lnTo>
                  <a:pt x="1699253" y="995157"/>
                </a:lnTo>
                <a:lnTo>
                  <a:pt x="1738907" y="966786"/>
                </a:lnTo>
                <a:lnTo>
                  <a:pt x="1750863" y="923502"/>
                </a:lnTo>
                <a:lnTo>
                  <a:pt x="1763117" y="876497"/>
                </a:lnTo>
                <a:lnTo>
                  <a:pt x="1779537" y="832172"/>
                </a:lnTo>
                <a:lnTo>
                  <a:pt x="1803995" y="796925"/>
                </a:lnTo>
                <a:lnTo>
                  <a:pt x="1827162" y="756189"/>
                </a:lnTo>
                <a:lnTo>
                  <a:pt x="1855390" y="717202"/>
                </a:lnTo>
                <a:lnTo>
                  <a:pt x="1887487" y="679778"/>
                </a:lnTo>
                <a:lnTo>
                  <a:pt x="1922264" y="643731"/>
                </a:lnTo>
                <a:lnTo>
                  <a:pt x="1958528" y="608874"/>
                </a:lnTo>
                <a:lnTo>
                  <a:pt x="1993344" y="576634"/>
                </a:lnTo>
                <a:lnTo>
                  <a:pt x="393675" y="576634"/>
                </a:lnTo>
                <a:lnTo>
                  <a:pt x="392487" y="574504"/>
                </a:lnTo>
                <a:lnTo>
                  <a:pt x="393700" y="568523"/>
                </a:lnTo>
                <a:lnTo>
                  <a:pt x="393200" y="564105"/>
                </a:lnTo>
                <a:close/>
              </a:path>
              <a:path w="2339340" h="1109979">
                <a:moveTo>
                  <a:pt x="761129" y="1062581"/>
                </a:moveTo>
                <a:lnTo>
                  <a:pt x="430113" y="1062581"/>
                </a:lnTo>
                <a:lnTo>
                  <a:pt x="461032" y="1065229"/>
                </a:lnTo>
                <a:lnTo>
                  <a:pt x="510182" y="1071561"/>
                </a:lnTo>
                <a:lnTo>
                  <a:pt x="761129" y="1062581"/>
                </a:lnTo>
                <a:close/>
              </a:path>
              <a:path w="2339340" h="1109979">
                <a:moveTo>
                  <a:pt x="1407765" y="1052808"/>
                </a:moveTo>
                <a:lnTo>
                  <a:pt x="1131019" y="1052808"/>
                </a:lnTo>
                <a:lnTo>
                  <a:pt x="1182025" y="1053060"/>
                </a:lnTo>
                <a:lnTo>
                  <a:pt x="1234730" y="1053850"/>
                </a:lnTo>
                <a:lnTo>
                  <a:pt x="1289524" y="1055236"/>
                </a:lnTo>
                <a:lnTo>
                  <a:pt x="1346795" y="1057273"/>
                </a:lnTo>
                <a:lnTo>
                  <a:pt x="1407765" y="1052808"/>
                </a:lnTo>
                <a:close/>
              </a:path>
              <a:path w="2339340" h="1109979">
                <a:moveTo>
                  <a:pt x="1665955" y="1042289"/>
                </a:moveTo>
                <a:lnTo>
                  <a:pt x="1638903" y="1042289"/>
                </a:lnTo>
                <a:lnTo>
                  <a:pt x="1663184" y="1042339"/>
                </a:lnTo>
                <a:lnTo>
                  <a:pt x="1665955" y="1042289"/>
                </a:lnTo>
                <a:close/>
              </a:path>
              <a:path w="2339340" h="1109979">
                <a:moveTo>
                  <a:pt x="810220" y="0"/>
                </a:moveTo>
                <a:lnTo>
                  <a:pt x="800224" y="9748"/>
                </a:lnTo>
                <a:lnTo>
                  <a:pt x="794543" y="23217"/>
                </a:lnTo>
                <a:lnTo>
                  <a:pt x="790351" y="38174"/>
                </a:lnTo>
                <a:lnTo>
                  <a:pt x="784820" y="52387"/>
                </a:lnTo>
                <a:lnTo>
                  <a:pt x="764406" y="88577"/>
                </a:lnTo>
                <a:lnTo>
                  <a:pt x="744140" y="121642"/>
                </a:lnTo>
                <a:lnTo>
                  <a:pt x="721196" y="152623"/>
                </a:lnTo>
                <a:lnTo>
                  <a:pt x="692745" y="182562"/>
                </a:lnTo>
                <a:lnTo>
                  <a:pt x="677809" y="219565"/>
                </a:lnTo>
                <a:lnTo>
                  <a:pt x="654710" y="262816"/>
                </a:lnTo>
                <a:lnTo>
                  <a:pt x="625389" y="308650"/>
                </a:lnTo>
                <a:lnTo>
                  <a:pt x="591793" y="353401"/>
                </a:lnTo>
                <a:lnTo>
                  <a:pt x="555863" y="393403"/>
                </a:lnTo>
                <a:lnTo>
                  <a:pt x="519545" y="424991"/>
                </a:lnTo>
                <a:lnTo>
                  <a:pt x="484782" y="444500"/>
                </a:lnTo>
                <a:lnTo>
                  <a:pt x="464790" y="468883"/>
                </a:lnTo>
                <a:lnTo>
                  <a:pt x="451048" y="494307"/>
                </a:lnTo>
                <a:lnTo>
                  <a:pt x="437901" y="520625"/>
                </a:lnTo>
                <a:lnTo>
                  <a:pt x="419695" y="547687"/>
                </a:lnTo>
                <a:lnTo>
                  <a:pt x="401373" y="569500"/>
                </a:lnTo>
                <a:lnTo>
                  <a:pt x="393675" y="576634"/>
                </a:lnTo>
                <a:lnTo>
                  <a:pt x="1993344" y="576634"/>
                </a:lnTo>
                <a:lnTo>
                  <a:pt x="2030759" y="541988"/>
                </a:lnTo>
                <a:lnTo>
                  <a:pt x="2064345" y="509587"/>
                </a:lnTo>
                <a:lnTo>
                  <a:pt x="2076772" y="466973"/>
                </a:lnTo>
                <a:lnTo>
                  <a:pt x="2089943" y="424656"/>
                </a:lnTo>
                <a:lnTo>
                  <a:pt x="2103412" y="382339"/>
                </a:lnTo>
                <a:lnTo>
                  <a:pt x="2116732" y="339725"/>
                </a:lnTo>
                <a:lnTo>
                  <a:pt x="2123157" y="333052"/>
                </a:lnTo>
                <a:lnTo>
                  <a:pt x="2133600" y="330398"/>
                </a:lnTo>
                <a:lnTo>
                  <a:pt x="2145531" y="329232"/>
                </a:lnTo>
                <a:lnTo>
                  <a:pt x="2156420" y="327025"/>
                </a:lnTo>
                <a:lnTo>
                  <a:pt x="2185516" y="301228"/>
                </a:lnTo>
                <a:lnTo>
                  <a:pt x="2220118" y="275431"/>
                </a:lnTo>
                <a:lnTo>
                  <a:pt x="2249065" y="255587"/>
                </a:lnTo>
                <a:lnTo>
                  <a:pt x="2261195" y="247650"/>
                </a:lnTo>
                <a:lnTo>
                  <a:pt x="2280716" y="220563"/>
                </a:lnTo>
                <a:lnTo>
                  <a:pt x="2300684" y="195262"/>
                </a:lnTo>
                <a:lnTo>
                  <a:pt x="2320354" y="169961"/>
                </a:lnTo>
                <a:lnTo>
                  <a:pt x="2338982" y="142875"/>
                </a:lnTo>
                <a:lnTo>
                  <a:pt x="2313464" y="126327"/>
                </a:lnTo>
                <a:lnTo>
                  <a:pt x="2307758" y="122559"/>
                </a:lnTo>
                <a:lnTo>
                  <a:pt x="2283172" y="122559"/>
                </a:lnTo>
                <a:lnTo>
                  <a:pt x="2256203" y="117676"/>
                </a:lnTo>
                <a:lnTo>
                  <a:pt x="2208807" y="104775"/>
                </a:lnTo>
                <a:lnTo>
                  <a:pt x="2197918" y="99441"/>
                </a:lnTo>
                <a:lnTo>
                  <a:pt x="2188368" y="91876"/>
                </a:lnTo>
                <a:lnTo>
                  <a:pt x="2179116" y="84013"/>
                </a:lnTo>
                <a:lnTo>
                  <a:pt x="2169120" y="77787"/>
                </a:lnTo>
                <a:lnTo>
                  <a:pt x="2146250" y="69130"/>
                </a:lnTo>
                <a:lnTo>
                  <a:pt x="2120701" y="60920"/>
                </a:lnTo>
                <a:lnTo>
                  <a:pt x="2113252" y="58724"/>
                </a:lnTo>
                <a:lnTo>
                  <a:pt x="1839593" y="58724"/>
                </a:lnTo>
                <a:lnTo>
                  <a:pt x="1739204" y="57594"/>
                </a:lnTo>
                <a:lnTo>
                  <a:pt x="1588844" y="53174"/>
                </a:lnTo>
                <a:lnTo>
                  <a:pt x="1088185" y="30492"/>
                </a:lnTo>
                <a:lnTo>
                  <a:pt x="937706" y="26311"/>
                </a:lnTo>
                <a:lnTo>
                  <a:pt x="837207" y="25400"/>
                </a:lnTo>
                <a:lnTo>
                  <a:pt x="830535" y="17189"/>
                </a:lnTo>
                <a:lnTo>
                  <a:pt x="824309" y="7342"/>
                </a:lnTo>
                <a:lnTo>
                  <a:pt x="817785" y="173"/>
                </a:lnTo>
                <a:lnTo>
                  <a:pt x="810220" y="0"/>
                </a:lnTo>
                <a:close/>
              </a:path>
              <a:path w="2339340" h="1109979">
                <a:moveTo>
                  <a:pt x="2299189" y="117564"/>
                </a:moveTo>
                <a:lnTo>
                  <a:pt x="2298898" y="119657"/>
                </a:lnTo>
                <a:lnTo>
                  <a:pt x="2295481" y="122271"/>
                </a:lnTo>
                <a:lnTo>
                  <a:pt x="2283172" y="122559"/>
                </a:lnTo>
                <a:lnTo>
                  <a:pt x="2307758" y="122559"/>
                </a:lnTo>
                <a:lnTo>
                  <a:pt x="2302123" y="118839"/>
                </a:lnTo>
                <a:lnTo>
                  <a:pt x="2299189" y="117564"/>
                </a:lnTo>
                <a:close/>
              </a:path>
              <a:path w="2339340" h="1109979">
                <a:moveTo>
                  <a:pt x="2091332" y="52387"/>
                </a:moveTo>
                <a:lnTo>
                  <a:pt x="2040880" y="54894"/>
                </a:lnTo>
                <a:lnTo>
                  <a:pt x="1990484" y="56734"/>
                </a:lnTo>
                <a:lnTo>
                  <a:pt x="1940140" y="57953"/>
                </a:lnTo>
                <a:lnTo>
                  <a:pt x="1889844" y="58600"/>
                </a:lnTo>
                <a:lnTo>
                  <a:pt x="1839593" y="58724"/>
                </a:lnTo>
                <a:lnTo>
                  <a:pt x="2113252" y="58724"/>
                </a:lnTo>
                <a:lnTo>
                  <a:pt x="2099915" y="54793"/>
                </a:lnTo>
                <a:lnTo>
                  <a:pt x="2091332" y="52387"/>
                </a:lnTo>
                <a:close/>
              </a:path>
            </a:pathLst>
          </a:custGeom>
          <a:solidFill>
            <a:srgbClr val="37D142">
              <a:alpha val="568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30677" y="3550743"/>
            <a:ext cx="1657985" cy="1595755"/>
          </a:xfrm>
          <a:custGeom>
            <a:avLst/>
            <a:gdLst/>
            <a:ahLst/>
            <a:cxnLst/>
            <a:rect l="l" t="t" r="r" b="b"/>
            <a:pathLst>
              <a:path w="1657985" h="1595754">
                <a:moveTo>
                  <a:pt x="1640007" y="1384575"/>
                </a:moveTo>
                <a:lnTo>
                  <a:pt x="167922" y="1384575"/>
                </a:lnTo>
                <a:lnTo>
                  <a:pt x="225033" y="1433455"/>
                </a:lnTo>
                <a:lnTo>
                  <a:pt x="275327" y="1475403"/>
                </a:lnTo>
                <a:lnTo>
                  <a:pt x="320601" y="1510656"/>
                </a:lnTo>
                <a:lnTo>
                  <a:pt x="362651" y="1539448"/>
                </a:lnTo>
                <a:lnTo>
                  <a:pt x="403273" y="1562016"/>
                </a:lnTo>
                <a:lnTo>
                  <a:pt x="444264" y="1578595"/>
                </a:lnTo>
                <a:lnTo>
                  <a:pt x="487421" y="1589421"/>
                </a:lnTo>
                <a:lnTo>
                  <a:pt x="534540" y="1594728"/>
                </a:lnTo>
                <a:lnTo>
                  <a:pt x="560147" y="1595387"/>
                </a:lnTo>
                <a:lnTo>
                  <a:pt x="587418" y="1594754"/>
                </a:lnTo>
                <a:lnTo>
                  <a:pt x="647852" y="1589734"/>
                </a:lnTo>
                <a:lnTo>
                  <a:pt x="717637" y="1579902"/>
                </a:lnTo>
                <a:lnTo>
                  <a:pt x="756598" y="1573256"/>
                </a:lnTo>
                <a:lnTo>
                  <a:pt x="798571" y="1565496"/>
                </a:lnTo>
                <a:lnTo>
                  <a:pt x="1523267" y="1415007"/>
                </a:lnTo>
                <a:lnTo>
                  <a:pt x="1618897" y="1396172"/>
                </a:lnTo>
                <a:lnTo>
                  <a:pt x="1640007" y="1384575"/>
                </a:lnTo>
                <a:close/>
              </a:path>
              <a:path w="1657985" h="1595754">
                <a:moveTo>
                  <a:pt x="326544" y="0"/>
                </a:moveTo>
                <a:lnTo>
                  <a:pt x="279726" y="135"/>
                </a:lnTo>
                <a:lnTo>
                  <a:pt x="234621" y="4073"/>
                </a:lnTo>
                <a:lnTo>
                  <a:pt x="191535" y="12488"/>
                </a:lnTo>
                <a:lnTo>
                  <a:pt x="150772" y="26051"/>
                </a:lnTo>
                <a:lnTo>
                  <a:pt x="112637" y="45436"/>
                </a:lnTo>
                <a:lnTo>
                  <a:pt x="77434" y="71317"/>
                </a:lnTo>
                <a:lnTo>
                  <a:pt x="47520" y="102624"/>
                </a:lnTo>
                <a:lnTo>
                  <a:pt x="25742" y="137166"/>
                </a:lnTo>
                <a:lnTo>
                  <a:pt x="11178" y="174580"/>
                </a:lnTo>
                <a:lnTo>
                  <a:pt x="2905" y="214507"/>
                </a:lnTo>
                <a:lnTo>
                  <a:pt x="0" y="256586"/>
                </a:lnTo>
                <a:lnTo>
                  <a:pt x="1539" y="300456"/>
                </a:lnTo>
                <a:lnTo>
                  <a:pt x="6601" y="345756"/>
                </a:lnTo>
                <a:lnTo>
                  <a:pt x="14262" y="392125"/>
                </a:lnTo>
                <a:lnTo>
                  <a:pt x="23599" y="439203"/>
                </a:lnTo>
                <a:lnTo>
                  <a:pt x="33690" y="486629"/>
                </a:lnTo>
                <a:lnTo>
                  <a:pt x="43611" y="534042"/>
                </a:lnTo>
                <a:lnTo>
                  <a:pt x="52440" y="581081"/>
                </a:lnTo>
                <a:lnTo>
                  <a:pt x="59255" y="627386"/>
                </a:lnTo>
                <a:lnTo>
                  <a:pt x="63131" y="672596"/>
                </a:lnTo>
                <a:lnTo>
                  <a:pt x="63147" y="716350"/>
                </a:lnTo>
                <a:lnTo>
                  <a:pt x="56524" y="749009"/>
                </a:lnTo>
                <a:lnTo>
                  <a:pt x="43501" y="784114"/>
                </a:lnTo>
                <a:lnTo>
                  <a:pt x="30776" y="812154"/>
                </a:lnTo>
                <a:lnTo>
                  <a:pt x="25047" y="823614"/>
                </a:lnTo>
                <a:lnTo>
                  <a:pt x="27124" y="874619"/>
                </a:lnTo>
                <a:lnTo>
                  <a:pt x="28814" y="918994"/>
                </a:lnTo>
                <a:lnTo>
                  <a:pt x="30545" y="966545"/>
                </a:lnTo>
                <a:lnTo>
                  <a:pt x="32248" y="1014070"/>
                </a:lnTo>
                <a:lnTo>
                  <a:pt x="33979" y="1061621"/>
                </a:lnTo>
                <a:lnTo>
                  <a:pt x="35793" y="1109248"/>
                </a:lnTo>
                <a:lnTo>
                  <a:pt x="37747" y="1157002"/>
                </a:lnTo>
                <a:lnTo>
                  <a:pt x="36781" y="1200464"/>
                </a:lnTo>
                <a:lnTo>
                  <a:pt x="33073" y="1244830"/>
                </a:lnTo>
                <a:lnTo>
                  <a:pt x="31117" y="1288919"/>
                </a:lnTo>
                <a:lnTo>
                  <a:pt x="35410" y="1331546"/>
                </a:lnTo>
                <a:lnTo>
                  <a:pt x="50447" y="1371530"/>
                </a:lnTo>
                <a:lnTo>
                  <a:pt x="71258" y="1386410"/>
                </a:lnTo>
                <a:lnTo>
                  <a:pt x="101445" y="1388380"/>
                </a:lnTo>
                <a:lnTo>
                  <a:pt x="135502" y="1385187"/>
                </a:lnTo>
                <a:lnTo>
                  <a:pt x="167922" y="1384575"/>
                </a:lnTo>
                <a:lnTo>
                  <a:pt x="1640007" y="1384575"/>
                </a:lnTo>
                <a:lnTo>
                  <a:pt x="1647846" y="1380269"/>
                </a:lnTo>
                <a:lnTo>
                  <a:pt x="1657857" y="1351131"/>
                </a:lnTo>
                <a:lnTo>
                  <a:pt x="1654095" y="1312383"/>
                </a:lnTo>
                <a:lnTo>
                  <a:pt x="1641723" y="1267650"/>
                </a:lnTo>
                <a:lnTo>
                  <a:pt x="1625908" y="1220560"/>
                </a:lnTo>
                <a:lnTo>
                  <a:pt x="1611815" y="1174738"/>
                </a:lnTo>
                <a:lnTo>
                  <a:pt x="1604609" y="1133810"/>
                </a:lnTo>
                <a:lnTo>
                  <a:pt x="1608550" y="1082041"/>
                </a:lnTo>
                <a:lnTo>
                  <a:pt x="1612278" y="1030234"/>
                </a:lnTo>
                <a:lnTo>
                  <a:pt x="1615794" y="978391"/>
                </a:lnTo>
                <a:lnTo>
                  <a:pt x="1619100" y="926518"/>
                </a:lnTo>
                <a:lnTo>
                  <a:pt x="1622196" y="874619"/>
                </a:lnTo>
                <a:lnTo>
                  <a:pt x="1625083" y="822698"/>
                </a:lnTo>
                <a:lnTo>
                  <a:pt x="1627763" y="770760"/>
                </a:lnTo>
                <a:lnTo>
                  <a:pt x="1630345" y="716350"/>
                </a:lnTo>
                <a:lnTo>
                  <a:pt x="1632507" y="666849"/>
                </a:lnTo>
                <a:lnTo>
                  <a:pt x="1634573" y="614884"/>
                </a:lnTo>
                <a:lnTo>
                  <a:pt x="1636437" y="562920"/>
                </a:lnTo>
                <a:lnTo>
                  <a:pt x="1638099" y="510960"/>
                </a:lnTo>
                <a:lnTo>
                  <a:pt x="1639561" y="459009"/>
                </a:lnTo>
                <a:lnTo>
                  <a:pt x="1640825" y="407070"/>
                </a:lnTo>
                <a:lnTo>
                  <a:pt x="1641890" y="355150"/>
                </a:lnTo>
                <a:lnTo>
                  <a:pt x="1642796" y="300456"/>
                </a:lnTo>
                <a:lnTo>
                  <a:pt x="1643434" y="251377"/>
                </a:lnTo>
                <a:lnTo>
                  <a:pt x="1643914" y="199535"/>
                </a:lnTo>
                <a:lnTo>
                  <a:pt x="1644201" y="147727"/>
                </a:lnTo>
                <a:lnTo>
                  <a:pt x="1644297" y="95958"/>
                </a:lnTo>
                <a:lnTo>
                  <a:pt x="1596510" y="90207"/>
                </a:lnTo>
                <a:lnTo>
                  <a:pt x="1572095" y="87637"/>
                </a:lnTo>
                <a:lnTo>
                  <a:pt x="1561350" y="86355"/>
                </a:lnTo>
                <a:lnTo>
                  <a:pt x="1554573" y="84470"/>
                </a:lnTo>
                <a:lnTo>
                  <a:pt x="1542064" y="80088"/>
                </a:lnTo>
                <a:lnTo>
                  <a:pt x="1490334" y="64024"/>
                </a:lnTo>
                <a:lnTo>
                  <a:pt x="1475530" y="59720"/>
                </a:lnTo>
                <a:lnTo>
                  <a:pt x="821972" y="59720"/>
                </a:lnTo>
                <a:lnTo>
                  <a:pt x="774769" y="58847"/>
                </a:lnTo>
                <a:lnTo>
                  <a:pt x="726235" y="55047"/>
                </a:lnTo>
                <a:lnTo>
                  <a:pt x="676672" y="48991"/>
                </a:lnTo>
                <a:lnTo>
                  <a:pt x="626387" y="41353"/>
                </a:lnTo>
                <a:lnTo>
                  <a:pt x="474237" y="15679"/>
                </a:lnTo>
                <a:lnTo>
                  <a:pt x="424104" y="8445"/>
                </a:lnTo>
                <a:lnTo>
                  <a:pt x="374772" y="2994"/>
                </a:lnTo>
                <a:lnTo>
                  <a:pt x="326544" y="0"/>
                </a:lnTo>
                <a:close/>
              </a:path>
              <a:path w="1657985" h="1595754">
                <a:moveTo>
                  <a:pt x="1434747" y="48125"/>
                </a:moveTo>
                <a:lnTo>
                  <a:pt x="821972" y="59720"/>
                </a:lnTo>
                <a:lnTo>
                  <a:pt x="1475530" y="59720"/>
                </a:lnTo>
                <a:lnTo>
                  <a:pt x="1434747" y="48125"/>
                </a:lnTo>
                <a:close/>
              </a:path>
            </a:pathLst>
          </a:custGeom>
          <a:solidFill>
            <a:srgbClr val="FFD300">
              <a:alpha val="568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27362" y="2617788"/>
            <a:ext cx="795020" cy="2456180"/>
          </a:xfrm>
          <a:custGeom>
            <a:avLst/>
            <a:gdLst/>
            <a:ahLst/>
            <a:cxnLst/>
            <a:rect l="l" t="t" r="r" b="b"/>
            <a:pathLst>
              <a:path w="795020" h="2456179">
                <a:moveTo>
                  <a:pt x="768093" y="782726"/>
                </a:moveTo>
                <a:lnTo>
                  <a:pt x="172504" y="782726"/>
                </a:lnTo>
                <a:lnTo>
                  <a:pt x="172415" y="791324"/>
                </a:lnTo>
                <a:lnTo>
                  <a:pt x="157162" y="822325"/>
                </a:lnTo>
                <a:lnTo>
                  <a:pt x="144090" y="838547"/>
                </a:lnTo>
                <a:lnTo>
                  <a:pt x="127595" y="852090"/>
                </a:lnTo>
                <a:lnTo>
                  <a:pt x="109611" y="863848"/>
                </a:lnTo>
                <a:lnTo>
                  <a:pt x="92075" y="874712"/>
                </a:lnTo>
                <a:lnTo>
                  <a:pt x="79869" y="920430"/>
                </a:lnTo>
                <a:lnTo>
                  <a:pt x="72051" y="966591"/>
                </a:lnTo>
                <a:lnTo>
                  <a:pt x="67654" y="1013089"/>
                </a:lnTo>
                <a:lnTo>
                  <a:pt x="65711" y="1059816"/>
                </a:lnTo>
                <a:lnTo>
                  <a:pt x="65309" y="1101194"/>
                </a:lnTo>
                <a:lnTo>
                  <a:pt x="65245" y="1163462"/>
                </a:lnTo>
                <a:lnTo>
                  <a:pt x="64949" y="1200297"/>
                </a:lnTo>
                <a:lnTo>
                  <a:pt x="63163" y="1246866"/>
                </a:lnTo>
                <a:lnTo>
                  <a:pt x="59002" y="1293128"/>
                </a:lnTo>
                <a:lnTo>
                  <a:pt x="51498" y="1338974"/>
                </a:lnTo>
                <a:lnTo>
                  <a:pt x="39687" y="1384298"/>
                </a:lnTo>
                <a:lnTo>
                  <a:pt x="38868" y="1436117"/>
                </a:lnTo>
                <a:lnTo>
                  <a:pt x="38265" y="1489073"/>
                </a:lnTo>
                <a:lnTo>
                  <a:pt x="37853" y="1539239"/>
                </a:lnTo>
                <a:lnTo>
                  <a:pt x="37541" y="1590572"/>
                </a:lnTo>
                <a:lnTo>
                  <a:pt x="37015" y="1692851"/>
                </a:lnTo>
                <a:lnTo>
                  <a:pt x="36685" y="1743826"/>
                </a:lnTo>
                <a:lnTo>
                  <a:pt x="36221" y="1795659"/>
                </a:lnTo>
                <a:lnTo>
                  <a:pt x="35599" y="1845520"/>
                </a:lnTo>
                <a:lnTo>
                  <a:pt x="34726" y="1896267"/>
                </a:lnTo>
                <a:lnTo>
                  <a:pt x="33555" y="1946966"/>
                </a:lnTo>
                <a:lnTo>
                  <a:pt x="32029" y="1997632"/>
                </a:lnTo>
                <a:lnTo>
                  <a:pt x="30088" y="2048279"/>
                </a:lnTo>
                <a:lnTo>
                  <a:pt x="27674" y="2098921"/>
                </a:lnTo>
                <a:lnTo>
                  <a:pt x="24730" y="2149572"/>
                </a:lnTo>
                <a:lnTo>
                  <a:pt x="21196" y="2200248"/>
                </a:lnTo>
                <a:lnTo>
                  <a:pt x="17014" y="2250961"/>
                </a:lnTo>
                <a:lnTo>
                  <a:pt x="12126" y="2301727"/>
                </a:lnTo>
                <a:lnTo>
                  <a:pt x="6474" y="2352560"/>
                </a:lnTo>
                <a:lnTo>
                  <a:pt x="0" y="2403473"/>
                </a:lnTo>
                <a:lnTo>
                  <a:pt x="2009" y="2417686"/>
                </a:lnTo>
                <a:lnTo>
                  <a:pt x="2976" y="2432644"/>
                </a:lnTo>
                <a:lnTo>
                  <a:pt x="6027" y="2446112"/>
                </a:lnTo>
                <a:lnTo>
                  <a:pt x="14287" y="2455861"/>
                </a:lnTo>
                <a:lnTo>
                  <a:pt x="22274" y="2455886"/>
                </a:lnTo>
                <a:lnTo>
                  <a:pt x="29368" y="2448915"/>
                </a:lnTo>
                <a:lnTo>
                  <a:pt x="45020" y="2409575"/>
                </a:lnTo>
                <a:lnTo>
                  <a:pt x="49733" y="2370384"/>
                </a:lnTo>
                <a:lnTo>
                  <a:pt x="52387" y="2351086"/>
                </a:lnTo>
                <a:lnTo>
                  <a:pt x="62334" y="2322412"/>
                </a:lnTo>
                <a:lnTo>
                  <a:pt x="77192" y="2300286"/>
                </a:lnTo>
                <a:lnTo>
                  <a:pt x="95919" y="2280541"/>
                </a:lnTo>
                <a:lnTo>
                  <a:pt x="117475" y="2259011"/>
                </a:lnTo>
                <a:lnTo>
                  <a:pt x="141411" y="2209649"/>
                </a:lnTo>
                <a:lnTo>
                  <a:pt x="168473" y="2179636"/>
                </a:lnTo>
                <a:lnTo>
                  <a:pt x="202976" y="2156766"/>
                </a:lnTo>
                <a:lnTo>
                  <a:pt x="249237" y="2128836"/>
                </a:lnTo>
                <a:lnTo>
                  <a:pt x="261887" y="2112192"/>
                </a:lnTo>
                <a:lnTo>
                  <a:pt x="290760" y="2081285"/>
                </a:lnTo>
                <a:lnTo>
                  <a:pt x="315150" y="2024810"/>
                </a:lnTo>
                <a:lnTo>
                  <a:pt x="320675" y="2001036"/>
                </a:lnTo>
                <a:lnTo>
                  <a:pt x="328485" y="1986253"/>
                </a:lnTo>
                <a:lnTo>
                  <a:pt x="348869" y="1974289"/>
                </a:lnTo>
                <a:lnTo>
                  <a:pt x="392112" y="1958973"/>
                </a:lnTo>
                <a:lnTo>
                  <a:pt x="412998" y="1936773"/>
                </a:lnTo>
                <a:lnTo>
                  <a:pt x="431800" y="1913531"/>
                </a:lnTo>
                <a:lnTo>
                  <a:pt x="450601" y="1889991"/>
                </a:lnTo>
                <a:lnTo>
                  <a:pt x="471487" y="1866898"/>
                </a:lnTo>
                <a:lnTo>
                  <a:pt x="482079" y="1822870"/>
                </a:lnTo>
                <a:lnTo>
                  <a:pt x="488354" y="1795659"/>
                </a:lnTo>
                <a:lnTo>
                  <a:pt x="505643" y="1778271"/>
                </a:lnTo>
                <a:lnTo>
                  <a:pt x="549275" y="1763711"/>
                </a:lnTo>
                <a:lnTo>
                  <a:pt x="573037" y="1738410"/>
                </a:lnTo>
                <a:lnTo>
                  <a:pt x="583406" y="1725611"/>
                </a:lnTo>
                <a:lnTo>
                  <a:pt x="596155" y="1705668"/>
                </a:lnTo>
                <a:lnTo>
                  <a:pt x="627062" y="1658936"/>
                </a:lnTo>
                <a:lnTo>
                  <a:pt x="651172" y="1623663"/>
                </a:lnTo>
                <a:lnTo>
                  <a:pt x="663351" y="1583281"/>
                </a:lnTo>
                <a:lnTo>
                  <a:pt x="671314" y="1549398"/>
                </a:lnTo>
                <a:lnTo>
                  <a:pt x="683741" y="1517896"/>
                </a:lnTo>
                <a:lnTo>
                  <a:pt x="717763" y="1453630"/>
                </a:lnTo>
                <a:lnTo>
                  <a:pt x="737676" y="1390347"/>
                </a:lnTo>
                <a:lnTo>
                  <a:pt x="754146" y="1336003"/>
                </a:lnTo>
                <a:lnTo>
                  <a:pt x="767422" y="1289158"/>
                </a:lnTo>
                <a:lnTo>
                  <a:pt x="777754" y="1248372"/>
                </a:lnTo>
                <a:lnTo>
                  <a:pt x="788276" y="1195402"/>
                </a:lnTo>
                <a:lnTo>
                  <a:pt x="793578" y="1147963"/>
                </a:lnTo>
                <a:lnTo>
                  <a:pt x="794628" y="1117010"/>
                </a:lnTo>
                <a:lnTo>
                  <a:pt x="794501" y="1101194"/>
                </a:lnTo>
                <a:lnTo>
                  <a:pt x="791887" y="1050235"/>
                </a:lnTo>
                <a:lnTo>
                  <a:pt x="788597" y="1011534"/>
                </a:lnTo>
                <a:lnTo>
                  <a:pt x="781961" y="942789"/>
                </a:lnTo>
                <a:lnTo>
                  <a:pt x="779421" y="916303"/>
                </a:lnTo>
                <a:lnTo>
                  <a:pt x="776769" y="887730"/>
                </a:lnTo>
                <a:lnTo>
                  <a:pt x="774036" y="856892"/>
                </a:lnTo>
                <a:lnTo>
                  <a:pt x="771153" y="822325"/>
                </a:lnTo>
                <a:lnTo>
                  <a:pt x="768451" y="787698"/>
                </a:lnTo>
                <a:lnTo>
                  <a:pt x="768093" y="782726"/>
                </a:lnTo>
                <a:close/>
              </a:path>
              <a:path w="795020" h="2456179">
                <a:moveTo>
                  <a:pt x="744537" y="0"/>
                </a:moveTo>
                <a:lnTo>
                  <a:pt x="735235" y="6424"/>
                </a:lnTo>
                <a:lnTo>
                  <a:pt x="726082" y="13295"/>
                </a:lnTo>
                <a:lnTo>
                  <a:pt x="716632" y="19868"/>
                </a:lnTo>
                <a:lnTo>
                  <a:pt x="706437" y="25400"/>
                </a:lnTo>
                <a:lnTo>
                  <a:pt x="696217" y="28723"/>
                </a:lnTo>
                <a:lnTo>
                  <a:pt x="685403" y="30559"/>
                </a:lnTo>
                <a:lnTo>
                  <a:pt x="675183" y="32990"/>
                </a:lnTo>
                <a:lnTo>
                  <a:pt x="666750" y="38100"/>
                </a:lnTo>
                <a:lnTo>
                  <a:pt x="656282" y="54967"/>
                </a:lnTo>
                <a:lnTo>
                  <a:pt x="650875" y="75406"/>
                </a:lnTo>
                <a:lnTo>
                  <a:pt x="646658" y="97035"/>
                </a:lnTo>
                <a:lnTo>
                  <a:pt x="639762" y="117475"/>
                </a:lnTo>
                <a:lnTo>
                  <a:pt x="625797" y="145677"/>
                </a:lnTo>
                <a:lnTo>
                  <a:pt x="611385" y="172839"/>
                </a:lnTo>
                <a:lnTo>
                  <a:pt x="594890" y="198511"/>
                </a:lnTo>
                <a:lnTo>
                  <a:pt x="574675" y="222250"/>
                </a:lnTo>
                <a:lnTo>
                  <a:pt x="549399" y="267096"/>
                </a:lnTo>
                <a:lnTo>
                  <a:pt x="520104" y="309562"/>
                </a:lnTo>
                <a:lnTo>
                  <a:pt x="457200" y="392112"/>
                </a:lnTo>
                <a:lnTo>
                  <a:pt x="438373" y="441176"/>
                </a:lnTo>
                <a:lnTo>
                  <a:pt x="414932" y="489346"/>
                </a:lnTo>
                <a:lnTo>
                  <a:pt x="386432" y="534541"/>
                </a:lnTo>
                <a:lnTo>
                  <a:pt x="352425" y="574675"/>
                </a:lnTo>
                <a:lnTo>
                  <a:pt x="349547" y="584671"/>
                </a:lnTo>
                <a:lnTo>
                  <a:pt x="321518" y="635248"/>
                </a:lnTo>
                <a:lnTo>
                  <a:pt x="282128" y="672851"/>
                </a:lnTo>
                <a:lnTo>
                  <a:pt x="274637" y="679450"/>
                </a:lnTo>
                <a:lnTo>
                  <a:pt x="262706" y="710133"/>
                </a:lnTo>
                <a:lnTo>
                  <a:pt x="248245" y="730845"/>
                </a:lnTo>
                <a:lnTo>
                  <a:pt x="227533" y="745306"/>
                </a:lnTo>
                <a:lnTo>
                  <a:pt x="196850" y="757237"/>
                </a:lnTo>
                <a:lnTo>
                  <a:pt x="173215" y="779094"/>
                </a:lnTo>
                <a:lnTo>
                  <a:pt x="168935" y="783120"/>
                </a:lnTo>
                <a:lnTo>
                  <a:pt x="172504" y="782726"/>
                </a:lnTo>
                <a:lnTo>
                  <a:pt x="768093" y="782726"/>
                </a:lnTo>
                <a:lnTo>
                  <a:pt x="762917" y="707280"/>
                </a:lnTo>
                <a:lnTo>
                  <a:pt x="760247" y="662412"/>
                </a:lnTo>
                <a:lnTo>
                  <a:pt x="757683" y="614199"/>
                </a:lnTo>
                <a:lnTo>
                  <a:pt x="755257" y="562459"/>
                </a:lnTo>
                <a:lnTo>
                  <a:pt x="752999" y="507013"/>
                </a:lnTo>
                <a:lnTo>
                  <a:pt x="750941" y="447681"/>
                </a:lnTo>
                <a:lnTo>
                  <a:pt x="749114" y="384283"/>
                </a:lnTo>
                <a:lnTo>
                  <a:pt x="747550" y="316638"/>
                </a:lnTo>
                <a:lnTo>
                  <a:pt x="746278" y="244568"/>
                </a:lnTo>
                <a:lnTo>
                  <a:pt x="745332" y="167891"/>
                </a:lnTo>
                <a:lnTo>
                  <a:pt x="744818" y="97035"/>
                </a:lnTo>
                <a:lnTo>
                  <a:pt x="744715" y="75406"/>
                </a:lnTo>
                <a:lnTo>
                  <a:pt x="744537" y="0"/>
                </a:lnTo>
                <a:close/>
              </a:path>
            </a:pathLst>
          </a:custGeom>
          <a:solidFill>
            <a:srgbClr val="B6192B">
              <a:alpha val="521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00662" y="941388"/>
            <a:ext cx="862330" cy="1555750"/>
          </a:xfrm>
          <a:custGeom>
            <a:avLst/>
            <a:gdLst/>
            <a:ahLst/>
            <a:cxnLst/>
            <a:rect l="l" t="t" r="r" b="b"/>
            <a:pathLst>
              <a:path w="862329" h="1555750">
                <a:moveTo>
                  <a:pt x="152628" y="1279955"/>
                </a:moveTo>
                <a:lnTo>
                  <a:pt x="0" y="1555347"/>
                </a:lnTo>
                <a:lnTo>
                  <a:pt x="2877" y="1551661"/>
                </a:lnTo>
                <a:lnTo>
                  <a:pt x="9921" y="1542552"/>
                </a:lnTo>
                <a:lnTo>
                  <a:pt x="46363" y="1492405"/>
                </a:lnTo>
                <a:lnTo>
                  <a:pt x="49823" y="1485781"/>
                </a:lnTo>
                <a:lnTo>
                  <a:pt x="79375" y="1446316"/>
                </a:lnTo>
                <a:lnTo>
                  <a:pt x="110274" y="1398770"/>
                </a:lnTo>
                <a:lnTo>
                  <a:pt x="132257" y="1351117"/>
                </a:lnTo>
                <a:lnTo>
                  <a:pt x="147840" y="1301649"/>
                </a:lnTo>
                <a:lnTo>
                  <a:pt x="152628" y="1279955"/>
                </a:lnTo>
                <a:close/>
              </a:path>
              <a:path w="862329" h="1555750">
                <a:moveTo>
                  <a:pt x="55422" y="1478715"/>
                </a:moveTo>
                <a:lnTo>
                  <a:pt x="52585" y="1482196"/>
                </a:lnTo>
                <a:lnTo>
                  <a:pt x="49823" y="1485781"/>
                </a:lnTo>
                <a:lnTo>
                  <a:pt x="50913" y="1485781"/>
                </a:lnTo>
                <a:lnTo>
                  <a:pt x="54595" y="1480423"/>
                </a:lnTo>
                <a:lnTo>
                  <a:pt x="55422" y="1478715"/>
                </a:lnTo>
                <a:close/>
              </a:path>
              <a:path w="862329" h="1555750">
                <a:moveTo>
                  <a:pt x="705575" y="282261"/>
                </a:moveTo>
                <a:lnTo>
                  <a:pt x="682519" y="321857"/>
                </a:lnTo>
                <a:lnTo>
                  <a:pt x="654050" y="364916"/>
                </a:lnTo>
                <a:lnTo>
                  <a:pt x="644723" y="375207"/>
                </a:lnTo>
                <a:lnTo>
                  <a:pt x="623689" y="392452"/>
                </a:lnTo>
                <a:lnTo>
                  <a:pt x="614362" y="402743"/>
                </a:lnTo>
                <a:lnTo>
                  <a:pt x="586735" y="442713"/>
                </a:lnTo>
                <a:lnTo>
                  <a:pt x="559505" y="484413"/>
                </a:lnTo>
                <a:lnTo>
                  <a:pt x="532804" y="527349"/>
                </a:lnTo>
                <a:lnTo>
                  <a:pt x="506765" y="571027"/>
                </a:lnTo>
                <a:lnTo>
                  <a:pt x="481519" y="614952"/>
                </a:lnTo>
                <a:lnTo>
                  <a:pt x="457200" y="658629"/>
                </a:lnTo>
                <a:lnTo>
                  <a:pt x="433083" y="704320"/>
                </a:lnTo>
                <a:lnTo>
                  <a:pt x="409788" y="750096"/>
                </a:lnTo>
                <a:lnTo>
                  <a:pt x="387077" y="795856"/>
                </a:lnTo>
                <a:lnTo>
                  <a:pt x="342459" y="886928"/>
                </a:lnTo>
                <a:lnTo>
                  <a:pt x="320079" y="932039"/>
                </a:lnTo>
                <a:lnTo>
                  <a:pt x="297335" y="976733"/>
                </a:lnTo>
                <a:lnTo>
                  <a:pt x="273990" y="1020910"/>
                </a:lnTo>
                <a:lnTo>
                  <a:pt x="249808" y="1064468"/>
                </a:lnTo>
                <a:lnTo>
                  <a:pt x="224550" y="1107307"/>
                </a:lnTo>
                <a:lnTo>
                  <a:pt x="197980" y="1149328"/>
                </a:lnTo>
                <a:lnTo>
                  <a:pt x="169862" y="1190429"/>
                </a:lnTo>
                <a:lnTo>
                  <a:pt x="159537" y="1248656"/>
                </a:lnTo>
                <a:lnTo>
                  <a:pt x="152628" y="1279955"/>
                </a:lnTo>
                <a:lnTo>
                  <a:pt x="705575" y="282261"/>
                </a:lnTo>
                <a:close/>
              </a:path>
              <a:path w="862329" h="1555750">
                <a:moveTo>
                  <a:pt x="713021" y="268826"/>
                </a:moveTo>
                <a:lnTo>
                  <a:pt x="705575" y="282261"/>
                </a:lnTo>
                <a:lnTo>
                  <a:pt x="708868" y="276607"/>
                </a:lnTo>
                <a:lnTo>
                  <a:pt x="713021" y="268826"/>
                </a:lnTo>
                <a:close/>
              </a:path>
              <a:path w="862329" h="1555750">
                <a:moveTo>
                  <a:pt x="862012" y="0"/>
                </a:moveTo>
                <a:lnTo>
                  <a:pt x="833542" y="43059"/>
                </a:lnTo>
                <a:lnTo>
                  <a:pt x="807194" y="88308"/>
                </a:lnTo>
                <a:lnTo>
                  <a:pt x="782259" y="135018"/>
                </a:lnTo>
                <a:lnTo>
                  <a:pt x="733803" y="229897"/>
                </a:lnTo>
                <a:lnTo>
                  <a:pt x="713021" y="268826"/>
                </a:lnTo>
                <a:lnTo>
                  <a:pt x="862012" y="0"/>
                </a:lnTo>
                <a:close/>
              </a:path>
            </a:pathLst>
          </a:custGeom>
          <a:solidFill>
            <a:srgbClr val="FC7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00662" y="941389"/>
            <a:ext cx="862330" cy="1555750"/>
          </a:xfrm>
          <a:custGeom>
            <a:avLst/>
            <a:gdLst/>
            <a:ahLst/>
            <a:cxnLst/>
            <a:rect l="l" t="t" r="r" b="b"/>
            <a:pathLst>
              <a:path w="862329" h="1555750">
                <a:moveTo>
                  <a:pt x="862012" y="0"/>
                </a:moveTo>
                <a:lnTo>
                  <a:pt x="833543" y="43059"/>
                </a:lnTo>
                <a:lnTo>
                  <a:pt x="807194" y="88308"/>
                </a:lnTo>
                <a:lnTo>
                  <a:pt x="782259" y="135018"/>
                </a:lnTo>
                <a:lnTo>
                  <a:pt x="758031" y="182458"/>
                </a:lnTo>
                <a:lnTo>
                  <a:pt x="733803" y="229898"/>
                </a:lnTo>
                <a:lnTo>
                  <a:pt x="708868" y="276608"/>
                </a:lnTo>
                <a:lnTo>
                  <a:pt x="682519" y="321857"/>
                </a:lnTo>
                <a:lnTo>
                  <a:pt x="654050" y="364916"/>
                </a:lnTo>
                <a:lnTo>
                  <a:pt x="623689" y="392452"/>
                </a:lnTo>
                <a:lnTo>
                  <a:pt x="614362" y="402743"/>
                </a:lnTo>
                <a:lnTo>
                  <a:pt x="586735" y="442712"/>
                </a:lnTo>
                <a:lnTo>
                  <a:pt x="559505" y="484413"/>
                </a:lnTo>
                <a:lnTo>
                  <a:pt x="532805" y="527349"/>
                </a:lnTo>
                <a:lnTo>
                  <a:pt x="506765" y="571027"/>
                </a:lnTo>
                <a:lnTo>
                  <a:pt x="481519" y="614952"/>
                </a:lnTo>
                <a:lnTo>
                  <a:pt x="457200" y="658630"/>
                </a:lnTo>
                <a:lnTo>
                  <a:pt x="433083" y="704320"/>
                </a:lnTo>
                <a:lnTo>
                  <a:pt x="409788" y="750096"/>
                </a:lnTo>
                <a:lnTo>
                  <a:pt x="387077" y="795856"/>
                </a:lnTo>
                <a:lnTo>
                  <a:pt x="364713" y="841500"/>
                </a:lnTo>
                <a:lnTo>
                  <a:pt x="342460" y="886928"/>
                </a:lnTo>
                <a:lnTo>
                  <a:pt x="320079" y="932039"/>
                </a:lnTo>
                <a:lnTo>
                  <a:pt x="297335" y="976733"/>
                </a:lnTo>
                <a:lnTo>
                  <a:pt x="273990" y="1020909"/>
                </a:lnTo>
                <a:lnTo>
                  <a:pt x="249808" y="1064468"/>
                </a:lnTo>
                <a:lnTo>
                  <a:pt x="224550" y="1107307"/>
                </a:lnTo>
                <a:lnTo>
                  <a:pt x="197980" y="1149328"/>
                </a:lnTo>
                <a:lnTo>
                  <a:pt x="169862" y="1190429"/>
                </a:lnTo>
                <a:lnTo>
                  <a:pt x="159537" y="1248656"/>
                </a:lnTo>
                <a:lnTo>
                  <a:pt x="147840" y="1301649"/>
                </a:lnTo>
                <a:lnTo>
                  <a:pt x="132257" y="1351117"/>
                </a:lnTo>
                <a:lnTo>
                  <a:pt x="110274" y="1398770"/>
                </a:lnTo>
                <a:lnTo>
                  <a:pt x="79374" y="1446316"/>
                </a:lnTo>
                <a:lnTo>
                  <a:pt x="50874" y="1484386"/>
                </a:lnTo>
                <a:lnTo>
                  <a:pt x="49823" y="1485781"/>
                </a:lnTo>
                <a:lnTo>
                  <a:pt x="52585" y="1482196"/>
                </a:lnTo>
                <a:lnTo>
                  <a:pt x="55422" y="1478715"/>
                </a:lnTo>
                <a:lnTo>
                  <a:pt x="54595" y="1480423"/>
                </a:lnTo>
                <a:lnTo>
                  <a:pt x="46363" y="1492405"/>
                </a:lnTo>
                <a:lnTo>
                  <a:pt x="26987" y="1519745"/>
                </a:lnTo>
                <a:lnTo>
                  <a:pt x="18752" y="1530940"/>
                </a:lnTo>
                <a:lnTo>
                  <a:pt x="9921" y="1542552"/>
                </a:lnTo>
                <a:lnTo>
                  <a:pt x="2877" y="1551661"/>
                </a:lnTo>
                <a:lnTo>
                  <a:pt x="0" y="1555346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59387" y="2552362"/>
            <a:ext cx="1743075" cy="0"/>
          </a:xfrm>
          <a:custGeom>
            <a:avLst/>
            <a:gdLst/>
            <a:ahLst/>
            <a:cxnLst/>
            <a:rect l="l" t="t" r="r" b="b"/>
            <a:pathLst>
              <a:path w="1743075">
                <a:moveTo>
                  <a:pt x="0" y="0"/>
                </a:moveTo>
                <a:lnTo>
                  <a:pt x="1743074" y="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62675" y="968089"/>
            <a:ext cx="1633855" cy="0"/>
          </a:xfrm>
          <a:custGeom>
            <a:avLst/>
            <a:gdLst/>
            <a:ahLst/>
            <a:cxnLst/>
            <a:rect l="l" t="t" r="r" b="b"/>
            <a:pathLst>
              <a:path w="1633854">
                <a:moveTo>
                  <a:pt x="0" y="0"/>
                </a:moveTo>
                <a:lnTo>
                  <a:pt x="1633538" y="0"/>
                </a:lnTo>
              </a:path>
            </a:pathLst>
          </a:custGeom>
          <a:ln w="53402">
            <a:solidFill>
              <a:srgbClr val="FC7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62675" y="941389"/>
            <a:ext cx="1633855" cy="53975"/>
          </a:xfrm>
          <a:custGeom>
            <a:avLst/>
            <a:gdLst/>
            <a:ahLst/>
            <a:cxnLst/>
            <a:rect l="l" t="t" r="r" b="b"/>
            <a:pathLst>
              <a:path w="1633854" h="53975">
                <a:moveTo>
                  <a:pt x="0" y="0"/>
                </a:moveTo>
                <a:lnTo>
                  <a:pt x="51043" y="2110"/>
                </a:lnTo>
                <a:lnTo>
                  <a:pt x="102078" y="4266"/>
                </a:lnTo>
                <a:lnTo>
                  <a:pt x="153106" y="6459"/>
                </a:lnTo>
                <a:lnTo>
                  <a:pt x="204127" y="8683"/>
                </a:lnTo>
                <a:lnTo>
                  <a:pt x="255142" y="10929"/>
                </a:lnTo>
                <a:lnTo>
                  <a:pt x="306152" y="13190"/>
                </a:lnTo>
                <a:lnTo>
                  <a:pt x="357158" y="15460"/>
                </a:lnTo>
                <a:lnTo>
                  <a:pt x="408161" y="17731"/>
                </a:lnTo>
                <a:lnTo>
                  <a:pt x="459161" y="19995"/>
                </a:lnTo>
                <a:lnTo>
                  <a:pt x="510160" y="22245"/>
                </a:lnTo>
                <a:lnTo>
                  <a:pt x="561159" y="24474"/>
                </a:lnTo>
                <a:lnTo>
                  <a:pt x="612158" y="26675"/>
                </a:lnTo>
                <a:lnTo>
                  <a:pt x="663158" y="28839"/>
                </a:lnTo>
                <a:lnTo>
                  <a:pt x="714160" y="30961"/>
                </a:lnTo>
                <a:lnTo>
                  <a:pt x="765165" y="33032"/>
                </a:lnTo>
                <a:lnTo>
                  <a:pt x="816173" y="35045"/>
                </a:lnTo>
                <a:lnTo>
                  <a:pt x="867187" y="36993"/>
                </a:lnTo>
                <a:lnTo>
                  <a:pt x="918205" y="38868"/>
                </a:lnTo>
                <a:lnTo>
                  <a:pt x="969231" y="40664"/>
                </a:lnTo>
                <a:lnTo>
                  <a:pt x="1020263" y="42372"/>
                </a:lnTo>
                <a:lnTo>
                  <a:pt x="1071304" y="43986"/>
                </a:lnTo>
                <a:lnTo>
                  <a:pt x="1122353" y="45498"/>
                </a:lnTo>
                <a:lnTo>
                  <a:pt x="1173413" y="46900"/>
                </a:lnTo>
                <a:lnTo>
                  <a:pt x="1224483" y="48187"/>
                </a:lnTo>
                <a:lnTo>
                  <a:pt x="1275565" y="49349"/>
                </a:lnTo>
                <a:lnTo>
                  <a:pt x="1326660" y="50380"/>
                </a:lnTo>
                <a:lnTo>
                  <a:pt x="1377767" y="51273"/>
                </a:lnTo>
                <a:lnTo>
                  <a:pt x="1428889" y="52020"/>
                </a:lnTo>
                <a:lnTo>
                  <a:pt x="1480026" y="52613"/>
                </a:lnTo>
                <a:lnTo>
                  <a:pt x="1531180" y="53046"/>
                </a:lnTo>
                <a:lnTo>
                  <a:pt x="1582350" y="53312"/>
                </a:lnTo>
                <a:lnTo>
                  <a:pt x="1633537" y="53402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59600" y="994791"/>
            <a:ext cx="862330" cy="1575435"/>
          </a:xfrm>
          <a:custGeom>
            <a:avLst/>
            <a:gdLst/>
            <a:ahLst/>
            <a:cxnLst/>
            <a:rect l="l" t="t" r="r" b="b"/>
            <a:pathLst>
              <a:path w="862329" h="1575435">
                <a:moveTo>
                  <a:pt x="433963" y="782281"/>
                </a:moveTo>
                <a:lnTo>
                  <a:pt x="0" y="1575372"/>
                </a:lnTo>
                <a:lnTo>
                  <a:pt x="4861" y="1574468"/>
                </a:lnTo>
                <a:lnTo>
                  <a:pt x="16271" y="1571478"/>
                </a:lnTo>
                <a:lnTo>
                  <a:pt x="29467" y="1565985"/>
                </a:lnTo>
                <a:lnTo>
                  <a:pt x="39687" y="1557571"/>
                </a:lnTo>
                <a:lnTo>
                  <a:pt x="66675" y="1519745"/>
                </a:lnTo>
                <a:lnTo>
                  <a:pt x="97129" y="1477468"/>
                </a:lnTo>
                <a:lnTo>
                  <a:pt x="127812" y="1433054"/>
                </a:lnTo>
                <a:lnTo>
                  <a:pt x="156286" y="1385971"/>
                </a:lnTo>
                <a:lnTo>
                  <a:pt x="180111" y="1335684"/>
                </a:lnTo>
                <a:lnTo>
                  <a:pt x="196850" y="1281658"/>
                </a:lnTo>
                <a:lnTo>
                  <a:pt x="229082" y="1248869"/>
                </a:lnTo>
                <a:lnTo>
                  <a:pt x="254304" y="1215333"/>
                </a:lnTo>
                <a:lnTo>
                  <a:pt x="273888" y="1178164"/>
                </a:lnTo>
                <a:lnTo>
                  <a:pt x="289204" y="1134481"/>
                </a:lnTo>
                <a:lnTo>
                  <a:pt x="301625" y="1081399"/>
                </a:lnTo>
                <a:lnTo>
                  <a:pt x="311348" y="1060261"/>
                </a:lnTo>
                <a:lnTo>
                  <a:pt x="319707" y="1041973"/>
                </a:lnTo>
                <a:lnTo>
                  <a:pt x="327025" y="1025772"/>
                </a:lnTo>
                <a:lnTo>
                  <a:pt x="339898" y="998723"/>
                </a:lnTo>
                <a:lnTo>
                  <a:pt x="352623" y="971257"/>
                </a:lnTo>
                <a:lnTo>
                  <a:pt x="365645" y="943790"/>
                </a:lnTo>
                <a:lnTo>
                  <a:pt x="379412" y="916741"/>
                </a:lnTo>
                <a:lnTo>
                  <a:pt x="398512" y="877246"/>
                </a:lnTo>
                <a:lnTo>
                  <a:pt x="414337" y="837751"/>
                </a:lnTo>
                <a:lnTo>
                  <a:pt x="428972" y="796586"/>
                </a:lnTo>
                <a:lnTo>
                  <a:pt x="433963" y="782281"/>
                </a:lnTo>
                <a:close/>
              </a:path>
              <a:path w="862329" h="1575435">
                <a:moveTo>
                  <a:pt x="469133" y="718007"/>
                </a:moveTo>
                <a:lnTo>
                  <a:pt x="464294" y="725000"/>
                </a:lnTo>
                <a:lnTo>
                  <a:pt x="444500" y="752085"/>
                </a:lnTo>
                <a:lnTo>
                  <a:pt x="433963" y="782281"/>
                </a:lnTo>
                <a:lnTo>
                  <a:pt x="469133" y="718007"/>
                </a:lnTo>
                <a:close/>
              </a:path>
              <a:path w="862329" h="1575435">
                <a:moveTo>
                  <a:pt x="479652" y="698782"/>
                </a:moveTo>
                <a:lnTo>
                  <a:pt x="469133" y="718007"/>
                </a:lnTo>
                <a:lnTo>
                  <a:pt x="473075" y="712310"/>
                </a:lnTo>
                <a:lnTo>
                  <a:pt x="479652" y="698782"/>
                </a:lnTo>
                <a:close/>
              </a:path>
              <a:path w="862329" h="1575435">
                <a:moveTo>
                  <a:pt x="526229" y="613660"/>
                </a:moveTo>
                <a:lnTo>
                  <a:pt x="513953" y="630955"/>
                </a:lnTo>
                <a:lnTo>
                  <a:pt x="496887" y="660854"/>
                </a:lnTo>
                <a:lnTo>
                  <a:pt x="480665" y="696699"/>
                </a:lnTo>
                <a:lnTo>
                  <a:pt x="479652" y="698782"/>
                </a:lnTo>
                <a:lnTo>
                  <a:pt x="526229" y="613660"/>
                </a:lnTo>
                <a:close/>
              </a:path>
              <a:path w="862329" h="1575435">
                <a:moveTo>
                  <a:pt x="695733" y="303883"/>
                </a:moveTo>
                <a:lnTo>
                  <a:pt x="526229" y="613660"/>
                </a:lnTo>
                <a:lnTo>
                  <a:pt x="533400" y="603559"/>
                </a:lnTo>
                <a:lnTo>
                  <a:pt x="554037" y="576996"/>
                </a:lnTo>
                <a:lnTo>
                  <a:pt x="574675" y="549600"/>
                </a:lnTo>
                <a:lnTo>
                  <a:pt x="582017" y="540282"/>
                </a:lnTo>
                <a:lnTo>
                  <a:pt x="589359" y="531799"/>
                </a:lnTo>
                <a:lnTo>
                  <a:pt x="596106" y="523315"/>
                </a:lnTo>
                <a:lnTo>
                  <a:pt x="601662" y="513998"/>
                </a:lnTo>
                <a:lnTo>
                  <a:pt x="622323" y="469768"/>
                </a:lnTo>
                <a:lnTo>
                  <a:pt x="642345" y="424994"/>
                </a:lnTo>
                <a:lnTo>
                  <a:pt x="681805" y="334900"/>
                </a:lnTo>
                <a:lnTo>
                  <a:pt x="695733" y="303883"/>
                </a:lnTo>
                <a:close/>
              </a:path>
              <a:path w="862329" h="1575435">
                <a:moveTo>
                  <a:pt x="758168" y="189780"/>
                </a:moveTo>
                <a:lnTo>
                  <a:pt x="744537" y="202483"/>
                </a:lnTo>
                <a:lnTo>
                  <a:pt x="722710" y="245896"/>
                </a:lnTo>
                <a:lnTo>
                  <a:pt x="701911" y="290126"/>
                </a:lnTo>
                <a:lnTo>
                  <a:pt x="695733" y="303883"/>
                </a:lnTo>
                <a:lnTo>
                  <a:pt x="758168" y="189780"/>
                </a:lnTo>
                <a:close/>
              </a:path>
              <a:path w="862329" h="1575435">
                <a:moveTo>
                  <a:pt x="783760" y="143008"/>
                </a:moveTo>
                <a:lnTo>
                  <a:pt x="758168" y="189780"/>
                </a:lnTo>
                <a:lnTo>
                  <a:pt x="773265" y="175711"/>
                </a:lnTo>
                <a:lnTo>
                  <a:pt x="786124" y="164676"/>
                </a:lnTo>
                <a:lnTo>
                  <a:pt x="783470" y="164676"/>
                </a:lnTo>
                <a:lnTo>
                  <a:pt x="780152" y="160868"/>
                </a:lnTo>
                <a:lnTo>
                  <a:pt x="782776" y="145383"/>
                </a:lnTo>
                <a:lnTo>
                  <a:pt x="783760" y="143008"/>
                </a:lnTo>
                <a:close/>
              </a:path>
              <a:path w="862329" h="1575435">
                <a:moveTo>
                  <a:pt x="787150" y="163774"/>
                </a:moveTo>
                <a:lnTo>
                  <a:pt x="783470" y="164676"/>
                </a:lnTo>
                <a:lnTo>
                  <a:pt x="786124" y="164676"/>
                </a:lnTo>
                <a:lnTo>
                  <a:pt x="787150" y="163774"/>
                </a:lnTo>
                <a:close/>
              </a:path>
              <a:path w="862329" h="1575435">
                <a:moveTo>
                  <a:pt x="816900" y="82444"/>
                </a:moveTo>
                <a:lnTo>
                  <a:pt x="806251" y="95992"/>
                </a:lnTo>
                <a:lnTo>
                  <a:pt x="796925" y="111254"/>
                </a:lnTo>
                <a:lnTo>
                  <a:pt x="783760" y="143008"/>
                </a:lnTo>
                <a:lnTo>
                  <a:pt x="816900" y="82444"/>
                </a:lnTo>
                <a:close/>
              </a:path>
              <a:path w="862329" h="1575435">
                <a:moveTo>
                  <a:pt x="862012" y="0"/>
                </a:moveTo>
                <a:lnTo>
                  <a:pt x="816900" y="82444"/>
                </a:lnTo>
                <a:lnTo>
                  <a:pt x="827285" y="69638"/>
                </a:lnTo>
                <a:lnTo>
                  <a:pt x="836612" y="55627"/>
                </a:lnTo>
                <a:lnTo>
                  <a:pt x="843483" y="41929"/>
                </a:lnTo>
                <a:lnTo>
                  <a:pt x="849907" y="27813"/>
                </a:lnTo>
                <a:lnTo>
                  <a:pt x="856034" y="13698"/>
                </a:lnTo>
                <a:lnTo>
                  <a:pt x="862012" y="0"/>
                </a:lnTo>
                <a:close/>
              </a:path>
            </a:pathLst>
          </a:custGeom>
          <a:solidFill>
            <a:srgbClr val="FC7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59600" y="994790"/>
            <a:ext cx="862330" cy="1575435"/>
          </a:xfrm>
          <a:custGeom>
            <a:avLst/>
            <a:gdLst/>
            <a:ahLst/>
            <a:cxnLst/>
            <a:rect l="l" t="t" r="r" b="b"/>
            <a:pathLst>
              <a:path w="862329" h="1575435">
                <a:moveTo>
                  <a:pt x="862012" y="0"/>
                </a:moveTo>
                <a:lnTo>
                  <a:pt x="856034" y="13698"/>
                </a:lnTo>
                <a:lnTo>
                  <a:pt x="849907" y="27813"/>
                </a:lnTo>
                <a:lnTo>
                  <a:pt x="843483" y="41929"/>
                </a:lnTo>
                <a:lnTo>
                  <a:pt x="836612" y="55627"/>
                </a:lnTo>
                <a:lnTo>
                  <a:pt x="827285" y="69638"/>
                </a:lnTo>
                <a:lnTo>
                  <a:pt x="816768" y="82607"/>
                </a:lnTo>
                <a:lnTo>
                  <a:pt x="806251" y="95992"/>
                </a:lnTo>
                <a:lnTo>
                  <a:pt x="796924" y="111255"/>
                </a:lnTo>
                <a:lnTo>
                  <a:pt x="782776" y="145384"/>
                </a:lnTo>
                <a:lnTo>
                  <a:pt x="780152" y="160869"/>
                </a:lnTo>
                <a:lnTo>
                  <a:pt x="783470" y="164677"/>
                </a:lnTo>
                <a:lnTo>
                  <a:pt x="787149" y="163775"/>
                </a:lnTo>
                <a:lnTo>
                  <a:pt x="785608" y="165131"/>
                </a:lnTo>
                <a:lnTo>
                  <a:pt x="744537" y="202484"/>
                </a:lnTo>
                <a:lnTo>
                  <a:pt x="722710" y="245896"/>
                </a:lnTo>
                <a:lnTo>
                  <a:pt x="701910" y="290126"/>
                </a:lnTo>
                <a:lnTo>
                  <a:pt x="681805" y="334900"/>
                </a:lnTo>
                <a:lnTo>
                  <a:pt x="662061" y="379947"/>
                </a:lnTo>
                <a:lnTo>
                  <a:pt x="642345" y="424994"/>
                </a:lnTo>
                <a:lnTo>
                  <a:pt x="622323" y="469769"/>
                </a:lnTo>
                <a:lnTo>
                  <a:pt x="601662" y="513998"/>
                </a:lnTo>
                <a:lnTo>
                  <a:pt x="596106" y="523316"/>
                </a:lnTo>
                <a:lnTo>
                  <a:pt x="589359" y="531799"/>
                </a:lnTo>
                <a:lnTo>
                  <a:pt x="582017" y="540282"/>
                </a:lnTo>
                <a:lnTo>
                  <a:pt x="574674" y="549600"/>
                </a:lnTo>
                <a:lnTo>
                  <a:pt x="554037" y="576996"/>
                </a:lnTo>
                <a:lnTo>
                  <a:pt x="533399" y="603558"/>
                </a:lnTo>
                <a:lnTo>
                  <a:pt x="513953" y="630955"/>
                </a:lnTo>
                <a:lnTo>
                  <a:pt x="496887" y="660855"/>
                </a:lnTo>
                <a:lnTo>
                  <a:pt x="480665" y="696700"/>
                </a:lnTo>
                <a:lnTo>
                  <a:pt x="473074" y="712310"/>
                </a:lnTo>
                <a:lnTo>
                  <a:pt x="464294" y="725000"/>
                </a:lnTo>
                <a:lnTo>
                  <a:pt x="444499" y="752084"/>
                </a:lnTo>
                <a:lnTo>
                  <a:pt x="428972" y="796586"/>
                </a:lnTo>
                <a:lnTo>
                  <a:pt x="414337" y="837751"/>
                </a:lnTo>
                <a:lnTo>
                  <a:pt x="398512" y="877246"/>
                </a:lnTo>
                <a:lnTo>
                  <a:pt x="379412" y="916742"/>
                </a:lnTo>
                <a:lnTo>
                  <a:pt x="365645" y="943790"/>
                </a:lnTo>
                <a:lnTo>
                  <a:pt x="352623" y="971257"/>
                </a:lnTo>
                <a:lnTo>
                  <a:pt x="339898" y="998723"/>
                </a:lnTo>
                <a:lnTo>
                  <a:pt x="327024" y="1025771"/>
                </a:lnTo>
                <a:lnTo>
                  <a:pt x="319707" y="1041973"/>
                </a:lnTo>
                <a:lnTo>
                  <a:pt x="311348" y="1060261"/>
                </a:lnTo>
                <a:lnTo>
                  <a:pt x="304477" y="1075211"/>
                </a:lnTo>
                <a:lnTo>
                  <a:pt x="301624" y="1081399"/>
                </a:lnTo>
                <a:lnTo>
                  <a:pt x="289204" y="1134481"/>
                </a:lnTo>
                <a:lnTo>
                  <a:pt x="273888" y="1178164"/>
                </a:lnTo>
                <a:lnTo>
                  <a:pt x="254304" y="1215333"/>
                </a:lnTo>
                <a:lnTo>
                  <a:pt x="229082" y="1248869"/>
                </a:lnTo>
                <a:lnTo>
                  <a:pt x="196849" y="1281658"/>
                </a:lnTo>
                <a:lnTo>
                  <a:pt x="180111" y="1335684"/>
                </a:lnTo>
                <a:lnTo>
                  <a:pt x="156286" y="1385971"/>
                </a:lnTo>
                <a:lnTo>
                  <a:pt x="127812" y="1433054"/>
                </a:lnTo>
                <a:lnTo>
                  <a:pt x="97129" y="1477467"/>
                </a:lnTo>
                <a:lnTo>
                  <a:pt x="66674" y="1519744"/>
                </a:lnTo>
                <a:lnTo>
                  <a:pt x="59779" y="1529410"/>
                </a:lnTo>
                <a:lnTo>
                  <a:pt x="53181" y="1538658"/>
                </a:lnTo>
                <a:lnTo>
                  <a:pt x="46583" y="1547906"/>
                </a:lnTo>
                <a:lnTo>
                  <a:pt x="39687" y="1557571"/>
                </a:lnTo>
                <a:lnTo>
                  <a:pt x="29467" y="1565985"/>
                </a:lnTo>
                <a:lnTo>
                  <a:pt x="16271" y="1571478"/>
                </a:lnTo>
                <a:lnTo>
                  <a:pt x="4861" y="1574468"/>
                </a:lnTo>
                <a:lnTo>
                  <a:pt x="0" y="1575372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57798" y="2497138"/>
            <a:ext cx="43180" cy="2381250"/>
          </a:xfrm>
          <a:custGeom>
            <a:avLst/>
            <a:gdLst/>
            <a:ahLst/>
            <a:cxnLst/>
            <a:rect l="l" t="t" r="r" b="b"/>
            <a:pathLst>
              <a:path w="43179" h="2381250">
                <a:moveTo>
                  <a:pt x="42862" y="0"/>
                </a:moveTo>
                <a:lnTo>
                  <a:pt x="42150" y="50895"/>
                </a:lnTo>
                <a:lnTo>
                  <a:pt x="41382" y="101765"/>
                </a:lnTo>
                <a:lnTo>
                  <a:pt x="40562" y="152611"/>
                </a:lnTo>
                <a:lnTo>
                  <a:pt x="39694" y="203435"/>
                </a:lnTo>
                <a:lnTo>
                  <a:pt x="38779" y="254236"/>
                </a:lnTo>
                <a:lnTo>
                  <a:pt x="37822" y="305017"/>
                </a:lnTo>
                <a:lnTo>
                  <a:pt x="36825" y="355778"/>
                </a:lnTo>
                <a:lnTo>
                  <a:pt x="35792" y="406520"/>
                </a:lnTo>
                <a:lnTo>
                  <a:pt x="34725" y="457244"/>
                </a:lnTo>
                <a:lnTo>
                  <a:pt x="33628" y="507951"/>
                </a:lnTo>
                <a:lnTo>
                  <a:pt x="32504" y="558642"/>
                </a:lnTo>
                <a:lnTo>
                  <a:pt x="31355" y="609318"/>
                </a:lnTo>
                <a:lnTo>
                  <a:pt x="30186" y="659980"/>
                </a:lnTo>
                <a:lnTo>
                  <a:pt x="28998" y="710629"/>
                </a:lnTo>
                <a:lnTo>
                  <a:pt x="27796" y="761266"/>
                </a:lnTo>
                <a:lnTo>
                  <a:pt x="26581" y="811893"/>
                </a:lnTo>
                <a:lnTo>
                  <a:pt x="25359" y="862509"/>
                </a:lnTo>
                <a:lnTo>
                  <a:pt x="24130" y="913116"/>
                </a:lnTo>
                <a:lnTo>
                  <a:pt x="22899" y="963715"/>
                </a:lnTo>
                <a:lnTo>
                  <a:pt x="21669" y="1014307"/>
                </a:lnTo>
                <a:lnTo>
                  <a:pt x="20442" y="1064893"/>
                </a:lnTo>
                <a:lnTo>
                  <a:pt x="19223" y="1115474"/>
                </a:lnTo>
                <a:lnTo>
                  <a:pt x="18013" y="1166051"/>
                </a:lnTo>
                <a:lnTo>
                  <a:pt x="16816" y="1216625"/>
                </a:lnTo>
                <a:lnTo>
                  <a:pt x="15635" y="1267196"/>
                </a:lnTo>
                <a:lnTo>
                  <a:pt x="14474" y="1317767"/>
                </a:lnTo>
                <a:lnTo>
                  <a:pt x="13334" y="1368337"/>
                </a:lnTo>
                <a:lnTo>
                  <a:pt x="12221" y="1418909"/>
                </a:lnTo>
                <a:lnTo>
                  <a:pt x="11135" y="1469482"/>
                </a:lnTo>
                <a:lnTo>
                  <a:pt x="10081" y="1520058"/>
                </a:lnTo>
                <a:lnTo>
                  <a:pt x="9062" y="1570638"/>
                </a:lnTo>
                <a:lnTo>
                  <a:pt x="8081" y="1621223"/>
                </a:lnTo>
                <a:lnTo>
                  <a:pt x="7141" y="1671814"/>
                </a:lnTo>
                <a:lnTo>
                  <a:pt x="6244" y="1722411"/>
                </a:lnTo>
                <a:lnTo>
                  <a:pt x="5395" y="1773016"/>
                </a:lnTo>
                <a:lnTo>
                  <a:pt x="4595" y="1823630"/>
                </a:lnTo>
                <a:lnTo>
                  <a:pt x="3849" y="1874254"/>
                </a:lnTo>
                <a:lnTo>
                  <a:pt x="3160" y="1924889"/>
                </a:lnTo>
                <a:lnTo>
                  <a:pt x="2529" y="1975535"/>
                </a:lnTo>
                <a:lnTo>
                  <a:pt x="1962" y="2026194"/>
                </a:lnTo>
                <a:lnTo>
                  <a:pt x="1460" y="2076867"/>
                </a:lnTo>
                <a:lnTo>
                  <a:pt x="1026" y="2127555"/>
                </a:lnTo>
                <a:lnTo>
                  <a:pt x="665" y="2178258"/>
                </a:lnTo>
                <a:lnTo>
                  <a:pt x="378" y="2228978"/>
                </a:lnTo>
                <a:lnTo>
                  <a:pt x="170" y="2279716"/>
                </a:lnTo>
                <a:lnTo>
                  <a:pt x="43" y="2330473"/>
                </a:lnTo>
                <a:lnTo>
                  <a:pt x="0" y="2381249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48275" y="4877722"/>
            <a:ext cx="1738630" cy="18415"/>
          </a:xfrm>
          <a:custGeom>
            <a:avLst/>
            <a:gdLst/>
            <a:ahLst/>
            <a:cxnLst/>
            <a:rect l="l" t="t" r="r" b="b"/>
            <a:pathLst>
              <a:path w="1738629" h="18414">
                <a:moveTo>
                  <a:pt x="0" y="18126"/>
                </a:moveTo>
                <a:lnTo>
                  <a:pt x="55631" y="16901"/>
                </a:lnTo>
                <a:lnTo>
                  <a:pt x="108299" y="15730"/>
                </a:lnTo>
                <a:lnTo>
                  <a:pt x="158117" y="14613"/>
                </a:lnTo>
                <a:lnTo>
                  <a:pt x="205198" y="13548"/>
                </a:lnTo>
                <a:lnTo>
                  <a:pt x="249655" y="12535"/>
                </a:lnTo>
                <a:lnTo>
                  <a:pt x="291599" y="11571"/>
                </a:lnTo>
                <a:lnTo>
                  <a:pt x="331143" y="10656"/>
                </a:lnTo>
                <a:lnTo>
                  <a:pt x="403484" y="8969"/>
                </a:lnTo>
                <a:lnTo>
                  <a:pt x="467579" y="7462"/>
                </a:lnTo>
                <a:lnTo>
                  <a:pt x="496816" y="6773"/>
                </a:lnTo>
                <a:lnTo>
                  <a:pt x="524329" y="6126"/>
                </a:lnTo>
                <a:lnTo>
                  <a:pt x="574634" y="4953"/>
                </a:lnTo>
                <a:lnTo>
                  <a:pt x="619397" y="3932"/>
                </a:lnTo>
                <a:lnTo>
                  <a:pt x="659517" y="3053"/>
                </a:lnTo>
                <a:lnTo>
                  <a:pt x="712966" y="1983"/>
                </a:lnTo>
                <a:lnTo>
                  <a:pt x="761039" y="1179"/>
                </a:lnTo>
                <a:lnTo>
                  <a:pt x="806777" y="612"/>
                </a:lnTo>
                <a:lnTo>
                  <a:pt x="853223" y="247"/>
                </a:lnTo>
                <a:lnTo>
                  <a:pt x="903416" y="54"/>
                </a:lnTo>
                <a:lnTo>
                  <a:pt x="960399" y="0"/>
                </a:lnTo>
                <a:lnTo>
                  <a:pt x="981427" y="7"/>
                </a:lnTo>
                <a:lnTo>
                  <a:pt x="1027212" y="52"/>
                </a:lnTo>
                <a:lnTo>
                  <a:pt x="1078717" y="130"/>
                </a:lnTo>
                <a:lnTo>
                  <a:pt x="1136844" y="232"/>
                </a:lnTo>
                <a:lnTo>
                  <a:pt x="1168673" y="288"/>
                </a:lnTo>
                <a:lnTo>
                  <a:pt x="1202495" y="347"/>
                </a:lnTo>
                <a:lnTo>
                  <a:pt x="1276569" y="468"/>
                </a:lnTo>
                <a:lnTo>
                  <a:pt x="1317047" y="526"/>
                </a:lnTo>
                <a:lnTo>
                  <a:pt x="1359968" y="583"/>
                </a:lnTo>
                <a:lnTo>
                  <a:pt x="1405447" y="635"/>
                </a:lnTo>
                <a:lnTo>
                  <a:pt x="1453594" y="683"/>
                </a:lnTo>
                <a:lnTo>
                  <a:pt x="1504524" y="725"/>
                </a:lnTo>
                <a:lnTo>
                  <a:pt x="1558347" y="760"/>
                </a:lnTo>
                <a:lnTo>
                  <a:pt x="1615178" y="786"/>
                </a:lnTo>
                <a:lnTo>
                  <a:pt x="1675129" y="803"/>
                </a:lnTo>
                <a:lnTo>
                  <a:pt x="1738312" y="808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59598" y="2535238"/>
            <a:ext cx="66675" cy="2291080"/>
          </a:xfrm>
          <a:custGeom>
            <a:avLst/>
            <a:gdLst/>
            <a:ahLst/>
            <a:cxnLst/>
            <a:rect l="l" t="t" r="r" b="b"/>
            <a:pathLst>
              <a:path w="66675" h="2291079">
                <a:moveTo>
                  <a:pt x="66674" y="0"/>
                </a:moveTo>
                <a:lnTo>
                  <a:pt x="66139" y="50542"/>
                </a:lnTo>
                <a:lnTo>
                  <a:pt x="65627" y="101069"/>
                </a:lnTo>
                <a:lnTo>
                  <a:pt x="65138" y="151582"/>
                </a:lnTo>
                <a:lnTo>
                  <a:pt x="64667" y="202083"/>
                </a:lnTo>
                <a:lnTo>
                  <a:pt x="64211" y="252572"/>
                </a:lnTo>
                <a:lnTo>
                  <a:pt x="63768" y="303051"/>
                </a:lnTo>
                <a:lnTo>
                  <a:pt x="63332" y="353521"/>
                </a:lnTo>
                <a:lnTo>
                  <a:pt x="62903" y="403984"/>
                </a:lnTo>
                <a:lnTo>
                  <a:pt x="62475" y="454440"/>
                </a:lnTo>
                <a:lnTo>
                  <a:pt x="62046" y="504891"/>
                </a:lnTo>
                <a:lnTo>
                  <a:pt x="61613" y="555338"/>
                </a:lnTo>
                <a:lnTo>
                  <a:pt x="61173" y="605783"/>
                </a:lnTo>
                <a:lnTo>
                  <a:pt x="60721" y="656226"/>
                </a:lnTo>
                <a:lnTo>
                  <a:pt x="60256" y="706670"/>
                </a:lnTo>
                <a:lnTo>
                  <a:pt x="59773" y="757115"/>
                </a:lnTo>
                <a:lnTo>
                  <a:pt x="59270" y="807562"/>
                </a:lnTo>
                <a:lnTo>
                  <a:pt x="58742" y="858013"/>
                </a:lnTo>
                <a:lnTo>
                  <a:pt x="58188" y="908469"/>
                </a:lnTo>
                <a:lnTo>
                  <a:pt x="57603" y="958932"/>
                </a:lnTo>
                <a:lnTo>
                  <a:pt x="56985" y="1009402"/>
                </a:lnTo>
                <a:lnTo>
                  <a:pt x="56330" y="1059881"/>
                </a:lnTo>
                <a:lnTo>
                  <a:pt x="55634" y="1110370"/>
                </a:lnTo>
                <a:lnTo>
                  <a:pt x="54896" y="1160870"/>
                </a:lnTo>
                <a:lnTo>
                  <a:pt x="54110" y="1211384"/>
                </a:lnTo>
                <a:lnTo>
                  <a:pt x="53275" y="1261911"/>
                </a:lnTo>
                <a:lnTo>
                  <a:pt x="52387" y="1312453"/>
                </a:lnTo>
                <a:lnTo>
                  <a:pt x="51067" y="1365736"/>
                </a:lnTo>
                <a:lnTo>
                  <a:pt x="49162" y="1418359"/>
                </a:lnTo>
                <a:lnTo>
                  <a:pt x="46748" y="1470404"/>
                </a:lnTo>
                <a:lnTo>
                  <a:pt x="43899" y="1521953"/>
                </a:lnTo>
                <a:lnTo>
                  <a:pt x="40691" y="1573085"/>
                </a:lnTo>
                <a:lnTo>
                  <a:pt x="37198" y="1623883"/>
                </a:lnTo>
                <a:lnTo>
                  <a:pt x="33495" y="1674428"/>
                </a:lnTo>
                <a:lnTo>
                  <a:pt x="29657" y="1724801"/>
                </a:lnTo>
                <a:lnTo>
                  <a:pt x="25760" y="1775082"/>
                </a:lnTo>
                <a:lnTo>
                  <a:pt x="21878" y="1825354"/>
                </a:lnTo>
                <a:lnTo>
                  <a:pt x="18086" y="1875698"/>
                </a:lnTo>
                <a:lnTo>
                  <a:pt x="14459" y="1926194"/>
                </a:lnTo>
                <a:lnTo>
                  <a:pt x="11073" y="1976924"/>
                </a:lnTo>
                <a:lnTo>
                  <a:pt x="8002" y="2027969"/>
                </a:lnTo>
                <a:lnTo>
                  <a:pt x="5321" y="2079410"/>
                </a:lnTo>
                <a:lnTo>
                  <a:pt x="3105" y="2131328"/>
                </a:lnTo>
                <a:lnTo>
                  <a:pt x="1430" y="2183806"/>
                </a:lnTo>
                <a:lnTo>
                  <a:pt x="370" y="2236923"/>
                </a:lnTo>
                <a:lnTo>
                  <a:pt x="0" y="2290761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21612" y="1020764"/>
            <a:ext cx="0" cy="2422525"/>
          </a:xfrm>
          <a:custGeom>
            <a:avLst/>
            <a:gdLst/>
            <a:ahLst/>
            <a:cxnLst/>
            <a:rect l="l" t="t" r="r" b="b"/>
            <a:pathLst>
              <a:path h="2422525">
                <a:moveTo>
                  <a:pt x="0" y="0"/>
                </a:moveTo>
                <a:lnTo>
                  <a:pt x="0" y="2422524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86585" y="3394075"/>
            <a:ext cx="862330" cy="1446530"/>
          </a:xfrm>
          <a:custGeom>
            <a:avLst/>
            <a:gdLst/>
            <a:ahLst/>
            <a:cxnLst/>
            <a:rect l="l" t="t" r="r" b="b"/>
            <a:pathLst>
              <a:path w="862329" h="1446529">
                <a:moveTo>
                  <a:pt x="862011" y="0"/>
                </a:moveTo>
                <a:lnTo>
                  <a:pt x="833585" y="31427"/>
                </a:lnTo>
                <a:lnTo>
                  <a:pt x="809624" y="64523"/>
                </a:lnTo>
                <a:lnTo>
                  <a:pt x="785662" y="97619"/>
                </a:lnTo>
                <a:lnTo>
                  <a:pt x="757236" y="129046"/>
                </a:lnTo>
                <a:lnTo>
                  <a:pt x="733052" y="176952"/>
                </a:lnTo>
                <a:lnTo>
                  <a:pt x="706635" y="221938"/>
                </a:lnTo>
                <a:lnTo>
                  <a:pt x="679325" y="266089"/>
                </a:lnTo>
                <a:lnTo>
                  <a:pt x="652461" y="311492"/>
                </a:lnTo>
                <a:lnTo>
                  <a:pt x="633362" y="351297"/>
                </a:lnTo>
                <a:lnTo>
                  <a:pt x="618727" y="392980"/>
                </a:lnTo>
                <a:lnTo>
                  <a:pt x="604687" y="435080"/>
                </a:lnTo>
                <a:lnTo>
                  <a:pt x="587374" y="476137"/>
                </a:lnTo>
                <a:lnTo>
                  <a:pt x="578863" y="515651"/>
                </a:lnTo>
                <a:lnTo>
                  <a:pt x="575908" y="530442"/>
                </a:lnTo>
                <a:lnTo>
                  <a:pt x="574277" y="531761"/>
                </a:lnTo>
                <a:lnTo>
                  <a:pt x="534986" y="567360"/>
                </a:lnTo>
                <a:lnTo>
                  <a:pt x="510577" y="605504"/>
                </a:lnTo>
                <a:lnTo>
                  <a:pt x="487920" y="646639"/>
                </a:lnTo>
                <a:lnTo>
                  <a:pt x="465721" y="688948"/>
                </a:lnTo>
                <a:lnTo>
                  <a:pt x="442683" y="730617"/>
                </a:lnTo>
                <a:lnTo>
                  <a:pt x="417512" y="769830"/>
                </a:lnTo>
                <a:lnTo>
                  <a:pt x="409371" y="806707"/>
                </a:lnTo>
                <a:lnTo>
                  <a:pt x="405839" y="822917"/>
                </a:lnTo>
                <a:lnTo>
                  <a:pt x="403558" y="825583"/>
                </a:lnTo>
                <a:lnTo>
                  <a:pt x="399165" y="821827"/>
                </a:lnTo>
                <a:lnTo>
                  <a:pt x="389303" y="818772"/>
                </a:lnTo>
                <a:lnTo>
                  <a:pt x="370609" y="823540"/>
                </a:lnTo>
                <a:lnTo>
                  <a:pt x="339724" y="843253"/>
                </a:lnTo>
                <a:lnTo>
                  <a:pt x="331043" y="854099"/>
                </a:lnTo>
                <a:lnTo>
                  <a:pt x="325040" y="868283"/>
                </a:lnTo>
                <a:lnTo>
                  <a:pt x="319633" y="883302"/>
                </a:lnTo>
                <a:lnTo>
                  <a:pt x="312737" y="896651"/>
                </a:lnTo>
                <a:lnTo>
                  <a:pt x="303882" y="907255"/>
                </a:lnTo>
                <a:lnTo>
                  <a:pt x="294282" y="916398"/>
                </a:lnTo>
                <a:lnTo>
                  <a:pt x="284385" y="925124"/>
                </a:lnTo>
                <a:lnTo>
                  <a:pt x="274637" y="934475"/>
                </a:lnTo>
                <a:lnTo>
                  <a:pt x="253206" y="975463"/>
                </a:lnTo>
                <a:lnTo>
                  <a:pt x="241895" y="1018397"/>
                </a:lnTo>
                <a:lnTo>
                  <a:pt x="238521" y="1047948"/>
                </a:lnTo>
                <a:lnTo>
                  <a:pt x="233362" y="1075829"/>
                </a:lnTo>
                <a:lnTo>
                  <a:pt x="222249" y="1099121"/>
                </a:lnTo>
                <a:lnTo>
                  <a:pt x="200024" y="1133955"/>
                </a:lnTo>
                <a:lnTo>
                  <a:pt x="184943" y="1169207"/>
                </a:lnTo>
                <a:lnTo>
                  <a:pt x="172243" y="1206127"/>
                </a:lnTo>
                <a:lnTo>
                  <a:pt x="157162" y="1245967"/>
                </a:lnTo>
                <a:lnTo>
                  <a:pt x="136847" y="1272562"/>
                </a:lnTo>
                <a:lnTo>
                  <a:pt x="130174" y="1281566"/>
                </a:lnTo>
                <a:lnTo>
                  <a:pt x="110083" y="1322554"/>
                </a:lnTo>
                <a:lnTo>
                  <a:pt x="98821" y="1365836"/>
                </a:lnTo>
                <a:lnTo>
                  <a:pt x="95845" y="1380055"/>
                </a:lnTo>
                <a:lnTo>
                  <a:pt x="90487" y="1392813"/>
                </a:lnTo>
                <a:lnTo>
                  <a:pt x="67642" y="1416175"/>
                </a:lnTo>
                <a:lnTo>
                  <a:pt x="37504" y="1432863"/>
                </a:lnTo>
                <a:lnTo>
                  <a:pt x="11236" y="1442875"/>
                </a:lnTo>
                <a:lnTo>
                  <a:pt x="0" y="1446212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11873" y="373429"/>
            <a:ext cx="91440" cy="3041650"/>
          </a:xfrm>
          <a:custGeom>
            <a:avLst/>
            <a:gdLst/>
            <a:ahLst/>
            <a:cxnLst/>
            <a:rect l="l" t="t" r="r" b="b"/>
            <a:pathLst>
              <a:path w="91439" h="3041650">
                <a:moveTo>
                  <a:pt x="91432" y="0"/>
                </a:moveTo>
                <a:lnTo>
                  <a:pt x="76993" y="68690"/>
                </a:lnTo>
                <a:lnTo>
                  <a:pt x="58737" y="196484"/>
                </a:lnTo>
                <a:lnTo>
                  <a:pt x="47625" y="325865"/>
                </a:lnTo>
                <a:lnTo>
                  <a:pt x="41274" y="457628"/>
                </a:lnTo>
                <a:lnTo>
                  <a:pt x="41274" y="725915"/>
                </a:lnTo>
                <a:lnTo>
                  <a:pt x="51593" y="998171"/>
                </a:lnTo>
                <a:lnTo>
                  <a:pt x="63500" y="1271221"/>
                </a:lnTo>
                <a:lnTo>
                  <a:pt x="68262" y="1544271"/>
                </a:lnTo>
                <a:lnTo>
                  <a:pt x="65881" y="1679209"/>
                </a:lnTo>
                <a:lnTo>
                  <a:pt x="58737" y="1813353"/>
                </a:lnTo>
                <a:lnTo>
                  <a:pt x="45243" y="1945909"/>
                </a:lnTo>
                <a:lnTo>
                  <a:pt x="25400" y="2076878"/>
                </a:lnTo>
                <a:lnTo>
                  <a:pt x="23018" y="2146728"/>
                </a:lnTo>
                <a:lnTo>
                  <a:pt x="20637" y="2211021"/>
                </a:lnTo>
                <a:lnTo>
                  <a:pt x="18256" y="2268965"/>
                </a:lnTo>
                <a:lnTo>
                  <a:pt x="15874" y="2321353"/>
                </a:lnTo>
                <a:lnTo>
                  <a:pt x="14287" y="2368978"/>
                </a:lnTo>
                <a:lnTo>
                  <a:pt x="12699" y="2411841"/>
                </a:lnTo>
                <a:lnTo>
                  <a:pt x="9524" y="2485659"/>
                </a:lnTo>
                <a:lnTo>
                  <a:pt x="7143" y="2544397"/>
                </a:lnTo>
                <a:lnTo>
                  <a:pt x="4762" y="2591228"/>
                </a:lnTo>
                <a:lnTo>
                  <a:pt x="3174" y="2629328"/>
                </a:lnTo>
                <a:lnTo>
                  <a:pt x="2381" y="2661872"/>
                </a:lnTo>
                <a:lnTo>
                  <a:pt x="793" y="2719022"/>
                </a:lnTo>
                <a:lnTo>
                  <a:pt x="0" y="2749978"/>
                </a:lnTo>
                <a:lnTo>
                  <a:pt x="0" y="2786491"/>
                </a:lnTo>
                <a:lnTo>
                  <a:pt x="0" y="2830940"/>
                </a:lnTo>
                <a:lnTo>
                  <a:pt x="0" y="2886502"/>
                </a:lnTo>
                <a:lnTo>
                  <a:pt x="0" y="2955558"/>
                </a:lnTo>
                <a:lnTo>
                  <a:pt x="0" y="2996040"/>
                </a:lnTo>
                <a:lnTo>
                  <a:pt x="0" y="3041283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95903" y="317501"/>
            <a:ext cx="168275" cy="185420"/>
          </a:xfrm>
          <a:custGeom>
            <a:avLst/>
            <a:gdLst/>
            <a:ahLst/>
            <a:cxnLst/>
            <a:rect l="l" t="t" r="r" b="b"/>
            <a:pathLst>
              <a:path w="168275" h="185420">
                <a:moveTo>
                  <a:pt x="119157" y="0"/>
                </a:moveTo>
                <a:lnTo>
                  <a:pt x="0" y="150149"/>
                </a:lnTo>
                <a:lnTo>
                  <a:pt x="167783" y="185416"/>
                </a:lnTo>
                <a:lnTo>
                  <a:pt x="1191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11873" y="3376613"/>
            <a:ext cx="2072005" cy="58419"/>
          </a:xfrm>
          <a:custGeom>
            <a:avLst/>
            <a:gdLst/>
            <a:ahLst/>
            <a:cxnLst/>
            <a:rect l="l" t="t" r="r" b="b"/>
            <a:pathLst>
              <a:path w="2072004" h="58420">
                <a:moveTo>
                  <a:pt x="0" y="0"/>
                </a:moveTo>
                <a:lnTo>
                  <a:pt x="112712" y="793"/>
                </a:lnTo>
                <a:lnTo>
                  <a:pt x="219074" y="2381"/>
                </a:lnTo>
                <a:lnTo>
                  <a:pt x="321468" y="3968"/>
                </a:lnTo>
                <a:lnTo>
                  <a:pt x="419099" y="5556"/>
                </a:lnTo>
                <a:lnTo>
                  <a:pt x="604837" y="9524"/>
                </a:lnTo>
                <a:lnTo>
                  <a:pt x="783431" y="13493"/>
                </a:lnTo>
                <a:lnTo>
                  <a:pt x="960437" y="17462"/>
                </a:lnTo>
                <a:lnTo>
                  <a:pt x="1141412" y="21431"/>
                </a:lnTo>
                <a:lnTo>
                  <a:pt x="1332705" y="25399"/>
                </a:lnTo>
                <a:lnTo>
                  <a:pt x="1433511" y="27781"/>
                </a:lnTo>
                <a:lnTo>
                  <a:pt x="1539874" y="29368"/>
                </a:lnTo>
                <a:lnTo>
                  <a:pt x="1616868" y="39687"/>
                </a:lnTo>
                <a:lnTo>
                  <a:pt x="1687511" y="46831"/>
                </a:lnTo>
                <a:lnTo>
                  <a:pt x="1821655" y="55562"/>
                </a:lnTo>
                <a:lnTo>
                  <a:pt x="1889124" y="57149"/>
                </a:lnTo>
                <a:lnTo>
                  <a:pt x="1961355" y="57943"/>
                </a:lnTo>
                <a:lnTo>
                  <a:pt x="2040730" y="57943"/>
                </a:lnTo>
                <a:lnTo>
                  <a:pt x="2071687" y="57943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69260" y="3348832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0"/>
                </a:moveTo>
                <a:lnTo>
                  <a:pt x="0" y="171450"/>
                </a:lnTo>
                <a:lnTo>
                  <a:pt x="171450" y="857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96586" y="3340100"/>
            <a:ext cx="1101090" cy="2071370"/>
          </a:xfrm>
          <a:custGeom>
            <a:avLst/>
            <a:gdLst/>
            <a:ahLst/>
            <a:cxnLst/>
            <a:rect l="l" t="t" r="r" b="b"/>
            <a:pathLst>
              <a:path w="1101089" h="2071370">
                <a:moveTo>
                  <a:pt x="1101000" y="0"/>
                </a:moveTo>
                <a:lnTo>
                  <a:pt x="1080363" y="61912"/>
                </a:lnTo>
                <a:lnTo>
                  <a:pt x="1052582" y="118268"/>
                </a:lnTo>
                <a:lnTo>
                  <a:pt x="1019244" y="169862"/>
                </a:lnTo>
                <a:lnTo>
                  <a:pt x="983526" y="218281"/>
                </a:lnTo>
                <a:lnTo>
                  <a:pt x="976382" y="246062"/>
                </a:lnTo>
                <a:lnTo>
                  <a:pt x="968444" y="265906"/>
                </a:lnTo>
                <a:lnTo>
                  <a:pt x="959713" y="280193"/>
                </a:lnTo>
                <a:lnTo>
                  <a:pt x="950982" y="291306"/>
                </a:lnTo>
                <a:lnTo>
                  <a:pt x="930344" y="311943"/>
                </a:lnTo>
                <a:lnTo>
                  <a:pt x="918438" y="327025"/>
                </a:lnTo>
                <a:lnTo>
                  <a:pt x="852557" y="446881"/>
                </a:lnTo>
                <a:lnTo>
                  <a:pt x="800963" y="547687"/>
                </a:lnTo>
                <a:lnTo>
                  <a:pt x="792232" y="589756"/>
                </a:lnTo>
                <a:lnTo>
                  <a:pt x="789057" y="601662"/>
                </a:lnTo>
                <a:lnTo>
                  <a:pt x="788263" y="608012"/>
                </a:lnTo>
                <a:lnTo>
                  <a:pt x="787469" y="611187"/>
                </a:lnTo>
                <a:lnTo>
                  <a:pt x="788263" y="605631"/>
                </a:lnTo>
                <a:lnTo>
                  <a:pt x="788263" y="597693"/>
                </a:lnTo>
                <a:lnTo>
                  <a:pt x="761275" y="641349"/>
                </a:lnTo>
                <a:lnTo>
                  <a:pt x="754925" y="668337"/>
                </a:lnTo>
                <a:lnTo>
                  <a:pt x="748575" y="694531"/>
                </a:lnTo>
                <a:lnTo>
                  <a:pt x="728732" y="733424"/>
                </a:lnTo>
                <a:lnTo>
                  <a:pt x="701744" y="773112"/>
                </a:lnTo>
                <a:lnTo>
                  <a:pt x="669200" y="813593"/>
                </a:lnTo>
                <a:lnTo>
                  <a:pt x="634275" y="854074"/>
                </a:lnTo>
                <a:lnTo>
                  <a:pt x="562044" y="927893"/>
                </a:lnTo>
                <a:lnTo>
                  <a:pt x="529500" y="960437"/>
                </a:lnTo>
                <a:lnTo>
                  <a:pt x="500925" y="988218"/>
                </a:lnTo>
                <a:lnTo>
                  <a:pt x="489019" y="1028699"/>
                </a:lnTo>
                <a:lnTo>
                  <a:pt x="474732" y="1058862"/>
                </a:lnTo>
                <a:lnTo>
                  <a:pt x="457269" y="1086643"/>
                </a:lnTo>
                <a:lnTo>
                  <a:pt x="435838" y="1117599"/>
                </a:lnTo>
                <a:lnTo>
                  <a:pt x="411232" y="1201737"/>
                </a:lnTo>
                <a:lnTo>
                  <a:pt x="383450" y="1282699"/>
                </a:lnTo>
                <a:lnTo>
                  <a:pt x="373132" y="1316831"/>
                </a:lnTo>
                <a:lnTo>
                  <a:pt x="367575" y="1347787"/>
                </a:lnTo>
                <a:lnTo>
                  <a:pt x="360432" y="1396999"/>
                </a:lnTo>
                <a:lnTo>
                  <a:pt x="354875" y="1417637"/>
                </a:lnTo>
                <a:lnTo>
                  <a:pt x="345350" y="1435099"/>
                </a:lnTo>
                <a:lnTo>
                  <a:pt x="328682" y="1450974"/>
                </a:lnTo>
                <a:lnTo>
                  <a:pt x="304075" y="1465262"/>
                </a:lnTo>
                <a:lnTo>
                  <a:pt x="266769" y="1504949"/>
                </a:lnTo>
                <a:lnTo>
                  <a:pt x="239782" y="1543843"/>
                </a:lnTo>
                <a:lnTo>
                  <a:pt x="215175" y="1589881"/>
                </a:lnTo>
                <a:lnTo>
                  <a:pt x="186600" y="1647824"/>
                </a:lnTo>
                <a:lnTo>
                  <a:pt x="154057" y="1707356"/>
                </a:lnTo>
                <a:lnTo>
                  <a:pt x="118338" y="1763712"/>
                </a:lnTo>
                <a:lnTo>
                  <a:pt x="84207" y="1821656"/>
                </a:lnTo>
                <a:lnTo>
                  <a:pt x="56426" y="1885949"/>
                </a:lnTo>
                <a:lnTo>
                  <a:pt x="44519" y="1931987"/>
                </a:lnTo>
                <a:lnTo>
                  <a:pt x="36582" y="1973262"/>
                </a:lnTo>
                <a:lnTo>
                  <a:pt x="25469" y="2012155"/>
                </a:lnTo>
                <a:lnTo>
                  <a:pt x="4038" y="2050256"/>
                </a:lnTo>
                <a:lnTo>
                  <a:pt x="69" y="2070893"/>
                </a:lnTo>
                <a:lnTo>
                  <a:pt x="0" y="2071067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59779" y="5273114"/>
            <a:ext cx="159385" cy="191135"/>
          </a:xfrm>
          <a:custGeom>
            <a:avLst/>
            <a:gdLst/>
            <a:ahLst/>
            <a:cxnLst/>
            <a:rect l="l" t="t" r="r" b="b"/>
            <a:pathLst>
              <a:path w="159385" h="191135">
                <a:moveTo>
                  <a:pt x="0" y="0"/>
                </a:moveTo>
                <a:lnTo>
                  <a:pt x="15452" y="191062"/>
                </a:lnTo>
                <a:lnTo>
                  <a:pt x="159031" y="6406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15306" y="2578122"/>
            <a:ext cx="1657985" cy="2237740"/>
          </a:xfrm>
          <a:custGeom>
            <a:avLst/>
            <a:gdLst/>
            <a:ahLst/>
            <a:cxnLst/>
            <a:rect l="l" t="t" r="r" b="b"/>
            <a:pathLst>
              <a:path w="1657984" h="2237740">
                <a:moveTo>
                  <a:pt x="1643538" y="1941781"/>
                </a:moveTo>
                <a:lnTo>
                  <a:pt x="167918" y="1941781"/>
                </a:lnTo>
                <a:lnTo>
                  <a:pt x="222209" y="2006955"/>
                </a:lnTo>
                <a:lnTo>
                  <a:pt x="246933" y="2036248"/>
                </a:lnTo>
                <a:lnTo>
                  <a:pt x="292492" y="2088420"/>
                </a:lnTo>
                <a:lnTo>
                  <a:pt x="334139" y="2132275"/>
                </a:lnTo>
                <a:lnTo>
                  <a:pt x="373402" y="2168094"/>
                </a:lnTo>
                <a:lnTo>
                  <a:pt x="411808" y="2196158"/>
                </a:lnTo>
                <a:lnTo>
                  <a:pt x="450884" y="2216748"/>
                </a:lnTo>
                <a:lnTo>
                  <a:pt x="492159" y="2230145"/>
                </a:lnTo>
                <a:lnTo>
                  <a:pt x="537160" y="2236629"/>
                </a:lnTo>
                <a:lnTo>
                  <a:pt x="561535" y="2237366"/>
                </a:lnTo>
                <a:lnTo>
                  <a:pt x="587414" y="2236481"/>
                </a:lnTo>
                <a:lnTo>
                  <a:pt x="644450" y="2229983"/>
                </a:lnTo>
                <a:lnTo>
                  <a:pt x="709793" y="2217415"/>
                </a:lnTo>
                <a:lnTo>
                  <a:pt x="784973" y="2199059"/>
                </a:lnTo>
                <a:lnTo>
                  <a:pt x="826729" y="2187798"/>
                </a:lnTo>
                <a:lnTo>
                  <a:pt x="1442544" y="2007177"/>
                </a:lnTo>
                <a:lnTo>
                  <a:pt x="1618893" y="1958041"/>
                </a:lnTo>
                <a:lnTo>
                  <a:pt x="1643228" y="1942482"/>
                </a:lnTo>
                <a:lnTo>
                  <a:pt x="1643538" y="1941781"/>
                </a:lnTo>
                <a:close/>
              </a:path>
              <a:path w="1657984" h="2237740">
                <a:moveTo>
                  <a:pt x="295153" y="0"/>
                </a:moveTo>
                <a:lnTo>
                  <a:pt x="254433" y="2958"/>
                </a:lnTo>
                <a:lnTo>
                  <a:pt x="215201" y="10544"/>
                </a:lnTo>
                <a:lnTo>
                  <a:pt x="177670" y="23419"/>
                </a:lnTo>
                <a:lnTo>
                  <a:pt x="142056" y="42248"/>
                </a:lnTo>
                <a:lnTo>
                  <a:pt x="108571" y="67693"/>
                </a:lnTo>
                <a:lnTo>
                  <a:pt x="77430" y="100416"/>
                </a:lnTo>
                <a:lnTo>
                  <a:pt x="54196" y="132894"/>
                </a:lnTo>
                <a:lnTo>
                  <a:pt x="35668" y="167993"/>
                </a:lnTo>
                <a:lnTo>
                  <a:pt x="21457" y="205502"/>
                </a:lnTo>
                <a:lnTo>
                  <a:pt x="11174" y="245205"/>
                </a:lnTo>
                <a:lnTo>
                  <a:pt x="4430" y="286889"/>
                </a:lnTo>
                <a:lnTo>
                  <a:pt x="835" y="330342"/>
                </a:lnTo>
                <a:lnTo>
                  <a:pt x="0" y="375350"/>
                </a:lnTo>
                <a:lnTo>
                  <a:pt x="1535" y="421699"/>
                </a:lnTo>
                <a:lnTo>
                  <a:pt x="5051" y="469176"/>
                </a:lnTo>
                <a:lnTo>
                  <a:pt x="10160" y="517568"/>
                </a:lnTo>
                <a:lnTo>
                  <a:pt x="16471" y="566661"/>
                </a:lnTo>
                <a:lnTo>
                  <a:pt x="23595" y="616242"/>
                </a:lnTo>
                <a:lnTo>
                  <a:pt x="38725" y="716013"/>
                </a:lnTo>
                <a:lnTo>
                  <a:pt x="45953" y="765776"/>
                </a:lnTo>
                <a:lnTo>
                  <a:pt x="52436" y="815174"/>
                </a:lnTo>
                <a:lnTo>
                  <a:pt x="57786" y="863993"/>
                </a:lnTo>
                <a:lnTo>
                  <a:pt x="61614" y="912018"/>
                </a:lnTo>
                <a:lnTo>
                  <a:pt x="63529" y="959038"/>
                </a:lnTo>
                <a:lnTo>
                  <a:pt x="63143" y="1004839"/>
                </a:lnTo>
                <a:lnTo>
                  <a:pt x="56520" y="1050632"/>
                </a:lnTo>
                <a:lnTo>
                  <a:pt x="43497" y="1099855"/>
                </a:lnTo>
                <a:lnTo>
                  <a:pt x="30772" y="1139170"/>
                </a:lnTo>
                <a:lnTo>
                  <a:pt x="25043" y="1155238"/>
                </a:lnTo>
                <a:lnTo>
                  <a:pt x="26576" y="1207334"/>
                </a:lnTo>
                <a:lnTo>
                  <a:pt x="28017" y="1259312"/>
                </a:lnTo>
                <a:lnTo>
                  <a:pt x="29393" y="1311206"/>
                </a:lnTo>
                <a:lnTo>
                  <a:pt x="33392" y="1466724"/>
                </a:lnTo>
                <a:lnTo>
                  <a:pt x="34768" y="1518618"/>
                </a:lnTo>
                <a:lnTo>
                  <a:pt x="36209" y="1570597"/>
                </a:lnTo>
                <a:lnTo>
                  <a:pt x="37743" y="1622692"/>
                </a:lnTo>
                <a:lnTo>
                  <a:pt x="37250" y="1673343"/>
                </a:lnTo>
                <a:lnTo>
                  <a:pt x="34332" y="1725066"/>
                </a:lnTo>
                <a:lnTo>
                  <a:pt x="31591" y="1776902"/>
                </a:lnTo>
                <a:lnTo>
                  <a:pt x="31628" y="1827891"/>
                </a:lnTo>
                <a:lnTo>
                  <a:pt x="37044" y="1877073"/>
                </a:lnTo>
                <a:lnTo>
                  <a:pt x="50443" y="1923489"/>
                </a:lnTo>
                <a:lnTo>
                  <a:pt x="71254" y="1944353"/>
                </a:lnTo>
                <a:lnTo>
                  <a:pt x="101441" y="1947116"/>
                </a:lnTo>
                <a:lnTo>
                  <a:pt x="135498" y="1942639"/>
                </a:lnTo>
                <a:lnTo>
                  <a:pt x="167918" y="1941781"/>
                </a:lnTo>
                <a:lnTo>
                  <a:pt x="1643538" y="1941781"/>
                </a:lnTo>
                <a:lnTo>
                  <a:pt x="1655412" y="1915012"/>
                </a:lnTo>
                <a:lnTo>
                  <a:pt x="1657874" y="1878024"/>
                </a:lnTo>
                <a:lnTo>
                  <a:pt x="1653047" y="1833910"/>
                </a:lnTo>
                <a:lnTo>
                  <a:pt x="1643358" y="1785063"/>
                </a:lnTo>
                <a:lnTo>
                  <a:pt x="1619121" y="1682734"/>
                </a:lnTo>
                <a:lnTo>
                  <a:pt x="1609433" y="1634037"/>
                </a:lnTo>
                <a:lnTo>
                  <a:pt x="1604605" y="1590174"/>
                </a:lnTo>
                <a:lnTo>
                  <a:pt x="1607346" y="1540121"/>
                </a:lnTo>
                <a:lnTo>
                  <a:pt x="1609985" y="1490040"/>
                </a:lnTo>
                <a:lnTo>
                  <a:pt x="1612524" y="1439934"/>
                </a:lnTo>
                <a:lnTo>
                  <a:pt x="1614961" y="1389806"/>
                </a:lnTo>
                <a:lnTo>
                  <a:pt x="1617298" y="1339656"/>
                </a:lnTo>
                <a:lnTo>
                  <a:pt x="1619535" y="1289488"/>
                </a:lnTo>
                <a:lnTo>
                  <a:pt x="1621673" y="1239302"/>
                </a:lnTo>
                <a:lnTo>
                  <a:pt x="1623711" y="1189102"/>
                </a:lnTo>
                <a:lnTo>
                  <a:pt x="1625651" y="1138888"/>
                </a:lnTo>
                <a:lnTo>
                  <a:pt x="1627492" y="1088664"/>
                </a:lnTo>
                <a:lnTo>
                  <a:pt x="1629235" y="1038430"/>
                </a:lnTo>
                <a:lnTo>
                  <a:pt x="1630880" y="988190"/>
                </a:lnTo>
                <a:lnTo>
                  <a:pt x="1632428" y="937944"/>
                </a:lnTo>
                <a:lnTo>
                  <a:pt x="1633880" y="887696"/>
                </a:lnTo>
                <a:lnTo>
                  <a:pt x="1635234" y="837446"/>
                </a:lnTo>
                <a:lnTo>
                  <a:pt x="1636493" y="787197"/>
                </a:lnTo>
                <a:lnTo>
                  <a:pt x="1637656" y="736952"/>
                </a:lnTo>
                <a:lnTo>
                  <a:pt x="1638724" y="686711"/>
                </a:lnTo>
                <a:lnTo>
                  <a:pt x="1639697" y="636478"/>
                </a:lnTo>
                <a:lnTo>
                  <a:pt x="1640575" y="586253"/>
                </a:lnTo>
                <a:lnTo>
                  <a:pt x="1641360" y="536040"/>
                </a:lnTo>
                <a:lnTo>
                  <a:pt x="1642050" y="485839"/>
                </a:lnTo>
                <a:lnTo>
                  <a:pt x="1642648" y="435654"/>
                </a:lnTo>
                <a:lnTo>
                  <a:pt x="1643152" y="385485"/>
                </a:lnTo>
                <a:lnTo>
                  <a:pt x="1643595" y="330342"/>
                </a:lnTo>
                <a:lnTo>
                  <a:pt x="1643883" y="285207"/>
                </a:lnTo>
                <a:lnTo>
                  <a:pt x="1644065" y="245205"/>
                </a:lnTo>
                <a:lnTo>
                  <a:pt x="1644191" y="205502"/>
                </a:lnTo>
                <a:lnTo>
                  <a:pt x="1644293" y="134967"/>
                </a:lnTo>
                <a:lnTo>
                  <a:pt x="1596506" y="126903"/>
                </a:lnTo>
                <a:lnTo>
                  <a:pt x="1572091" y="123299"/>
                </a:lnTo>
                <a:lnTo>
                  <a:pt x="1561346" y="121502"/>
                </a:lnTo>
                <a:lnTo>
                  <a:pt x="1554569" y="118858"/>
                </a:lnTo>
                <a:lnTo>
                  <a:pt x="1542060" y="112714"/>
                </a:lnTo>
                <a:lnTo>
                  <a:pt x="1514118" y="100416"/>
                </a:lnTo>
                <a:lnTo>
                  <a:pt x="1490330" y="90190"/>
                </a:lnTo>
                <a:lnTo>
                  <a:pt x="1475527" y="84156"/>
                </a:lnTo>
                <a:lnTo>
                  <a:pt x="821968" y="84156"/>
                </a:lnTo>
                <a:lnTo>
                  <a:pt x="780081" y="83288"/>
                </a:lnTo>
                <a:lnTo>
                  <a:pt x="737116" y="79093"/>
                </a:lnTo>
                <a:lnTo>
                  <a:pt x="693284" y="72234"/>
                </a:lnTo>
                <a:lnTo>
                  <a:pt x="648802" y="63375"/>
                </a:lnTo>
                <a:lnTo>
                  <a:pt x="603881" y="53177"/>
                </a:lnTo>
                <a:lnTo>
                  <a:pt x="513582" y="31418"/>
                </a:lnTo>
                <a:lnTo>
                  <a:pt x="468632" y="21182"/>
                </a:lnTo>
                <a:lnTo>
                  <a:pt x="424100" y="12260"/>
                </a:lnTo>
                <a:lnTo>
                  <a:pt x="380200" y="5313"/>
                </a:lnTo>
                <a:lnTo>
                  <a:pt x="337147" y="1006"/>
                </a:lnTo>
                <a:lnTo>
                  <a:pt x="295153" y="0"/>
                </a:lnTo>
                <a:close/>
              </a:path>
              <a:path w="1657984" h="2237740">
                <a:moveTo>
                  <a:pt x="1434743" y="67897"/>
                </a:moveTo>
                <a:lnTo>
                  <a:pt x="821968" y="84156"/>
                </a:lnTo>
                <a:lnTo>
                  <a:pt x="1475527" y="84156"/>
                </a:lnTo>
                <a:lnTo>
                  <a:pt x="1464310" y="79584"/>
                </a:lnTo>
                <a:lnTo>
                  <a:pt x="1434743" y="67897"/>
                </a:lnTo>
                <a:close/>
              </a:path>
            </a:pathLst>
          </a:custGeom>
          <a:solidFill>
            <a:srgbClr val="FFD300">
              <a:alpha val="568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11985" y="1270000"/>
            <a:ext cx="795020" cy="3444240"/>
          </a:xfrm>
          <a:custGeom>
            <a:avLst/>
            <a:gdLst/>
            <a:ahLst/>
            <a:cxnLst/>
            <a:rect l="l" t="t" r="r" b="b"/>
            <a:pathLst>
              <a:path w="795020" h="3444240">
                <a:moveTo>
                  <a:pt x="768075" y="1097379"/>
                </a:moveTo>
                <a:lnTo>
                  <a:pt x="171949" y="1097379"/>
                </a:lnTo>
                <a:lnTo>
                  <a:pt x="173639" y="1101773"/>
                </a:lnTo>
                <a:lnTo>
                  <a:pt x="170107" y="1118083"/>
                </a:lnTo>
                <a:lnTo>
                  <a:pt x="144090" y="1175912"/>
                </a:lnTo>
                <a:lnTo>
                  <a:pt x="109611" y="1211392"/>
                </a:lnTo>
                <a:lnTo>
                  <a:pt x="92075" y="1226628"/>
                </a:lnTo>
                <a:lnTo>
                  <a:pt x="82083" y="1276943"/>
                </a:lnTo>
                <a:lnTo>
                  <a:pt x="74927" y="1327663"/>
                </a:lnTo>
                <a:lnTo>
                  <a:pt x="70138" y="1378714"/>
                </a:lnTo>
                <a:lnTo>
                  <a:pt x="67248" y="1430022"/>
                </a:lnTo>
                <a:lnTo>
                  <a:pt x="65789" y="1481516"/>
                </a:lnTo>
                <a:lnTo>
                  <a:pt x="65349" y="1527086"/>
                </a:lnTo>
                <a:lnTo>
                  <a:pt x="65291" y="1638018"/>
                </a:lnTo>
                <a:lnTo>
                  <a:pt x="64879" y="1687879"/>
                </a:lnTo>
                <a:lnTo>
                  <a:pt x="63541" y="1739202"/>
                </a:lnTo>
                <a:lnTo>
                  <a:pt x="60821" y="1790272"/>
                </a:lnTo>
                <a:lnTo>
                  <a:pt x="56252" y="1841016"/>
                </a:lnTo>
                <a:lnTo>
                  <a:pt x="49363" y="1891360"/>
                </a:lnTo>
                <a:lnTo>
                  <a:pt x="39687" y="1941233"/>
                </a:lnTo>
                <a:lnTo>
                  <a:pt x="39076" y="1993163"/>
                </a:lnTo>
                <a:lnTo>
                  <a:pt x="38538" y="2051933"/>
                </a:lnTo>
                <a:lnTo>
                  <a:pt x="38206" y="2096644"/>
                </a:lnTo>
                <a:lnTo>
                  <a:pt x="37905" y="2148210"/>
                </a:lnTo>
                <a:lnTo>
                  <a:pt x="37665" y="2199668"/>
                </a:lnTo>
                <a:lnTo>
                  <a:pt x="36887" y="2404032"/>
                </a:lnTo>
                <a:lnTo>
                  <a:pt x="36629" y="2455608"/>
                </a:lnTo>
                <a:lnTo>
                  <a:pt x="36307" y="2506577"/>
                </a:lnTo>
                <a:lnTo>
                  <a:pt x="35896" y="2557490"/>
                </a:lnTo>
                <a:lnTo>
                  <a:pt x="35377" y="2608355"/>
                </a:lnTo>
                <a:lnTo>
                  <a:pt x="34726" y="2659178"/>
                </a:lnTo>
                <a:lnTo>
                  <a:pt x="33924" y="2709966"/>
                </a:lnTo>
                <a:lnTo>
                  <a:pt x="32948" y="2760729"/>
                </a:lnTo>
                <a:lnTo>
                  <a:pt x="31778" y="2811471"/>
                </a:lnTo>
                <a:lnTo>
                  <a:pt x="30393" y="2862202"/>
                </a:lnTo>
                <a:lnTo>
                  <a:pt x="28770" y="2912927"/>
                </a:lnTo>
                <a:lnTo>
                  <a:pt x="26890" y="2963655"/>
                </a:lnTo>
                <a:lnTo>
                  <a:pt x="24730" y="3014393"/>
                </a:lnTo>
                <a:lnTo>
                  <a:pt x="22269" y="3065148"/>
                </a:lnTo>
                <a:lnTo>
                  <a:pt x="19486" y="3115927"/>
                </a:lnTo>
                <a:lnTo>
                  <a:pt x="16283" y="3167861"/>
                </a:lnTo>
                <a:lnTo>
                  <a:pt x="12870" y="3217588"/>
                </a:lnTo>
                <a:lnTo>
                  <a:pt x="8994" y="3268484"/>
                </a:lnTo>
                <a:lnTo>
                  <a:pt x="4711" y="3319433"/>
                </a:lnTo>
                <a:lnTo>
                  <a:pt x="0" y="3370444"/>
                </a:lnTo>
                <a:lnTo>
                  <a:pt x="2009" y="3390375"/>
                </a:lnTo>
                <a:lnTo>
                  <a:pt x="2976" y="3411350"/>
                </a:lnTo>
                <a:lnTo>
                  <a:pt x="6027" y="3430238"/>
                </a:lnTo>
                <a:lnTo>
                  <a:pt x="14287" y="3443908"/>
                </a:lnTo>
                <a:lnTo>
                  <a:pt x="22274" y="3443942"/>
                </a:lnTo>
                <a:lnTo>
                  <a:pt x="29368" y="3434168"/>
                </a:lnTo>
                <a:lnTo>
                  <a:pt x="45020" y="3379000"/>
                </a:lnTo>
                <a:lnTo>
                  <a:pt x="49733" y="3324042"/>
                </a:lnTo>
                <a:lnTo>
                  <a:pt x="52387" y="3296979"/>
                </a:lnTo>
                <a:lnTo>
                  <a:pt x="62334" y="3256769"/>
                </a:lnTo>
                <a:lnTo>
                  <a:pt x="77192" y="3225742"/>
                </a:lnTo>
                <a:lnTo>
                  <a:pt x="95919" y="3198053"/>
                </a:lnTo>
                <a:lnTo>
                  <a:pt x="117475" y="3167861"/>
                </a:lnTo>
                <a:lnTo>
                  <a:pt x="136512" y="3109766"/>
                </a:lnTo>
                <a:lnTo>
                  <a:pt x="156997" y="3071226"/>
                </a:lnTo>
                <a:lnTo>
                  <a:pt x="181140" y="3043479"/>
                </a:lnTo>
                <a:lnTo>
                  <a:pt x="249237" y="2985314"/>
                </a:lnTo>
                <a:lnTo>
                  <a:pt x="261887" y="2961974"/>
                </a:lnTo>
                <a:lnTo>
                  <a:pt x="290760" y="2918632"/>
                </a:lnTo>
                <a:lnTo>
                  <a:pt x="315150" y="2839436"/>
                </a:lnTo>
                <a:lnTo>
                  <a:pt x="320675" y="2806097"/>
                </a:lnTo>
                <a:lnTo>
                  <a:pt x="328485" y="2785367"/>
                </a:lnTo>
                <a:lnTo>
                  <a:pt x="348869" y="2768590"/>
                </a:lnTo>
                <a:lnTo>
                  <a:pt x="392112" y="2747111"/>
                </a:lnTo>
                <a:lnTo>
                  <a:pt x="412998" y="2715979"/>
                </a:lnTo>
                <a:lnTo>
                  <a:pt x="431800" y="2683387"/>
                </a:lnTo>
                <a:lnTo>
                  <a:pt x="450601" y="2650377"/>
                </a:lnTo>
                <a:lnTo>
                  <a:pt x="471487" y="2617993"/>
                </a:lnTo>
                <a:lnTo>
                  <a:pt x="482079" y="2556251"/>
                </a:lnTo>
                <a:lnTo>
                  <a:pt x="488354" y="2518093"/>
                </a:lnTo>
                <a:lnTo>
                  <a:pt x="505643" y="2493709"/>
                </a:lnTo>
                <a:lnTo>
                  <a:pt x="549275" y="2473291"/>
                </a:lnTo>
                <a:lnTo>
                  <a:pt x="577203" y="2431241"/>
                </a:lnTo>
                <a:lnTo>
                  <a:pt x="603661" y="2375586"/>
                </a:lnTo>
                <a:lnTo>
                  <a:pt x="627062" y="2326363"/>
                </a:lnTo>
                <a:lnTo>
                  <a:pt x="644128" y="2291857"/>
                </a:lnTo>
                <a:lnTo>
                  <a:pt x="663351" y="2220272"/>
                </a:lnTo>
                <a:lnTo>
                  <a:pt x="671314" y="2172756"/>
                </a:lnTo>
                <a:lnTo>
                  <a:pt x="683741" y="2128580"/>
                </a:lnTo>
                <a:lnTo>
                  <a:pt x="706437" y="2088161"/>
                </a:lnTo>
                <a:lnTo>
                  <a:pt x="722479" y="2017635"/>
                </a:lnTo>
                <a:lnTo>
                  <a:pt x="736629" y="1954448"/>
                </a:lnTo>
                <a:lnTo>
                  <a:pt x="748980" y="1897844"/>
                </a:lnTo>
                <a:lnTo>
                  <a:pt x="759625" y="1847065"/>
                </a:lnTo>
                <a:lnTo>
                  <a:pt x="768659" y="1801352"/>
                </a:lnTo>
                <a:lnTo>
                  <a:pt x="776174" y="1759947"/>
                </a:lnTo>
                <a:lnTo>
                  <a:pt x="782265" y="1722093"/>
                </a:lnTo>
                <a:lnTo>
                  <a:pt x="788936" y="1670311"/>
                </a:lnTo>
                <a:lnTo>
                  <a:pt x="792928" y="1622255"/>
                </a:lnTo>
                <a:lnTo>
                  <a:pt x="794559" y="1575366"/>
                </a:lnTo>
                <a:lnTo>
                  <a:pt x="794632" y="1559554"/>
                </a:lnTo>
                <a:lnTo>
                  <a:pt x="794490" y="1543492"/>
                </a:lnTo>
                <a:lnTo>
                  <a:pt x="792886" y="1492864"/>
                </a:lnTo>
                <a:lnTo>
                  <a:pt x="789764" y="1436582"/>
                </a:lnTo>
                <a:lnTo>
                  <a:pt x="786994" y="1394655"/>
                </a:lnTo>
                <a:lnTo>
                  <a:pt x="782042" y="1323265"/>
                </a:lnTo>
                <a:lnTo>
                  <a:pt x="780226" y="1296822"/>
                </a:lnTo>
                <a:lnTo>
                  <a:pt x="776414" y="1239398"/>
                </a:lnTo>
                <a:lnTo>
                  <a:pt x="772443" y="1175293"/>
                </a:lnTo>
                <a:lnTo>
                  <a:pt x="770427" y="1140498"/>
                </a:lnTo>
                <a:lnTo>
                  <a:pt x="768075" y="1097379"/>
                </a:lnTo>
                <a:close/>
              </a:path>
              <a:path w="795020" h="3444240">
                <a:moveTo>
                  <a:pt x="744537" y="0"/>
                </a:moveTo>
                <a:lnTo>
                  <a:pt x="735235" y="9009"/>
                </a:lnTo>
                <a:lnTo>
                  <a:pt x="726082" y="18644"/>
                </a:lnTo>
                <a:lnTo>
                  <a:pt x="716632" y="27862"/>
                </a:lnTo>
                <a:lnTo>
                  <a:pt x="706437" y="35619"/>
                </a:lnTo>
                <a:lnTo>
                  <a:pt x="696217" y="40280"/>
                </a:lnTo>
                <a:lnTo>
                  <a:pt x="685403" y="42854"/>
                </a:lnTo>
                <a:lnTo>
                  <a:pt x="675183" y="46262"/>
                </a:lnTo>
                <a:lnTo>
                  <a:pt x="666750" y="53428"/>
                </a:lnTo>
                <a:lnTo>
                  <a:pt x="656282" y="77082"/>
                </a:lnTo>
                <a:lnTo>
                  <a:pt x="650875" y="105744"/>
                </a:lnTo>
                <a:lnTo>
                  <a:pt x="646658" y="136076"/>
                </a:lnTo>
                <a:lnTo>
                  <a:pt x="639762" y="164738"/>
                </a:lnTo>
                <a:lnTo>
                  <a:pt x="625797" y="204287"/>
                </a:lnTo>
                <a:lnTo>
                  <a:pt x="611385" y="242376"/>
                </a:lnTo>
                <a:lnTo>
                  <a:pt x="594890" y="278377"/>
                </a:lnTo>
                <a:lnTo>
                  <a:pt x="574675" y="311665"/>
                </a:lnTo>
                <a:lnTo>
                  <a:pt x="554837" y="362298"/>
                </a:lnTo>
                <a:lnTo>
                  <a:pt x="532180" y="410580"/>
                </a:lnTo>
                <a:lnTo>
                  <a:pt x="507695" y="457365"/>
                </a:lnTo>
                <a:lnTo>
                  <a:pt x="482371" y="503509"/>
                </a:lnTo>
                <a:lnTo>
                  <a:pt x="457200" y="549868"/>
                </a:lnTo>
                <a:lnTo>
                  <a:pt x="445139" y="595731"/>
                </a:lnTo>
                <a:lnTo>
                  <a:pt x="431094" y="641471"/>
                </a:lnTo>
                <a:lnTo>
                  <a:pt x="414932" y="686221"/>
                </a:lnTo>
                <a:lnTo>
                  <a:pt x="396522" y="729117"/>
                </a:lnTo>
                <a:lnTo>
                  <a:pt x="375730" y="769291"/>
                </a:lnTo>
                <a:lnTo>
                  <a:pt x="352425" y="805878"/>
                </a:lnTo>
                <a:lnTo>
                  <a:pt x="349547" y="819897"/>
                </a:lnTo>
                <a:lnTo>
                  <a:pt x="339725" y="861533"/>
                </a:lnTo>
                <a:lnTo>
                  <a:pt x="300037" y="920527"/>
                </a:lnTo>
                <a:lnTo>
                  <a:pt x="274637" y="952807"/>
                </a:lnTo>
                <a:lnTo>
                  <a:pt x="262706" y="995835"/>
                </a:lnTo>
                <a:lnTo>
                  <a:pt x="248245" y="1024879"/>
                </a:lnTo>
                <a:lnTo>
                  <a:pt x="227533" y="1045159"/>
                </a:lnTo>
                <a:lnTo>
                  <a:pt x="196850" y="1061890"/>
                </a:lnTo>
                <a:lnTo>
                  <a:pt x="177489" y="1087157"/>
                </a:lnTo>
                <a:lnTo>
                  <a:pt x="169681" y="1096925"/>
                </a:lnTo>
                <a:lnTo>
                  <a:pt x="169233" y="1098048"/>
                </a:lnTo>
                <a:lnTo>
                  <a:pt x="171949" y="1097379"/>
                </a:lnTo>
                <a:lnTo>
                  <a:pt x="768075" y="1097379"/>
                </a:lnTo>
                <a:lnTo>
                  <a:pt x="764395" y="1024006"/>
                </a:lnTo>
                <a:lnTo>
                  <a:pt x="762429" y="980824"/>
                </a:lnTo>
                <a:lnTo>
                  <a:pt x="760506" y="935308"/>
                </a:lnTo>
                <a:lnTo>
                  <a:pt x="758636" y="887364"/>
                </a:lnTo>
                <a:lnTo>
                  <a:pt x="756754" y="834541"/>
                </a:lnTo>
                <a:lnTo>
                  <a:pt x="755104" y="783811"/>
                </a:lnTo>
                <a:lnTo>
                  <a:pt x="753465" y="728014"/>
                </a:lnTo>
                <a:lnTo>
                  <a:pt x="751927" y="669409"/>
                </a:lnTo>
                <a:lnTo>
                  <a:pt x="750501" y="607901"/>
                </a:lnTo>
                <a:lnTo>
                  <a:pt x="749198" y="543397"/>
                </a:lnTo>
                <a:lnTo>
                  <a:pt x="748032" y="475802"/>
                </a:lnTo>
                <a:lnTo>
                  <a:pt x="747013" y="405020"/>
                </a:lnTo>
                <a:lnTo>
                  <a:pt x="746153" y="330957"/>
                </a:lnTo>
                <a:lnTo>
                  <a:pt x="745463" y="253518"/>
                </a:lnTo>
                <a:lnTo>
                  <a:pt x="744957" y="172609"/>
                </a:lnTo>
                <a:lnTo>
                  <a:pt x="744709" y="105744"/>
                </a:lnTo>
                <a:lnTo>
                  <a:pt x="744586" y="40280"/>
                </a:lnTo>
                <a:lnTo>
                  <a:pt x="744537" y="0"/>
                </a:lnTo>
                <a:close/>
              </a:path>
            </a:pathLst>
          </a:custGeom>
          <a:solidFill>
            <a:srgbClr val="B6192B">
              <a:alpha val="521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934108" y="5728969"/>
            <a:ext cx="3741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{100}</a:t>
            </a:r>
            <a:r>
              <a:rPr sz="2400" spc="-7" baseline="-20833" dirty="0">
                <a:latin typeface="Comic Sans MS"/>
                <a:cs typeface="Comic Sans MS"/>
              </a:rPr>
              <a:t>tetragonal </a:t>
            </a:r>
            <a:r>
              <a:rPr sz="2400" dirty="0">
                <a:latin typeface="Comic Sans MS"/>
                <a:cs typeface="Comic Sans MS"/>
              </a:rPr>
              <a:t>= </a:t>
            </a:r>
            <a:r>
              <a:rPr sz="2400" spc="-5" dirty="0">
                <a:latin typeface="Comic Sans MS"/>
                <a:cs typeface="Comic Sans MS"/>
              </a:rPr>
              <a:t>(100),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(010)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74763" y="6319519"/>
            <a:ext cx="758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(001)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021387" y="6255652"/>
            <a:ext cx="1386205" cy="525145"/>
          </a:xfrm>
          <a:custGeom>
            <a:avLst/>
            <a:gdLst/>
            <a:ahLst/>
            <a:cxnLst/>
            <a:rect l="l" t="t" r="r" b="b"/>
            <a:pathLst>
              <a:path w="1386204" h="525145">
                <a:moveTo>
                  <a:pt x="0" y="524560"/>
                </a:moveTo>
                <a:lnTo>
                  <a:pt x="43715" y="497102"/>
                </a:lnTo>
                <a:lnTo>
                  <a:pt x="88841" y="472643"/>
                </a:lnTo>
                <a:lnTo>
                  <a:pt x="134937" y="449948"/>
                </a:lnTo>
                <a:lnTo>
                  <a:pt x="181562" y="427781"/>
                </a:lnTo>
                <a:lnTo>
                  <a:pt x="228276" y="404910"/>
                </a:lnTo>
                <a:lnTo>
                  <a:pt x="274637" y="380098"/>
                </a:lnTo>
                <a:lnTo>
                  <a:pt x="321477" y="353476"/>
                </a:lnTo>
                <a:lnTo>
                  <a:pt x="368076" y="327264"/>
                </a:lnTo>
                <a:lnTo>
                  <a:pt x="414638" y="301572"/>
                </a:lnTo>
                <a:lnTo>
                  <a:pt x="461366" y="276513"/>
                </a:lnTo>
                <a:lnTo>
                  <a:pt x="508468" y="252199"/>
                </a:lnTo>
                <a:lnTo>
                  <a:pt x="556145" y="228740"/>
                </a:lnTo>
                <a:lnTo>
                  <a:pt x="604604" y="206248"/>
                </a:lnTo>
                <a:lnTo>
                  <a:pt x="654049" y="184835"/>
                </a:lnTo>
                <a:lnTo>
                  <a:pt x="699988" y="161742"/>
                </a:lnTo>
                <a:lnTo>
                  <a:pt x="744140" y="135821"/>
                </a:lnTo>
                <a:lnTo>
                  <a:pt x="788887" y="111389"/>
                </a:lnTo>
                <a:lnTo>
                  <a:pt x="836611" y="92760"/>
                </a:lnTo>
                <a:lnTo>
                  <a:pt x="886963" y="83272"/>
                </a:lnTo>
                <a:lnTo>
                  <a:pt x="952087" y="76650"/>
                </a:lnTo>
                <a:lnTo>
                  <a:pt x="1022150" y="72321"/>
                </a:lnTo>
                <a:lnTo>
                  <a:pt x="1087318" y="69712"/>
                </a:lnTo>
                <a:lnTo>
                  <a:pt x="1137758" y="68250"/>
                </a:lnTo>
                <a:lnTo>
                  <a:pt x="1163636" y="67360"/>
                </a:lnTo>
                <a:lnTo>
                  <a:pt x="1203666" y="29946"/>
                </a:lnTo>
                <a:lnTo>
                  <a:pt x="1238896" y="9601"/>
                </a:lnTo>
                <a:lnTo>
                  <a:pt x="1276336" y="1295"/>
                </a:lnTo>
                <a:lnTo>
                  <a:pt x="1322996" y="0"/>
                </a:lnTo>
                <a:lnTo>
                  <a:pt x="1385886" y="685"/>
                </a:lnTo>
              </a:path>
            </a:pathLst>
          </a:custGeom>
          <a:ln w="28574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70623" y="6270625"/>
            <a:ext cx="1069975" cy="430530"/>
          </a:xfrm>
          <a:custGeom>
            <a:avLst/>
            <a:gdLst/>
            <a:ahLst/>
            <a:cxnLst/>
            <a:rect l="l" t="t" r="r" b="b"/>
            <a:pathLst>
              <a:path w="1069975" h="430529">
                <a:moveTo>
                  <a:pt x="0" y="0"/>
                </a:moveTo>
                <a:lnTo>
                  <a:pt x="43953" y="31278"/>
                </a:lnTo>
                <a:lnTo>
                  <a:pt x="84931" y="66873"/>
                </a:lnTo>
                <a:lnTo>
                  <a:pt x="125908" y="101575"/>
                </a:lnTo>
                <a:lnTo>
                  <a:pt x="169862" y="130175"/>
                </a:lnTo>
                <a:lnTo>
                  <a:pt x="188714" y="137715"/>
                </a:lnTo>
                <a:lnTo>
                  <a:pt x="208756" y="142875"/>
                </a:lnTo>
                <a:lnTo>
                  <a:pt x="228798" y="148034"/>
                </a:lnTo>
                <a:lnTo>
                  <a:pt x="247649" y="155575"/>
                </a:lnTo>
                <a:lnTo>
                  <a:pt x="281384" y="173558"/>
                </a:lnTo>
                <a:lnTo>
                  <a:pt x="313928" y="193476"/>
                </a:lnTo>
                <a:lnTo>
                  <a:pt x="345876" y="214287"/>
                </a:lnTo>
                <a:lnTo>
                  <a:pt x="377825" y="234950"/>
                </a:lnTo>
                <a:lnTo>
                  <a:pt x="426268" y="255488"/>
                </a:lnTo>
                <a:lnTo>
                  <a:pt x="485576" y="272578"/>
                </a:lnTo>
                <a:lnTo>
                  <a:pt x="533003" y="285551"/>
                </a:lnTo>
                <a:lnTo>
                  <a:pt x="571499" y="295845"/>
                </a:lnTo>
                <a:lnTo>
                  <a:pt x="587374" y="300037"/>
                </a:lnTo>
                <a:lnTo>
                  <a:pt x="636849" y="330300"/>
                </a:lnTo>
                <a:lnTo>
                  <a:pt x="683132" y="355638"/>
                </a:lnTo>
                <a:lnTo>
                  <a:pt x="727320" y="376461"/>
                </a:lnTo>
                <a:lnTo>
                  <a:pt x="770508" y="393179"/>
                </a:lnTo>
                <a:lnTo>
                  <a:pt x="813792" y="406201"/>
                </a:lnTo>
                <a:lnTo>
                  <a:pt x="858265" y="415938"/>
                </a:lnTo>
                <a:lnTo>
                  <a:pt x="905025" y="422797"/>
                </a:lnTo>
                <a:lnTo>
                  <a:pt x="955166" y="427190"/>
                </a:lnTo>
                <a:lnTo>
                  <a:pt x="1009784" y="429525"/>
                </a:lnTo>
                <a:lnTo>
                  <a:pt x="1069975" y="430212"/>
                </a:lnTo>
              </a:path>
            </a:pathLst>
          </a:custGeom>
          <a:ln w="28574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427152" y="477521"/>
            <a:ext cx="20815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omic Sans MS"/>
                <a:cs typeface="Comic Sans MS"/>
              </a:rPr>
              <a:t>Tetragonal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83292" y="5222701"/>
            <a:ext cx="4156075" cy="10788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74345">
              <a:lnSpc>
                <a:spcPct val="100000"/>
              </a:lnSpc>
              <a:spcBef>
                <a:spcPts val="120"/>
              </a:spcBef>
            </a:pPr>
            <a:r>
              <a:rPr sz="2450" i="1" spc="-30" dirty="0">
                <a:latin typeface="Comic Sans MS"/>
                <a:cs typeface="Comic Sans MS"/>
              </a:rPr>
              <a:t>x</a:t>
            </a:r>
            <a:endParaRPr sz="2450">
              <a:latin typeface="Comic Sans MS"/>
              <a:cs typeface="Comic Sans MS"/>
            </a:endParaRPr>
          </a:p>
          <a:p>
            <a:pPr marL="38100">
              <a:lnSpc>
                <a:spcPct val="100000"/>
              </a:lnSpc>
              <a:spcBef>
                <a:spcPts val="2450"/>
              </a:spcBef>
            </a:pPr>
            <a:r>
              <a:rPr sz="2400" dirty="0">
                <a:latin typeface="Comic Sans MS"/>
                <a:cs typeface="Comic Sans MS"/>
              </a:rPr>
              <a:t>{100}</a:t>
            </a:r>
            <a:r>
              <a:rPr sz="2400" baseline="-20833" dirty="0">
                <a:latin typeface="Comic Sans MS"/>
                <a:cs typeface="Comic Sans MS"/>
              </a:rPr>
              <a:t>cubic </a:t>
            </a:r>
            <a:r>
              <a:rPr sz="2400" dirty="0">
                <a:latin typeface="Comic Sans MS"/>
                <a:cs typeface="Comic Sans MS"/>
              </a:rPr>
              <a:t>= </a:t>
            </a:r>
            <a:r>
              <a:rPr sz="2400" spc="-5" dirty="0">
                <a:latin typeface="Comic Sans MS"/>
                <a:cs typeface="Comic Sans MS"/>
              </a:rPr>
              <a:t>(100), (010),</a:t>
            </a:r>
            <a:r>
              <a:rPr sz="2400" spc="-9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(001)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78765" y="220345"/>
            <a:ext cx="4210685" cy="197993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60"/>
              </a:spcBef>
            </a:pP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Miller </a:t>
            </a: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indices </a:t>
            </a: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of </a:t>
            </a: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a </a:t>
            </a: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family of  </a:t>
            </a: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symmetry </a:t>
            </a: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related</a:t>
            </a:r>
            <a:r>
              <a:rPr sz="2400" b="1" spc="-2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planes</a:t>
            </a:r>
            <a:endParaRPr sz="2400">
              <a:latin typeface="Comic Sans MS"/>
              <a:cs typeface="Comic Sans MS"/>
            </a:endParaRPr>
          </a:p>
          <a:p>
            <a:pPr marR="279400" algn="ctr">
              <a:lnSpc>
                <a:spcPts val="2925"/>
              </a:lnSpc>
              <a:spcBef>
                <a:spcPts val="2875"/>
              </a:spcBef>
            </a:pPr>
            <a:r>
              <a:rPr sz="2450" i="1" spc="-30" dirty="0">
                <a:latin typeface="Comic Sans MS"/>
                <a:cs typeface="Comic Sans MS"/>
              </a:rPr>
              <a:t>z</a:t>
            </a:r>
            <a:endParaRPr sz="2450">
              <a:latin typeface="Comic Sans MS"/>
              <a:cs typeface="Comic Sans MS"/>
            </a:endParaRPr>
          </a:p>
          <a:p>
            <a:pPr marL="109220">
              <a:lnSpc>
                <a:spcPts val="3825"/>
              </a:lnSpc>
            </a:pPr>
            <a:r>
              <a:rPr sz="3200" spc="-5" dirty="0">
                <a:latin typeface="Comic Sans MS"/>
                <a:cs typeface="Comic Sans MS"/>
              </a:rPr>
              <a:t>Cubic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944302" y="4301952"/>
            <a:ext cx="18415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i="1" spc="-30" dirty="0">
                <a:latin typeface="Comic Sans MS"/>
                <a:cs typeface="Comic Sans MS"/>
              </a:rPr>
              <a:t>y</a:t>
            </a:r>
            <a:endParaRPr sz="2450">
              <a:latin typeface="Comic Sans MS"/>
              <a:cs typeface="Comic Sans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730238" y="266528"/>
            <a:ext cx="18986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i="1" spc="-30" dirty="0">
                <a:latin typeface="Comic Sans MS"/>
                <a:cs typeface="Comic Sans MS"/>
              </a:rPr>
              <a:t>z</a:t>
            </a:r>
            <a:endParaRPr sz="2450">
              <a:latin typeface="Comic Sans MS"/>
              <a:cs typeface="Comic Sans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622165" y="5059189"/>
            <a:ext cx="20574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i="1" spc="-30" dirty="0">
                <a:latin typeface="Comic Sans MS"/>
                <a:cs typeface="Comic Sans MS"/>
              </a:rPr>
              <a:t>x</a:t>
            </a:r>
            <a:endParaRPr sz="2450">
              <a:latin typeface="Comic Sans MS"/>
              <a:cs typeface="Comic Sans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174988" y="3465339"/>
            <a:ext cx="18415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i="1" spc="-30" dirty="0">
                <a:latin typeface="Comic Sans MS"/>
                <a:cs typeface="Comic Sans MS"/>
              </a:rPr>
              <a:t>y</a:t>
            </a:r>
            <a:endParaRPr sz="2450">
              <a:latin typeface="Comic Sans MS"/>
              <a:cs typeface="Comic Sans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119426" y="6406832"/>
            <a:ext cx="976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25" dirty="0">
                <a:latin typeface="Comic Sans MS"/>
                <a:cs typeface="Comic Sans MS"/>
              </a:rPr>
              <a:t>64</a:t>
            </a:r>
            <a:r>
              <a:rPr sz="3600" spc="-787" baseline="23148" dirty="0">
                <a:latin typeface="Comic Sans MS"/>
                <a:cs typeface="Comic Sans MS"/>
              </a:rPr>
              <a:t>6</a:t>
            </a:r>
            <a:r>
              <a:rPr sz="2400" spc="-525" dirty="0">
                <a:latin typeface="Comic Sans MS"/>
                <a:cs typeface="Comic Sans MS"/>
              </a:rPr>
              <a:t>/</a:t>
            </a:r>
            <a:r>
              <a:rPr sz="3600" spc="-787" baseline="23148" dirty="0">
                <a:latin typeface="Comic Sans MS"/>
                <a:cs typeface="Comic Sans MS"/>
              </a:rPr>
              <a:t>4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r>
              <a:rPr sz="3600" spc="-787" baseline="23148" dirty="0">
                <a:latin typeface="Comic Sans MS"/>
                <a:cs typeface="Comic Sans MS"/>
              </a:rPr>
              <a:t>/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577619" y="6637019"/>
            <a:ext cx="39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64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8468" y="1971675"/>
            <a:ext cx="3116281" cy="4137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52662" y="5362575"/>
            <a:ext cx="2611755" cy="28575"/>
          </a:xfrm>
          <a:custGeom>
            <a:avLst/>
            <a:gdLst/>
            <a:ahLst/>
            <a:cxnLst/>
            <a:rect l="l" t="t" r="r" b="b"/>
            <a:pathLst>
              <a:path w="2611754" h="28575">
                <a:moveTo>
                  <a:pt x="0" y="28575"/>
                </a:moveTo>
                <a:lnTo>
                  <a:pt x="29368" y="17462"/>
                </a:lnTo>
                <a:lnTo>
                  <a:pt x="51593" y="9525"/>
                </a:lnTo>
                <a:lnTo>
                  <a:pt x="66675" y="4762"/>
                </a:lnTo>
                <a:lnTo>
                  <a:pt x="76993" y="793"/>
                </a:lnTo>
                <a:lnTo>
                  <a:pt x="88106" y="0"/>
                </a:lnTo>
                <a:lnTo>
                  <a:pt x="96043" y="3968"/>
                </a:lnTo>
                <a:lnTo>
                  <a:pt x="102393" y="7937"/>
                </a:lnTo>
                <a:lnTo>
                  <a:pt x="111918" y="11112"/>
                </a:lnTo>
                <a:lnTo>
                  <a:pt x="176212" y="23018"/>
                </a:lnTo>
                <a:lnTo>
                  <a:pt x="214312" y="26193"/>
                </a:lnTo>
                <a:lnTo>
                  <a:pt x="262731" y="27781"/>
                </a:lnTo>
                <a:lnTo>
                  <a:pt x="323056" y="28575"/>
                </a:lnTo>
                <a:lnTo>
                  <a:pt x="904874" y="24606"/>
                </a:lnTo>
                <a:lnTo>
                  <a:pt x="1486693" y="15081"/>
                </a:lnTo>
                <a:lnTo>
                  <a:pt x="2067717" y="5556"/>
                </a:lnTo>
                <a:lnTo>
                  <a:pt x="2611437" y="1847"/>
                </a:lnTo>
              </a:path>
            </a:pathLst>
          </a:custGeom>
          <a:ln w="38099">
            <a:solidFill>
              <a:srgbClr val="AA7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87512" y="5307793"/>
            <a:ext cx="114935" cy="114300"/>
          </a:xfrm>
          <a:custGeom>
            <a:avLst/>
            <a:gdLst/>
            <a:ahLst/>
            <a:cxnLst/>
            <a:rect l="l" t="t" r="r" b="b"/>
            <a:pathLst>
              <a:path w="114935" h="114300">
                <a:moveTo>
                  <a:pt x="0" y="0"/>
                </a:moveTo>
                <a:lnTo>
                  <a:pt x="779" y="114297"/>
                </a:lnTo>
                <a:lnTo>
                  <a:pt x="114687" y="56368"/>
                </a:lnTo>
                <a:lnTo>
                  <a:pt x="0" y="0"/>
                </a:lnTo>
                <a:close/>
              </a:path>
            </a:pathLst>
          </a:custGeom>
          <a:solidFill>
            <a:srgbClr val="AA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4968" y="5351462"/>
            <a:ext cx="1830070" cy="1306830"/>
          </a:xfrm>
          <a:custGeom>
            <a:avLst/>
            <a:gdLst/>
            <a:ahLst/>
            <a:cxnLst/>
            <a:rect l="l" t="t" r="r" b="b"/>
            <a:pathLst>
              <a:path w="1830070" h="1306829">
                <a:moveTo>
                  <a:pt x="1829593" y="0"/>
                </a:moveTo>
                <a:lnTo>
                  <a:pt x="1807368" y="17462"/>
                </a:lnTo>
                <a:lnTo>
                  <a:pt x="1793874" y="28575"/>
                </a:lnTo>
                <a:lnTo>
                  <a:pt x="1784349" y="35718"/>
                </a:lnTo>
                <a:lnTo>
                  <a:pt x="1777205" y="42862"/>
                </a:lnTo>
                <a:lnTo>
                  <a:pt x="1769268" y="51593"/>
                </a:lnTo>
                <a:lnTo>
                  <a:pt x="1758155" y="65881"/>
                </a:lnTo>
                <a:lnTo>
                  <a:pt x="1739899" y="86518"/>
                </a:lnTo>
                <a:lnTo>
                  <a:pt x="1712118" y="117474"/>
                </a:lnTo>
                <a:lnTo>
                  <a:pt x="1685924" y="145256"/>
                </a:lnTo>
                <a:lnTo>
                  <a:pt x="1648618" y="176212"/>
                </a:lnTo>
                <a:lnTo>
                  <a:pt x="1599405" y="196850"/>
                </a:lnTo>
                <a:lnTo>
                  <a:pt x="1578768" y="206375"/>
                </a:lnTo>
                <a:lnTo>
                  <a:pt x="1551780" y="221456"/>
                </a:lnTo>
                <a:lnTo>
                  <a:pt x="1504949" y="250825"/>
                </a:lnTo>
                <a:lnTo>
                  <a:pt x="1459705" y="279399"/>
                </a:lnTo>
                <a:lnTo>
                  <a:pt x="1410493" y="304799"/>
                </a:lnTo>
                <a:lnTo>
                  <a:pt x="1354136" y="324643"/>
                </a:lnTo>
                <a:lnTo>
                  <a:pt x="1334293" y="342106"/>
                </a:lnTo>
                <a:lnTo>
                  <a:pt x="1321593" y="356393"/>
                </a:lnTo>
                <a:lnTo>
                  <a:pt x="1305718" y="379412"/>
                </a:lnTo>
                <a:lnTo>
                  <a:pt x="1297780" y="388143"/>
                </a:lnTo>
                <a:lnTo>
                  <a:pt x="1285080" y="396874"/>
                </a:lnTo>
                <a:lnTo>
                  <a:pt x="1265236" y="404812"/>
                </a:lnTo>
                <a:lnTo>
                  <a:pt x="1235074" y="412749"/>
                </a:lnTo>
                <a:lnTo>
                  <a:pt x="1216024" y="431799"/>
                </a:lnTo>
                <a:lnTo>
                  <a:pt x="1180305" y="472281"/>
                </a:lnTo>
                <a:lnTo>
                  <a:pt x="1123155" y="498474"/>
                </a:lnTo>
                <a:lnTo>
                  <a:pt x="1084261" y="507999"/>
                </a:lnTo>
                <a:lnTo>
                  <a:pt x="1050924" y="514349"/>
                </a:lnTo>
                <a:lnTo>
                  <a:pt x="1041399" y="515937"/>
                </a:lnTo>
                <a:lnTo>
                  <a:pt x="1037430" y="516731"/>
                </a:lnTo>
                <a:lnTo>
                  <a:pt x="992186" y="542924"/>
                </a:lnTo>
                <a:lnTo>
                  <a:pt x="954086" y="572293"/>
                </a:lnTo>
                <a:lnTo>
                  <a:pt x="917574" y="602456"/>
                </a:lnTo>
                <a:lnTo>
                  <a:pt x="878681" y="634206"/>
                </a:lnTo>
                <a:lnTo>
                  <a:pt x="869156" y="663574"/>
                </a:lnTo>
                <a:lnTo>
                  <a:pt x="863599" y="690562"/>
                </a:lnTo>
                <a:lnTo>
                  <a:pt x="850106" y="736599"/>
                </a:lnTo>
                <a:lnTo>
                  <a:pt x="838993" y="755649"/>
                </a:lnTo>
                <a:lnTo>
                  <a:pt x="821531" y="771524"/>
                </a:lnTo>
                <a:lnTo>
                  <a:pt x="796131" y="785812"/>
                </a:lnTo>
                <a:lnTo>
                  <a:pt x="759618" y="796924"/>
                </a:lnTo>
                <a:lnTo>
                  <a:pt x="623093" y="896143"/>
                </a:lnTo>
                <a:lnTo>
                  <a:pt x="554037" y="943768"/>
                </a:lnTo>
                <a:lnTo>
                  <a:pt x="481806" y="989012"/>
                </a:lnTo>
                <a:lnTo>
                  <a:pt x="460374" y="1003299"/>
                </a:lnTo>
                <a:lnTo>
                  <a:pt x="444500" y="1015999"/>
                </a:lnTo>
                <a:lnTo>
                  <a:pt x="420687" y="1039812"/>
                </a:lnTo>
                <a:lnTo>
                  <a:pt x="407987" y="1050130"/>
                </a:lnTo>
                <a:lnTo>
                  <a:pt x="392906" y="1059655"/>
                </a:lnTo>
                <a:lnTo>
                  <a:pt x="371474" y="1069180"/>
                </a:lnTo>
                <a:lnTo>
                  <a:pt x="342899" y="1077912"/>
                </a:lnTo>
                <a:lnTo>
                  <a:pt x="203199" y="1171574"/>
                </a:lnTo>
                <a:lnTo>
                  <a:pt x="65087" y="1269999"/>
                </a:lnTo>
                <a:lnTo>
                  <a:pt x="42862" y="1286668"/>
                </a:lnTo>
                <a:lnTo>
                  <a:pt x="26193" y="1297781"/>
                </a:lnTo>
                <a:lnTo>
                  <a:pt x="6350" y="1306512"/>
                </a:lnTo>
                <a:lnTo>
                  <a:pt x="0" y="1303337"/>
                </a:lnTo>
                <a:lnTo>
                  <a:pt x="1587" y="1293018"/>
                </a:lnTo>
                <a:lnTo>
                  <a:pt x="5556" y="1282699"/>
                </a:lnTo>
                <a:lnTo>
                  <a:pt x="7937" y="1278731"/>
                </a:lnTo>
                <a:lnTo>
                  <a:pt x="5885" y="1281844"/>
                </a:lnTo>
              </a:path>
            </a:pathLst>
          </a:custGeom>
          <a:ln w="38099">
            <a:solidFill>
              <a:srgbClr val="AA7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9887" y="6538232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15182" y="0"/>
                </a:moveTo>
                <a:lnTo>
                  <a:pt x="0" y="126886"/>
                </a:lnTo>
                <a:lnTo>
                  <a:pt x="110618" y="62900"/>
                </a:lnTo>
                <a:lnTo>
                  <a:pt x="15182" y="0"/>
                </a:lnTo>
                <a:close/>
              </a:path>
            </a:pathLst>
          </a:custGeom>
          <a:solidFill>
            <a:srgbClr val="AA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30437" y="1787525"/>
            <a:ext cx="63500" cy="3573779"/>
          </a:xfrm>
          <a:custGeom>
            <a:avLst/>
            <a:gdLst/>
            <a:ahLst/>
            <a:cxnLst/>
            <a:rect l="l" t="t" r="r" b="b"/>
            <a:pathLst>
              <a:path w="63500" h="3573779">
                <a:moveTo>
                  <a:pt x="0" y="3573461"/>
                </a:moveTo>
                <a:lnTo>
                  <a:pt x="23812" y="3456780"/>
                </a:lnTo>
                <a:lnTo>
                  <a:pt x="42068" y="3340099"/>
                </a:lnTo>
                <a:lnTo>
                  <a:pt x="53974" y="3221831"/>
                </a:lnTo>
                <a:lnTo>
                  <a:pt x="58737" y="3104356"/>
                </a:lnTo>
                <a:lnTo>
                  <a:pt x="56356" y="2986881"/>
                </a:lnTo>
                <a:lnTo>
                  <a:pt x="46037" y="2869406"/>
                </a:lnTo>
                <a:lnTo>
                  <a:pt x="27781" y="2752725"/>
                </a:lnTo>
                <a:lnTo>
                  <a:pt x="0" y="2637631"/>
                </a:lnTo>
                <a:lnTo>
                  <a:pt x="2381" y="2552699"/>
                </a:lnTo>
                <a:lnTo>
                  <a:pt x="3175" y="2480468"/>
                </a:lnTo>
                <a:lnTo>
                  <a:pt x="3968" y="2418556"/>
                </a:lnTo>
                <a:lnTo>
                  <a:pt x="4762" y="2366962"/>
                </a:lnTo>
                <a:lnTo>
                  <a:pt x="5556" y="2323305"/>
                </a:lnTo>
                <a:lnTo>
                  <a:pt x="5556" y="2286793"/>
                </a:lnTo>
                <a:lnTo>
                  <a:pt x="7143" y="2228849"/>
                </a:lnTo>
                <a:lnTo>
                  <a:pt x="10318" y="2181224"/>
                </a:lnTo>
                <a:lnTo>
                  <a:pt x="16668" y="2133599"/>
                </a:lnTo>
                <a:lnTo>
                  <a:pt x="26987" y="2074068"/>
                </a:lnTo>
                <a:lnTo>
                  <a:pt x="42862" y="1992312"/>
                </a:lnTo>
                <a:lnTo>
                  <a:pt x="46037" y="1909762"/>
                </a:lnTo>
                <a:lnTo>
                  <a:pt x="48418" y="1836737"/>
                </a:lnTo>
                <a:lnTo>
                  <a:pt x="51593" y="1770856"/>
                </a:lnTo>
                <a:lnTo>
                  <a:pt x="53181" y="1712118"/>
                </a:lnTo>
                <a:lnTo>
                  <a:pt x="55562" y="1659731"/>
                </a:lnTo>
                <a:lnTo>
                  <a:pt x="57149" y="1613693"/>
                </a:lnTo>
                <a:lnTo>
                  <a:pt x="58737" y="1571624"/>
                </a:lnTo>
                <a:lnTo>
                  <a:pt x="59531" y="1534318"/>
                </a:lnTo>
                <a:lnTo>
                  <a:pt x="61912" y="1469231"/>
                </a:lnTo>
                <a:lnTo>
                  <a:pt x="62706" y="1412081"/>
                </a:lnTo>
                <a:lnTo>
                  <a:pt x="63499" y="1356518"/>
                </a:lnTo>
                <a:lnTo>
                  <a:pt x="63499" y="1296987"/>
                </a:lnTo>
                <a:lnTo>
                  <a:pt x="62706" y="1227931"/>
                </a:lnTo>
                <a:lnTo>
                  <a:pt x="61912" y="1187449"/>
                </a:lnTo>
                <a:lnTo>
                  <a:pt x="61912" y="1142205"/>
                </a:lnTo>
                <a:lnTo>
                  <a:pt x="61118" y="1092199"/>
                </a:lnTo>
                <a:lnTo>
                  <a:pt x="61118" y="1035049"/>
                </a:lnTo>
                <a:lnTo>
                  <a:pt x="60324" y="971549"/>
                </a:lnTo>
                <a:lnTo>
                  <a:pt x="59531" y="900112"/>
                </a:lnTo>
                <a:lnTo>
                  <a:pt x="59531" y="819943"/>
                </a:lnTo>
                <a:lnTo>
                  <a:pt x="58737" y="731043"/>
                </a:lnTo>
                <a:lnTo>
                  <a:pt x="58737" y="631824"/>
                </a:lnTo>
                <a:lnTo>
                  <a:pt x="57943" y="522287"/>
                </a:lnTo>
                <a:lnTo>
                  <a:pt x="57943" y="400843"/>
                </a:lnTo>
                <a:lnTo>
                  <a:pt x="57149" y="268287"/>
                </a:lnTo>
                <a:lnTo>
                  <a:pt x="57149" y="121443"/>
                </a:lnTo>
                <a:lnTo>
                  <a:pt x="57149" y="0"/>
                </a:lnTo>
              </a:path>
            </a:pathLst>
          </a:custGeom>
          <a:ln w="38099">
            <a:solidFill>
              <a:srgbClr val="AA7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30437" y="1749425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57150" y="0"/>
                </a:lnTo>
                <a:close/>
              </a:path>
            </a:pathLst>
          </a:custGeom>
          <a:solidFill>
            <a:srgbClr val="AA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7994" y="5337175"/>
            <a:ext cx="1204595" cy="913130"/>
          </a:xfrm>
          <a:custGeom>
            <a:avLst/>
            <a:gdLst/>
            <a:ahLst/>
            <a:cxnLst/>
            <a:rect l="l" t="t" r="r" b="b"/>
            <a:pathLst>
              <a:path w="1204595" h="913129">
                <a:moveTo>
                  <a:pt x="1204505" y="0"/>
                </a:moveTo>
                <a:lnTo>
                  <a:pt x="0" y="912825"/>
                </a:lnTo>
              </a:path>
            </a:pathLst>
          </a:custGeom>
          <a:ln w="76199">
            <a:solidFill>
              <a:srgbClr val="3DA6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7263" y="6066856"/>
            <a:ext cx="251460" cy="229235"/>
          </a:xfrm>
          <a:custGeom>
            <a:avLst/>
            <a:gdLst/>
            <a:ahLst/>
            <a:cxnLst/>
            <a:rect l="l" t="t" r="r" b="b"/>
            <a:pathLst>
              <a:path w="251459" h="229235">
                <a:moveTo>
                  <a:pt x="113155" y="0"/>
                </a:moveTo>
                <a:lnTo>
                  <a:pt x="0" y="229168"/>
                </a:lnTo>
                <a:lnTo>
                  <a:pt x="251228" y="182191"/>
                </a:lnTo>
                <a:lnTo>
                  <a:pt x="113155" y="0"/>
                </a:lnTo>
                <a:close/>
              </a:path>
            </a:pathLst>
          </a:custGeom>
          <a:solidFill>
            <a:srgbClr val="3DA6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0671" y="4595100"/>
            <a:ext cx="922655" cy="761365"/>
          </a:xfrm>
          <a:custGeom>
            <a:avLst/>
            <a:gdLst/>
            <a:ahLst/>
            <a:cxnLst/>
            <a:rect l="l" t="t" r="r" b="b"/>
            <a:pathLst>
              <a:path w="922655" h="761364">
                <a:moveTo>
                  <a:pt x="0" y="0"/>
                </a:moveTo>
                <a:lnTo>
                  <a:pt x="922303" y="761123"/>
                </a:lnTo>
              </a:path>
            </a:pathLst>
          </a:custGeom>
          <a:ln w="76199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31899" y="4546600"/>
            <a:ext cx="249554" cy="233679"/>
          </a:xfrm>
          <a:custGeom>
            <a:avLst/>
            <a:gdLst/>
            <a:ahLst/>
            <a:cxnLst/>
            <a:rect l="l" t="t" r="r" b="b"/>
            <a:pathLst>
              <a:path w="249555" h="233679">
                <a:moveTo>
                  <a:pt x="0" y="0"/>
                </a:moveTo>
                <a:lnTo>
                  <a:pt x="103563" y="233660"/>
                </a:lnTo>
                <a:lnTo>
                  <a:pt x="249066" y="57345"/>
                </a:lnTo>
                <a:lnTo>
                  <a:pt x="0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30437" y="5349875"/>
            <a:ext cx="1769110" cy="22860"/>
          </a:xfrm>
          <a:custGeom>
            <a:avLst/>
            <a:gdLst/>
            <a:ahLst/>
            <a:cxnLst/>
            <a:rect l="l" t="t" r="r" b="b"/>
            <a:pathLst>
              <a:path w="1769110" h="22860">
                <a:moveTo>
                  <a:pt x="0" y="0"/>
                </a:moveTo>
                <a:lnTo>
                  <a:pt x="1768481" y="22828"/>
                </a:lnTo>
              </a:path>
            </a:pathLst>
          </a:custGeom>
          <a:ln w="76199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45055" y="5256446"/>
            <a:ext cx="230504" cy="228600"/>
          </a:xfrm>
          <a:custGeom>
            <a:avLst/>
            <a:gdLst/>
            <a:ahLst/>
            <a:cxnLst/>
            <a:rect l="l" t="t" r="r" b="b"/>
            <a:pathLst>
              <a:path w="230504" h="228600">
                <a:moveTo>
                  <a:pt x="2951" y="0"/>
                </a:moveTo>
                <a:lnTo>
                  <a:pt x="0" y="228580"/>
                </a:lnTo>
                <a:lnTo>
                  <a:pt x="230056" y="117241"/>
                </a:lnTo>
                <a:lnTo>
                  <a:pt x="2951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3076" y="2463800"/>
            <a:ext cx="1093470" cy="720725"/>
          </a:xfrm>
          <a:custGeom>
            <a:avLst/>
            <a:gdLst/>
            <a:ahLst/>
            <a:cxnLst/>
            <a:rect l="l" t="t" r="r" b="b"/>
            <a:pathLst>
              <a:path w="1093470" h="720725">
                <a:moveTo>
                  <a:pt x="1093086" y="0"/>
                </a:moveTo>
                <a:lnTo>
                  <a:pt x="1071746" y="15571"/>
                </a:lnTo>
                <a:lnTo>
                  <a:pt x="1062222" y="23675"/>
                </a:lnTo>
                <a:lnTo>
                  <a:pt x="1050769" y="36093"/>
                </a:lnTo>
                <a:lnTo>
                  <a:pt x="1023643" y="64608"/>
                </a:lnTo>
                <a:lnTo>
                  <a:pt x="995933" y="89887"/>
                </a:lnTo>
                <a:lnTo>
                  <a:pt x="976543" y="100895"/>
                </a:lnTo>
                <a:lnTo>
                  <a:pt x="956912" y="107920"/>
                </a:lnTo>
                <a:lnTo>
                  <a:pt x="928480" y="121251"/>
                </a:lnTo>
                <a:lnTo>
                  <a:pt x="900791" y="137445"/>
                </a:lnTo>
                <a:lnTo>
                  <a:pt x="873825" y="153224"/>
                </a:lnTo>
                <a:lnTo>
                  <a:pt x="844931" y="167177"/>
                </a:lnTo>
                <a:lnTo>
                  <a:pt x="811455" y="177894"/>
                </a:lnTo>
                <a:lnTo>
                  <a:pt x="792085" y="195333"/>
                </a:lnTo>
                <a:lnTo>
                  <a:pt x="782842" y="207876"/>
                </a:lnTo>
                <a:lnTo>
                  <a:pt x="770223" y="217597"/>
                </a:lnTo>
                <a:lnTo>
                  <a:pt x="740726" y="226572"/>
                </a:lnTo>
                <a:lnTo>
                  <a:pt x="729514" y="236916"/>
                </a:lnTo>
                <a:lnTo>
                  <a:pt x="719507" y="248256"/>
                </a:lnTo>
                <a:lnTo>
                  <a:pt x="708536" y="258932"/>
                </a:lnTo>
                <a:lnTo>
                  <a:pt x="651350" y="278569"/>
                </a:lnTo>
                <a:lnTo>
                  <a:pt x="623702" y="283216"/>
                </a:lnTo>
                <a:lnTo>
                  <a:pt x="596917" y="297916"/>
                </a:lnTo>
                <a:lnTo>
                  <a:pt x="574352" y="313860"/>
                </a:lnTo>
                <a:lnTo>
                  <a:pt x="552993" y="330635"/>
                </a:lnTo>
                <a:lnTo>
                  <a:pt x="529825" y="347824"/>
                </a:lnTo>
                <a:lnTo>
                  <a:pt x="520582" y="378718"/>
                </a:lnTo>
                <a:lnTo>
                  <a:pt x="512786" y="403804"/>
                </a:lnTo>
                <a:lnTo>
                  <a:pt x="495827" y="423247"/>
                </a:lnTo>
                <a:lnTo>
                  <a:pt x="459096" y="437214"/>
                </a:lnTo>
                <a:lnTo>
                  <a:pt x="418366" y="464499"/>
                </a:lnTo>
                <a:lnTo>
                  <a:pt x="378239" y="491534"/>
                </a:lnTo>
                <a:lnTo>
                  <a:pt x="337389" y="517740"/>
                </a:lnTo>
                <a:lnTo>
                  <a:pt x="294490" y="542535"/>
                </a:lnTo>
                <a:lnTo>
                  <a:pt x="272226" y="557360"/>
                </a:lnTo>
                <a:lnTo>
                  <a:pt x="258161" y="570193"/>
                </a:lnTo>
                <a:lnTo>
                  <a:pt x="241684" y="581367"/>
                </a:lnTo>
                <a:lnTo>
                  <a:pt x="212187" y="591213"/>
                </a:lnTo>
                <a:lnTo>
                  <a:pt x="171096" y="617253"/>
                </a:lnTo>
                <a:lnTo>
                  <a:pt x="129402" y="642878"/>
                </a:lnTo>
                <a:lnTo>
                  <a:pt x="87949" y="669001"/>
                </a:lnTo>
                <a:lnTo>
                  <a:pt x="47581" y="696534"/>
                </a:lnTo>
                <a:lnTo>
                  <a:pt x="19676" y="714407"/>
                </a:lnTo>
                <a:lnTo>
                  <a:pt x="9525" y="715907"/>
                </a:lnTo>
                <a:lnTo>
                  <a:pt x="9805" y="709146"/>
                </a:lnTo>
                <a:lnTo>
                  <a:pt x="13193" y="702238"/>
                </a:lnTo>
                <a:lnTo>
                  <a:pt x="12365" y="703295"/>
                </a:lnTo>
                <a:lnTo>
                  <a:pt x="0" y="720430"/>
                </a:lnTo>
              </a:path>
            </a:pathLst>
          </a:custGeom>
          <a:ln w="38099">
            <a:solidFill>
              <a:srgbClr val="AA7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75827" y="2468534"/>
            <a:ext cx="1336040" cy="29209"/>
          </a:xfrm>
          <a:custGeom>
            <a:avLst/>
            <a:gdLst/>
            <a:ahLst/>
            <a:cxnLst/>
            <a:rect l="l" t="t" r="r" b="b"/>
            <a:pathLst>
              <a:path w="1336039" h="29210">
                <a:moveTo>
                  <a:pt x="0" y="28603"/>
                </a:moveTo>
                <a:lnTo>
                  <a:pt x="25879" y="9915"/>
                </a:lnTo>
                <a:lnTo>
                  <a:pt x="38753" y="1144"/>
                </a:lnTo>
                <a:lnTo>
                  <a:pt x="44336" y="0"/>
                </a:lnTo>
                <a:lnTo>
                  <a:pt x="48342" y="4195"/>
                </a:lnTo>
                <a:lnTo>
                  <a:pt x="56487" y="11441"/>
                </a:lnTo>
                <a:lnTo>
                  <a:pt x="74484" y="19450"/>
                </a:lnTo>
                <a:lnTo>
                  <a:pt x="108049" y="25933"/>
                </a:lnTo>
                <a:lnTo>
                  <a:pt x="162894" y="28603"/>
                </a:lnTo>
                <a:lnTo>
                  <a:pt x="213887" y="28456"/>
                </a:lnTo>
                <a:lnTo>
                  <a:pt x="264880" y="28034"/>
                </a:lnTo>
                <a:lnTo>
                  <a:pt x="315873" y="27362"/>
                </a:lnTo>
                <a:lnTo>
                  <a:pt x="366866" y="26467"/>
                </a:lnTo>
                <a:lnTo>
                  <a:pt x="417859" y="25375"/>
                </a:lnTo>
                <a:lnTo>
                  <a:pt x="468852" y="24112"/>
                </a:lnTo>
                <a:lnTo>
                  <a:pt x="519845" y="22705"/>
                </a:lnTo>
                <a:lnTo>
                  <a:pt x="570838" y="21179"/>
                </a:lnTo>
                <a:lnTo>
                  <a:pt x="621831" y="19562"/>
                </a:lnTo>
                <a:lnTo>
                  <a:pt x="672824" y="17879"/>
                </a:lnTo>
                <a:lnTo>
                  <a:pt x="723818" y="16157"/>
                </a:lnTo>
                <a:lnTo>
                  <a:pt x="774811" y="14422"/>
                </a:lnTo>
                <a:lnTo>
                  <a:pt x="825804" y="12699"/>
                </a:lnTo>
                <a:lnTo>
                  <a:pt x="876797" y="11016"/>
                </a:lnTo>
                <a:lnTo>
                  <a:pt x="927790" y="9399"/>
                </a:lnTo>
                <a:lnTo>
                  <a:pt x="978783" y="7874"/>
                </a:lnTo>
                <a:lnTo>
                  <a:pt x="1029776" y="6467"/>
                </a:lnTo>
                <a:lnTo>
                  <a:pt x="1080769" y="5204"/>
                </a:lnTo>
                <a:lnTo>
                  <a:pt x="1131762" y="4112"/>
                </a:lnTo>
                <a:lnTo>
                  <a:pt x="1182755" y="3217"/>
                </a:lnTo>
                <a:lnTo>
                  <a:pt x="1233748" y="2545"/>
                </a:lnTo>
                <a:lnTo>
                  <a:pt x="1284741" y="2123"/>
                </a:lnTo>
                <a:lnTo>
                  <a:pt x="1335734" y="1976"/>
                </a:lnTo>
              </a:path>
            </a:pathLst>
          </a:custGeom>
          <a:ln w="38099">
            <a:solidFill>
              <a:srgbClr val="AA7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93139" y="6302057"/>
            <a:ext cx="763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39933"/>
                </a:solidFill>
                <a:latin typeface="Comic Sans MS"/>
                <a:cs typeface="Comic Sans MS"/>
              </a:rPr>
              <a:t>[100]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12314" y="3696985"/>
            <a:ext cx="86360" cy="224154"/>
          </a:xfrm>
          <a:custGeom>
            <a:avLst/>
            <a:gdLst/>
            <a:ahLst/>
            <a:cxnLst/>
            <a:rect l="l" t="t" r="r" b="b"/>
            <a:pathLst>
              <a:path w="86360" h="224154">
                <a:moveTo>
                  <a:pt x="85745" y="0"/>
                </a:moveTo>
                <a:lnTo>
                  <a:pt x="0" y="223737"/>
                </a:lnTo>
              </a:path>
            </a:pathLst>
          </a:custGeom>
          <a:ln w="15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12314" y="3920722"/>
            <a:ext cx="86360" cy="223520"/>
          </a:xfrm>
          <a:custGeom>
            <a:avLst/>
            <a:gdLst/>
            <a:ahLst/>
            <a:cxnLst/>
            <a:rect l="l" t="t" r="r" b="b"/>
            <a:pathLst>
              <a:path w="86360" h="223520">
                <a:moveTo>
                  <a:pt x="0" y="0"/>
                </a:moveTo>
                <a:lnTo>
                  <a:pt x="85745" y="223018"/>
                </a:lnTo>
              </a:path>
            </a:pathLst>
          </a:custGeom>
          <a:ln w="158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96683" y="3696985"/>
            <a:ext cx="86995" cy="224154"/>
          </a:xfrm>
          <a:custGeom>
            <a:avLst/>
            <a:gdLst/>
            <a:ahLst/>
            <a:cxnLst/>
            <a:rect l="l" t="t" r="r" b="b"/>
            <a:pathLst>
              <a:path w="86995" h="224154">
                <a:moveTo>
                  <a:pt x="0" y="0"/>
                </a:moveTo>
                <a:lnTo>
                  <a:pt x="86546" y="223737"/>
                </a:lnTo>
              </a:path>
            </a:pathLst>
          </a:custGeom>
          <a:ln w="15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96683" y="3920722"/>
            <a:ext cx="86995" cy="223520"/>
          </a:xfrm>
          <a:custGeom>
            <a:avLst/>
            <a:gdLst/>
            <a:ahLst/>
            <a:cxnLst/>
            <a:rect l="l" t="t" r="r" b="b"/>
            <a:pathLst>
              <a:path w="86995" h="223520">
                <a:moveTo>
                  <a:pt x="86546" y="0"/>
                </a:moveTo>
                <a:lnTo>
                  <a:pt x="0" y="223018"/>
                </a:lnTo>
              </a:path>
            </a:pathLst>
          </a:custGeom>
          <a:ln w="158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35892" y="1725606"/>
            <a:ext cx="85725" cy="224154"/>
          </a:xfrm>
          <a:custGeom>
            <a:avLst/>
            <a:gdLst/>
            <a:ahLst/>
            <a:cxnLst/>
            <a:rect l="l" t="t" r="r" b="b"/>
            <a:pathLst>
              <a:path w="85725" h="224155">
                <a:moveTo>
                  <a:pt x="85501" y="0"/>
                </a:moveTo>
                <a:lnTo>
                  <a:pt x="0" y="224083"/>
                </a:lnTo>
              </a:path>
            </a:pathLst>
          </a:custGeom>
          <a:ln w="15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35892" y="1949689"/>
            <a:ext cx="85725" cy="224154"/>
          </a:xfrm>
          <a:custGeom>
            <a:avLst/>
            <a:gdLst/>
            <a:ahLst/>
            <a:cxnLst/>
            <a:rect l="l" t="t" r="r" b="b"/>
            <a:pathLst>
              <a:path w="85725" h="224155">
                <a:moveTo>
                  <a:pt x="0" y="0"/>
                </a:moveTo>
                <a:lnTo>
                  <a:pt x="85501" y="224071"/>
                </a:lnTo>
              </a:path>
            </a:pathLst>
          </a:custGeom>
          <a:ln w="15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19116" y="1725606"/>
            <a:ext cx="85725" cy="224154"/>
          </a:xfrm>
          <a:custGeom>
            <a:avLst/>
            <a:gdLst/>
            <a:ahLst/>
            <a:cxnLst/>
            <a:rect l="l" t="t" r="r" b="b"/>
            <a:pathLst>
              <a:path w="85725" h="224155">
                <a:moveTo>
                  <a:pt x="0" y="0"/>
                </a:moveTo>
                <a:lnTo>
                  <a:pt x="85495" y="224083"/>
                </a:lnTo>
              </a:path>
            </a:pathLst>
          </a:custGeom>
          <a:ln w="15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19116" y="1949689"/>
            <a:ext cx="85725" cy="224154"/>
          </a:xfrm>
          <a:custGeom>
            <a:avLst/>
            <a:gdLst/>
            <a:ahLst/>
            <a:cxnLst/>
            <a:rect l="l" t="t" r="r" b="b"/>
            <a:pathLst>
              <a:path w="85725" h="224155">
                <a:moveTo>
                  <a:pt x="85495" y="0"/>
                </a:moveTo>
                <a:lnTo>
                  <a:pt x="0" y="224071"/>
                </a:lnTo>
              </a:path>
            </a:pathLst>
          </a:custGeom>
          <a:ln w="15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633467" y="1960262"/>
            <a:ext cx="982344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i="1" spc="45" dirty="0">
                <a:latin typeface="Times New Roman"/>
                <a:cs typeface="Times New Roman"/>
              </a:rPr>
              <a:t>hexagonal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98306" y="1656870"/>
            <a:ext cx="629285" cy="474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dirty="0">
                <a:latin typeface="Times New Roman"/>
                <a:cs typeface="Times New Roman"/>
              </a:rPr>
              <a:t>1</a:t>
            </a:r>
            <a:r>
              <a:rPr sz="2950" spc="180" dirty="0">
                <a:latin typeface="Times New Roman"/>
                <a:cs typeface="Times New Roman"/>
              </a:rPr>
              <a:t>0</a:t>
            </a:r>
            <a:r>
              <a:rPr sz="2950" spc="140" dirty="0">
                <a:latin typeface="Times New Roman"/>
                <a:cs typeface="Times New Roman"/>
              </a:rPr>
              <a:t>0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36843" y="2465070"/>
            <a:ext cx="4324350" cy="175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0910"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omic Sans MS"/>
                <a:cs typeface="Comic Sans MS"/>
              </a:rPr>
              <a:t>Not</a:t>
            </a:r>
            <a:r>
              <a:rPr sz="3200" spc="-5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permutations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000">
              <a:latin typeface="Times New Roman"/>
              <a:cs typeface="Times New Roman"/>
            </a:endParaRPr>
          </a:p>
          <a:p>
            <a:pPr marL="50800">
              <a:lnSpc>
                <a:spcPts val="3279"/>
              </a:lnSpc>
              <a:tabLst>
                <a:tab pos="1405890" algn="l"/>
              </a:tabLst>
            </a:pPr>
            <a:r>
              <a:rPr sz="4350" spc="195" baseline="-13409" dirty="0">
                <a:latin typeface="Times New Roman"/>
                <a:cs typeface="Times New Roman"/>
              </a:rPr>
              <a:t>100	</a:t>
            </a:r>
            <a:r>
              <a:rPr sz="2400" dirty="0">
                <a:latin typeface="Comic Sans MS"/>
                <a:cs typeface="Comic Sans MS"/>
              </a:rPr>
              <a:t>= </a:t>
            </a:r>
            <a:r>
              <a:rPr sz="2400" spc="-5" dirty="0">
                <a:latin typeface="Comic Sans MS"/>
                <a:cs typeface="Comic Sans MS"/>
              </a:rPr>
              <a:t>[100], [010],</a:t>
            </a:r>
            <a:r>
              <a:rPr sz="2400" spc="-7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[001]</a:t>
            </a:r>
            <a:endParaRPr sz="2400">
              <a:latin typeface="Comic Sans MS"/>
              <a:cs typeface="Comic Sans MS"/>
            </a:endParaRPr>
          </a:p>
          <a:p>
            <a:pPr marL="783590">
              <a:lnSpc>
                <a:spcPts val="1839"/>
              </a:lnSpc>
            </a:pPr>
            <a:r>
              <a:rPr sz="1700" i="1" spc="55" dirty="0">
                <a:latin typeface="Times New Roman"/>
                <a:cs typeface="Times New Roman"/>
              </a:rPr>
              <a:t>cubic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60362" y="4219575"/>
            <a:ext cx="906780" cy="457200"/>
          </a:xfrm>
          <a:custGeom>
            <a:avLst/>
            <a:gdLst/>
            <a:ahLst/>
            <a:cxnLst/>
            <a:rect l="l" t="t" r="r" b="b"/>
            <a:pathLst>
              <a:path w="906780" h="457200">
                <a:moveTo>
                  <a:pt x="0" y="0"/>
                </a:moveTo>
                <a:lnTo>
                  <a:pt x="906461" y="0"/>
                </a:lnTo>
                <a:lnTo>
                  <a:pt x="906461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58450" y="4252595"/>
            <a:ext cx="715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3300"/>
                </a:solidFill>
                <a:latin typeface="Comic Sans MS"/>
                <a:cs typeface="Comic Sans MS"/>
              </a:rPr>
              <a:t>[110]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95312" y="4279900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28574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7074" y="4279900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4" y="0"/>
                </a:lnTo>
              </a:path>
            </a:pathLst>
          </a:custGeom>
          <a:ln w="28574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07340" y="6143452"/>
            <a:ext cx="20574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i="1" spc="-30" dirty="0">
                <a:solidFill>
                  <a:srgbClr val="996633"/>
                </a:solidFill>
                <a:latin typeface="Comic Sans MS"/>
                <a:cs typeface="Comic Sans MS"/>
              </a:rPr>
              <a:t>x</a:t>
            </a:r>
            <a:endParaRPr sz="2450">
              <a:latin typeface="Comic Sans MS"/>
              <a:cs typeface="Comic Sans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74440" y="4663758"/>
            <a:ext cx="4262755" cy="119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3395">
              <a:lnSpc>
                <a:spcPts val="3500"/>
              </a:lnSpc>
              <a:spcBef>
                <a:spcPts val="100"/>
              </a:spcBef>
            </a:pPr>
            <a:r>
              <a:rPr sz="3200" spc="-5" dirty="0">
                <a:latin typeface="Comic Sans MS"/>
                <a:cs typeface="Comic Sans MS"/>
              </a:rPr>
              <a:t>Permutations</a:t>
            </a:r>
            <a:endParaRPr sz="3200">
              <a:latin typeface="Comic Sans MS"/>
              <a:cs typeface="Comic Sans MS"/>
            </a:endParaRPr>
          </a:p>
          <a:p>
            <a:pPr marL="1163320">
              <a:lnSpc>
                <a:spcPts val="2600"/>
              </a:lnSpc>
            </a:pPr>
            <a:r>
              <a:rPr sz="2450" i="1" spc="-30" dirty="0">
                <a:solidFill>
                  <a:srgbClr val="996633"/>
                </a:solidFill>
                <a:latin typeface="Comic Sans MS"/>
                <a:cs typeface="Comic Sans MS"/>
              </a:rPr>
              <a:t>y</a:t>
            </a:r>
            <a:endParaRPr sz="245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[010]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396239" y="345758"/>
            <a:ext cx="6727190" cy="139001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pc="-5" dirty="0"/>
              <a:t>Symmetry related directions in the  hexagonal crystal</a:t>
            </a:r>
            <a:r>
              <a:rPr spc="-10" dirty="0"/>
              <a:t> </a:t>
            </a:r>
            <a:r>
              <a:rPr spc="-5" dirty="0"/>
              <a:t>system</a:t>
            </a:r>
          </a:p>
          <a:p>
            <a:pPr marL="1774825">
              <a:lnSpc>
                <a:spcPct val="100000"/>
              </a:lnSpc>
              <a:spcBef>
                <a:spcPts val="40"/>
              </a:spcBef>
            </a:pPr>
            <a:r>
              <a:rPr sz="2450" i="1" spc="-30" dirty="0">
                <a:solidFill>
                  <a:srgbClr val="996633"/>
                </a:solidFill>
                <a:latin typeface="Comic Sans MS"/>
                <a:cs typeface="Comic Sans MS"/>
              </a:rPr>
              <a:t>z</a:t>
            </a:r>
            <a:endParaRPr sz="2450">
              <a:latin typeface="Comic Sans MS"/>
              <a:cs typeface="Comic Sans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41352" y="1682433"/>
            <a:ext cx="2894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1265" algn="l"/>
              </a:tabLst>
            </a:pPr>
            <a:r>
              <a:rPr sz="2400" dirty="0">
                <a:latin typeface="Comic Sans MS"/>
                <a:cs typeface="Comic Sans MS"/>
              </a:rPr>
              <a:t>=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339933"/>
                </a:solidFill>
                <a:latin typeface="Comic Sans MS"/>
                <a:cs typeface="Comic Sans MS"/>
              </a:rPr>
              <a:t>[100]</a:t>
            </a:r>
            <a:r>
              <a:rPr sz="2400" spc="-5" dirty="0">
                <a:latin typeface="Comic Sans MS"/>
                <a:cs typeface="Comic Sans MS"/>
              </a:rPr>
              <a:t>,	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[010]</a:t>
            </a:r>
            <a:r>
              <a:rPr sz="2400" spc="-5" dirty="0">
                <a:latin typeface="Comic Sans MS"/>
                <a:cs typeface="Comic Sans MS"/>
              </a:rPr>
              <a:t>,</a:t>
            </a:r>
            <a:r>
              <a:rPr sz="2400" spc="285" dirty="0"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3300"/>
                </a:solidFill>
                <a:latin typeface="Comic Sans MS"/>
                <a:cs typeface="Comic Sans MS"/>
              </a:rPr>
              <a:t>[110]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056560" y="1708150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1"/>
                </a:lnTo>
              </a:path>
            </a:pathLst>
          </a:custGeom>
          <a:ln w="28574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188323" y="1708150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4" y="1"/>
                </a:lnTo>
              </a:path>
            </a:pathLst>
          </a:custGeom>
          <a:ln w="28574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119426" y="6406832"/>
            <a:ext cx="976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25" dirty="0">
                <a:latin typeface="Comic Sans MS"/>
                <a:cs typeface="Comic Sans MS"/>
              </a:rPr>
              <a:t>65</a:t>
            </a:r>
            <a:r>
              <a:rPr sz="3600" spc="-787" baseline="23148" dirty="0">
                <a:latin typeface="Comic Sans MS"/>
                <a:cs typeface="Comic Sans MS"/>
              </a:rPr>
              <a:t>6</a:t>
            </a:r>
            <a:r>
              <a:rPr sz="2400" spc="-525" dirty="0">
                <a:latin typeface="Comic Sans MS"/>
                <a:cs typeface="Comic Sans MS"/>
              </a:rPr>
              <a:t>/</a:t>
            </a:r>
            <a:r>
              <a:rPr sz="3600" spc="-787" baseline="23148" dirty="0">
                <a:latin typeface="Comic Sans MS"/>
                <a:cs typeface="Comic Sans MS"/>
              </a:rPr>
              <a:t>5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r>
              <a:rPr sz="3600" spc="-787" baseline="23148" dirty="0">
                <a:latin typeface="Comic Sans MS"/>
                <a:cs typeface="Comic Sans MS"/>
              </a:rPr>
              <a:t>/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577619" y="6637019"/>
            <a:ext cx="39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65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8468" y="1971675"/>
            <a:ext cx="3116281" cy="4137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47900" y="5362575"/>
            <a:ext cx="2237105" cy="28575"/>
          </a:xfrm>
          <a:custGeom>
            <a:avLst/>
            <a:gdLst/>
            <a:ahLst/>
            <a:cxnLst/>
            <a:rect l="l" t="t" r="r" b="b"/>
            <a:pathLst>
              <a:path w="2237104" h="28575">
                <a:moveTo>
                  <a:pt x="0" y="28575"/>
                </a:moveTo>
                <a:lnTo>
                  <a:pt x="25399" y="17462"/>
                </a:lnTo>
                <a:lnTo>
                  <a:pt x="43656" y="9525"/>
                </a:lnTo>
                <a:lnTo>
                  <a:pt x="57149" y="4762"/>
                </a:lnTo>
                <a:lnTo>
                  <a:pt x="65881" y="793"/>
                </a:lnTo>
                <a:lnTo>
                  <a:pt x="75406" y="0"/>
                </a:lnTo>
                <a:lnTo>
                  <a:pt x="82550" y="3968"/>
                </a:lnTo>
                <a:lnTo>
                  <a:pt x="96043" y="11112"/>
                </a:lnTo>
                <a:lnTo>
                  <a:pt x="151606" y="23018"/>
                </a:lnTo>
                <a:lnTo>
                  <a:pt x="226218" y="27781"/>
                </a:lnTo>
                <a:lnTo>
                  <a:pt x="277812" y="28575"/>
                </a:lnTo>
                <a:lnTo>
                  <a:pt x="777081" y="24606"/>
                </a:lnTo>
                <a:lnTo>
                  <a:pt x="1276349" y="15081"/>
                </a:lnTo>
                <a:lnTo>
                  <a:pt x="1775618" y="5556"/>
                </a:lnTo>
                <a:lnTo>
                  <a:pt x="2236788" y="1890"/>
                </a:lnTo>
              </a:path>
            </a:pathLst>
          </a:custGeom>
          <a:ln w="38099">
            <a:solidFill>
              <a:srgbClr val="AA7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8036" y="5307922"/>
            <a:ext cx="114935" cy="114300"/>
          </a:xfrm>
          <a:custGeom>
            <a:avLst/>
            <a:gdLst/>
            <a:ahLst/>
            <a:cxnLst/>
            <a:rect l="l" t="t" r="r" b="b"/>
            <a:pathLst>
              <a:path w="114935" h="114300">
                <a:moveTo>
                  <a:pt x="0" y="0"/>
                </a:moveTo>
                <a:lnTo>
                  <a:pt x="908" y="114296"/>
                </a:lnTo>
                <a:lnTo>
                  <a:pt x="114750" y="56239"/>
                </a:lnTo>
                <a:lnTo>
                  <a:pt x="0" y="0"/>
                </a:lnTo>
                <a:close/>
              </a:path>
            </a:pathLst>
          </a:custGeom>
          <a:solidFill>
            <a:srgbClr val="AA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4968" y="5351462"/>
            <a:ext cx="1830070" cy="1306830"/>
          </a:xfrm>
          <a:custGeom>
            <a:avLst/>
            <a:gdLst/>
            <a:ahLst/>
            <a:cxnLst/>
            <a:rect l="l" t="t" r="r" b="b"/>
            <a:pathLst>
              <a:path w="1830070" h="1306829">
                <a:moveTo>
                  <a:pt x="1829593" y="0"/>
                </a:moveTo>
                <a:lnTo>
                  <a:pt x="1807368" y="17462"/>
                </a:lnTo>
                <a:lnTo>
                  <a:pt x="1793874" y="28575"/>
                </a:lnTo>
                <a:lnTo>
                  <a:pt x="1784349" y="35718"/>
                </a:lnTo>
                <a:lnTo>
                  <a:pt x="1777205" y="42862"/>
                </a:lnTo>
                <a:lnTo>
                  <a:pt x="1769268" y="51593"/>
                </a:lnTo>
                <a:lnTo>
                  <a:pt x="1758155" y="65881"/>
                </a:lnTo>
                <a:lnTo>
                  <a:pt x="1739899" y="86518"/>
                </a:lnTo>
                <a:lnTo>
                  <a:pt x="1712118" y="117474"/>
                </a:lnTo>
                <a:lnTo>
                  <a:pt x="1685924" y="145256"/>
                </a:lnTo>
                <a:lnTo>
                  <a:pt x="1648618" y="176212"/>
                </a:lnTo>
                <a:lnTo>
                  <a:pt x="1599405" y="196850"/>
                </a:lnTo>
                <a:lnTo>
                  <a:pt x="1578768" y="206375"/>
                </a:lnTo>
                <a:lnTo>
                  <a:pt x="1551780" y="221456"/>
                </a:lnTo>
                <a:lnTo>
                  <a:pt x="1504949" y="250825"/>
                </a:lnTo>
                <a:lnTo>
                  <a:pt x="1459705" y="279399"/>
                </a:lnTo>
                <a:lnTo>
                  <a:pt x="1410493" y="304799"/>
                </a:lnTo>
                <a:lnTo>
                  <a:pt x="1354136" y="324643"/>
                </a:lnTo>
                <a:lnTo>
                  <a:pt x="1334293" y="342106"/>
                </a:lnTo>
                <a:lnTo>
                  <a:pt x="1321593" y="356393"/>
                </a:lnTo>
                <a:lnTo>
                  <a:pt x="1305718" y="379412"/>
                </a:lnTo>
                <a:lnTo>
                  <a:pt x="1297780" y="388143"/>
                </a:lnTo>
                <a:lnTo>
                  <a:pt x="1285080" y="396874"/>
                </a:lnTo>
                <a:lnTo>
                  <a:pt x="1265236" y="404812"/>
                </a:lnTo>
                <a:lnTo>
                  <a:pt x="1235074" y="412749"/>
                </a:lnTo>
                <a:lnTo>
                  <a:pt x="1216024" y="431799"/>
                </a:lnTo>
                <a:lnTo>
                  <a:pt x="1180305" y="472281"/>
                </a:lnTo>
                <a:lnTo>
                  <a:pt x="1123155" y="498474"/>
                </a:lnTo>
                <a:lnTo>
                  <a:pt x="1084261" y="507999"/>
                </a:lnTo>
                <a:lnTo>
                  <a:pt x="1050924" y="514349"/>
                </a:lnTo>
                <a:lnTo>
                  <a:pt x="1041399" y="515937"/>
                </a:lnTo>
                <a:lnTo>
                  <a:pt x="1037430" y="516731"/>
                </a:lnTo>
                <a:lnTo>
                  <a:pt x="992186" y="542924"/>
                </a:lnTo>
                <a:lnTo>
                  <a:pt x="954086" y="572293"/>
                </a:lnTo>
                <a:lnTo>
                  <a:pt x="917574" y="602456"/>
                </a:lnTo>
                <a:lnTo>
                  <a:pt x="878681" y="634206"/>
                </a:lnTo>
                <a:lnTo>
                  <a:pt x="869156" y="663574"/>
                </a:lnTo>
                <a:lnTo>
                  <a:pt x="863599" y="690562"/>
                </a:lnTo>
                <a:lnTo>
                  <a:pt x="850106" y="736599"/>
                </a:lnTo>
                <a:lnTo>
                  <a:pt x="838993" y="755649"/>
                </a:lnTo>
                <a:lnTo>
                  <a:pt x="821531" y="771524"/>
                </a:lnTo>
                <a:lnTo>
                  <a:pt x="796131" y="785812"/>
                </a:lnTo>
                <a:lnTo>
                  <a:pt x="759618" y="796924"/>
                </a:lnTo>
                <a:lnTo>
                  <a:pt x="623093" y="896143"/>
                </a:lnTo>
                <a:lnTo>
                  <a:pt x="554037" y="943768"/>
                </a:lnTo>
                <a:lnTo>
                  <a:pt x="481806" y="989012"/>
                </a:lnTo>
                <a:lnTo>
                  <a:pt x="460374" y="1003299"/>
                </a:lnTo>
                <a:lnTo>
                  <a:pt x="444500" y="1015999"/>
                </a:lnTo>
                <a:lnTo>
                  <a:pt x="420687" y="1039812"/>
                </a:lnTo>
                <a:lnTo>
                  <a:pt x="407987" y="1050130"/>
                </a:lnTo>
                <a:lnTo>
                  <a:pt x="392906" y="1059655"/>
                </a:lnTo>
                <a:lnTo>
                  <a:pt x="371474" y="1069180"/>
                </a:lnTo>
                <a:lnTo>
                  <a:pt x="342899" y="1077912"/>
                </a:lnTo>
                <a:lnTo>
                  <a:pt x="203199" y="1171574"/>
                </a:lnTo>
                <a:lnTo>
                  <a:pt x="65087" y="1269999"/>
                </a:lnTo>
                <a:lnTo>
                  <a:pt x="42862" y="1286668"/>
                </a:lnTo>
                <a:lnTo>
                  <a:pt x="26193" y="1297781"/>
                </a:lnTo>
                <a:lnTo>
                  <a:pt x="6350" y="1306512"/>
                </a:lnTo>
                <a:lnTo>
                  <a:pt x="0" y="1303337"/>
                </a:lnTo>
                <a:lnTo>
                  <a:pt x="1587" y="1293018"/>
                </a:lnTo>
                <a:lnTo>
                  <a:pt x="5556" y="1282699"/>
                </a:lnTo>
                <a:lnTo>
                  <a:pt x="7937" y="1278731"/>
                </a:lnTo>
                <a:lnTo>
                  <a:pt x="5885" y="1281844"/>
                </a:lnTo>
              </a:path>
            </a:pathLst>
          </a:custGeom>
          <a:ln w="38099">
            <a:solidFill>
              <a:srgbClr val="AA7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9887" y="6538232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15182" y="0"/>
                </a:moveTo>
                <a:lnTo>
                  <a:pt x="0" y="126886"/>
                </a:lnTo>
                <a:lnTo>
                  <a:pt x="110618" y="62900"/>
                </a:lnTo>
                <a:lnTo>
                  <a:pt x="15182" y="0"/>
                </a:lnTo>
                <a:close/>
              </a:path>
            </a:pathLst>
          </a:custGeom>
          <a:solidFill>
            <a:srgbClr val="AA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30437" y="1787525"/>
            <a:ext cx="63500" cy="3573779"/>
          </a:xfrm>
          <a:custGeom>
            <a:avLst/>
            <a:gdLst/>
            <a:ahLst/>
            <a:cxnLst/>
            <a:rect l="l" t="t" r="r" b="b"/>
            <a:pathLst>
              <a:path w="63500" h="3573779">
                <a:moveTo>
                  <a:pt x="0" y="3573461"/>
                </a:moveTo>
                <a:lnTo>
                  <a:pt x="23812" y="3456780"/>
                </a:lnTo>
                <a:lnTo>
                  <a:pt x="42068" y="3340099"/>
                </a:lnTo>
                <a:lnTo>
                  <a:pt x="53974" y="3221831"/>
                </a:lnTo>
                <a:lnTo>
                  <a:pt x="58737" y="3104356"/>
                </a:lnTo>
                <a:lnTo>
                  <a:pt x="56356" y="2986881"/>
                </a:lnTo>
                <a:lnTo>
                  <a:pt x="46037" y="2869406"/>
                </a:lnTo>
                <a:lnTo>
                  <a:pt x="27781" y="2752725"/>
                </a:lnTo>
                <a:lnTo>
                  <a:pt x="0" y="2637631"/>
                </a:lnTo>
                <a:lnTo>
                  <a:pt x="2381" y="2552699"/>
                </a:lnTo>
                <a:lnTo>
                  <a:pt x="3175" y="2480468"/>
                </a:lnTo>
                <a:lnTo>
                  <a:pt x="3968" y="2418556"/>
                </a:lnTo>
                <a:lnTo>
                  <a:pt x="4762" y="2366962"/>
                </a:lnTo>
                <a:lnTo>
                  <a:pt x="5556" y="2323305"/>
                </a:lnTo>
                <a:lnTo>
                  <a:pt x="5556" y="2286793"/>
                </a:lnTo>
                <a:lnTo>
                  <a:pt x="7143" y="2228849"/>
                </a:lnTo>
                <a:lnTo>
                  <a:pt x="10318" y="2181224"/>
                </a:lnTo>
                <a:lnTo>
                  <a:pt x="16668" y="2133599"/>
                </a:lnTo>
                <a:lnTo>
                  <a:pt x="26987" y="2074068"/>
                </a:lnTo>
                <a:lnTo>
                  <a:pt x="42862" y="1992312"/>
                </a:lnTo>
                <a:lnTo>
                  <a:pt x="46037" y="1909762"/>
                </a:lnTo>
                <a:lnTo>
                  <a:pt x="48418" y="1836737"/>
                </a:lnTo>
                <a:lnTo>
                  <a:pt x="51593" y="1770856"/>
                </a:lnTo>
                <a:lnTo>
                  <a:pt x="53181" y="1712118"/>
                </a:lnTo>
                <a:lnTo>
                  <a:pt x="55562" y="1659731"/>
                </a:lnTo>
                <a:lnTo>
                  <a:pt x="57149" y="1613693"/>
                </a:lnTo>
                <a:lnTo>
                  <a:pt x="58737" y="1571624"/>
                </a:lnTo>
                <a:lnTo>
                  <a:pt x="59531" y="1534318"/>
                </a:lnTo>
                <a:lnTo>
                  <a:pt x="61912" y="1469231"/>
                </a:lnTo>
                <a:lnTo>
                  <a:pt x="62706" y="1412081"/>
                </a:lnTo>
                <a:lnTo>
                  <a:pt x="63499" y="1356518"/>
                </a:lnTo>
                <a:lnTo>
                  <a:pt x="63499" y="1296987"/>
                </a:lnTo>
                <a:lnTo>
                  <a:pt x="62706" y="1227931"/>
                </a:lnTo>
                <a:lnTo>
                  <a:pt x="61912" y="1187449"/>
                </a:lnTo>
                <a:lnTo>
                  <a:pt x="61912" y="1142205"/>
                </a:lnTo>
                <a:lnTo>
                  <a:pt x="61118" y="1092199"/>
                </a:lnTo>
                <a:lnTo>
                  <a:pt x="61118" y="1035049"/>
                </a:lnTo>
                <a:lnTo>
                  <a:pt x="60324" y="971549"/>
                </a:lnTo>
                <a:lnTo>
                  <a:pt x="59531" y="900112"/>
                </a:lnTo>
                <a:lnTo>
                  <a:pt x="59531" y="819943"/>
                </a:lnTo>
                <a:lnTo>
                  <a:pt x="58737" y="731043"/>
                </a:lnTo>
                <a:lnTo>
                  <a:pt x="58737" y="631824"/>
                </a:lnTo>
                <a:lnTo>
                  <a:pt x="57943" y="522287"/>
                </a:lnTo>
                <a:lnTo>
                  <a:pt x="57943" y="400843"/>
                </a:lnTo>
                <a:lnTo>
                  <a:pt x="57149" y="268287"/>
                </a:lnTo>
                <a:lnTo>
                  <a:pt x="57149" y="121443"/>
                </a:lnTo>
                <a:lnTo>
                  <a:pt x="57149" y="0"/>
                </a:lnTo>
              </a:path>
            </a:pathLst>
          </a:custGeom>
          <a:ln w="38099">
            <a:solidFill>
              <a:srgbClr val="AA7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30437" y="1749425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57150" y="0"/>
                </a:lnTo>
                <a:close/>
              </a:path>
            </a:pathLst>
          </a:custGeom>
          <a:solidFill>
            <a:srgbClr val="AA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3076" y="2463800"/>
            <a:ext cx="1093470" cy="720725"/>
          </a:xfrm>
          <a:custGeom>
            <a:avLst/>
            <a:gdLst/>
            <a:ahLst/>
            <a:cxnLst/>
            <a:rect l="l" t="t" r="r" b="b"/>
            <a:pathLst>
              <a:path w="1093470" h="720725">
                <a:moveTo>
                  <a:pt x="1093086" y="0"/>
                </a:moveTo>
                <a:lnTo>
                  <a:pt x="1071746" y="15571"/>
                </a:lnTo>
                <a:lnTo>
                  <a:pt x="1062222" y="23675"/>
                </a:lnTo>
                <a:lnTo>
                  <a:pt x="1050769" y="36093"/>
                </a:lnTo>
                <a:lnTo>
                  <a:pt x="1023643" y="64608"/>
                </a:lnTo>
                <a:lnTo>
                  <a:pt x="995933" y="89887"/>
                </a:lnTo>
                <a:lnTo>
                  <a:pt x="976543" y="100895"/>
                </a:lnTo>
                <a:lnTo>
                  <a:pt x="956912" y="107920"/>
                </a:lnTo>
                <a:lnTo>
                  <a:pt x="928480" y="121251"/>
                </a:lnTo>
                <a:lnTo>
                  <a:pt x="900791" y="137445"/>
                </a:lnTo>
                <a:lnTo>
                  <a:pt x="873825" y="153224"/>
                </a:lnTo>
                <a:lnTo>
                  <a:pt x="844931" y="167177"/>
                </a:lnTo>
                <a:lnTo>
                  <a:pt x="811455" y="177894"/>
                </a:lnTo>
                <a:lnTo>
                  <a:pt x="792085" y="195333"/>
                </a:lnTo>
                <a:lnTo>
                  <a:pt x="782842" y="207876"/>
                </a:lnTo>
                <a:lnTo>
                  <a:pt x="770223" y="217597"/>
                </a:lnTo>
                <a:lnTo>
                  <a:pt x="740726" y="226572"/>
                </a:lnTo>
                <a:lnTo>
                  <a:pt x="729514" y="236916"/>
                </a:lnTo>
                <a:lnTo>
                  <a:pt x="719507" y="248256"/>
                </a:lnTo>
                <a:lnTo>
                  <a:pt x="708536" y="258932"/>
                </a:lnTo>
                <a:lnTo>
                  <a:pt x="651350" y="278569"/>
                </a:lnTo>
                <a:lnTo>
                  <a:pt x="623702" y="283216"/>
                </a:lnTo>
                <a:lnTo>
                  <a:pt x="596917" y="297916"/>
                </a:lnTo>
                <a:lnTo>
                  <a:pt x="574352" y="313860"/>
                </a:lnTo>
                <a:lnTo>
                  <a:pt x="552993" y="330635"/>
                </a:lnTo>
                <a:lnTo>
                  <a:pt x="529825" y="347824"/>
                </a:lnTo>
                <a:lnTo>
                  <a:pt x="520582" y="378718"/>
                </a:lnTo>
                <a:lnTo>
                  <a:pt x="512786" y="403804"/>
                </a:lnTo>
                <a:lnTo>
                  <a:pt x="495827" y="423247"/>
                </a:lnTo>
                <a:lnTo>
                  <a:pt x="459096" y="437214"/>
                </a:lnTo>
                <a:lnTo>
                  <a:pt x="418366" y="464499"/>
                </a:lnTo>
                <a:lnTo>
                  <a:pt x="378239" y="491534"/>
                </a:lnTo>
                <a:lnTo>
                  <a:pt x="337389" y="517740"/>
                </a:lnTo>
                <a:lnTo>
                  <a:pt x="294490" y="542535"/>
                </a:lnTo>
                <a:lnTo>
                  <a:pt x="272226" y="557360"/>
                </a:lnTo>
                <a:lnTo>
                  <a:pt x="258161" y="570193"/>
                </a:lnTo>
                <a:lnTo>
                  <a:pt x="241684" y="581367"/>
                </a:lnTo>
                <a:lnTo>
                  <a:pt x="212187" y="591213"/>
                </a:lnTo>
                <a:lnTo>
                  <a:pt x="171096" y="617253"/>
                </a:lnTo>
                <a:lnTo>
                  <a:pt x="129402" y="642878"/>
                </a:lnTo>
                <a:lnTo>
                  <a:pt x="87949" y="669001"/>
                </a:lnTo>
                <a:lnTo>
                  <a:pt x="47581" y="696534"/>
                </a:lnTo>
                <a:lnTo>
                  <a:pt x="19676" y="714407"/>
                </a:lnTo>
                <a:lnTo>
                  <a:pt x="9525" y="715907"/>
                </a:lnTo>
                <a:lnTo>
                  <a:pt x="9805" y="709146"/>
                </a:lnTo>
                <a:lnTo>
                  <a:pt x="13193" y="702238"/>
                </a:lnTo>
                <a:lnTo>
                  <a:pt x="12365" y="703295"/>
                </a:lnTo>
                <a:lnTo>
                  <a:pt x="0" y="720430"/>
                </a:lnTo>
              </a:path>
            </a:pathLst>
          </a:custGeom>
          <a:ln w="38099">
            <a:solidFill>
              <a:srgbClr val="AA7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75827" y="2468534"/>
            <a:ext cx="1336040" cy="29209"/>
          </a:xfrm>
          <a:custGeom>
            <a:avLst/>
            <a:gdLst/>
            <a:ahLst/>
            <a:cxnLst/>
            <a:rect l="l" t="t" r="r" b="b"/>
            <a:pathLst>
              <a:path w="1336039" h="29210">
                <a:moveTo>
                  <a:pt x="0" y="28603"/>
                </a:moveTo>
                <a:lnTo>
                  <a:pt x="25879" y="9915"/>
                </a:lnTo>
                <a:lnTo>
                  <a:pt x="38753" y="1144"/>
                </a:lnTo>
                <a:lnTo>
                  <a:pt x="44336" y="0"/>
                </a:lnTo>
                <a:lnTo>
                  <a:pt x="48342" y="4195"/>
                </a:lnTo>
                <a:lnTo>
                  <a:pt x="56487" y="11441"/>
                </a:lnTo>
                <a:lnTo>
                  <a:pt x="74484" y="19450"/>
                </a:lnTo>
                <a:lnTo>
                  <a:pt x="108049" y="25933"/>
                </a:lnTo>
                <a:lnTo>
                  <a:pt x="162894" y="28603"/>
                </a:lnTo>
                <a:lnTo>
                  <a:pt x="213887" y="28456"/>
                </a:lnTo>
                <a:lnTo>
                  <a:pt x="264880" y="28034"/>
                </a:lnTo>
                <a:lnTo>
                  <a:pt x="315873" y="27362"/>
                </a:lnTo>
                <a:lnTo>
                  <a:pt x="366866" y="26467"/>
                </a:lnTo>
                <a:lnTo>
                  <a:pt x="417859" y="25375"/>
                </a:lnTo>
                <a:lnTo>
                  <a:pt x="468852" y="24112"/>
                </a:lnTo>
                <a:lnTo>
                  <a:pt x="519845" y="22705"/>
                </a:lnTo>
                <a:lnTo>
                  <a:pt x="570838" y="21179"/>
                </a:lnTo>
                <a:lnTo>
                  <a:pt x="621831" y="19562"/>
                </a:lnTo>
                <a:lnTo>
                  <a:pt x="672824" y="17879"/>
                </a:lnTo>
                <a:lnTo>
                  <a:pt x="723818" y="16157"/>
                </a:lnTo>
                <a:lnTo>
                  <a:pt x="774811" y="14422"/>
                </a:lnTo>
                <a:lnTo>
                  <a:pt x="825804" y="12699"/>
                </a:lnTo>
                <a:lnTo>
                  <a:pt x="876797" y="11016"/>
                </a:lnTo>
                <a:lnTo>
                  <a:pt x="927790" y="9399"/>
                </a:lnTo>
                <a:lnTo>
                  <a:pt x="978783" y="7874"/>
                </a:lnTo>
                <a:lnTo>
                  <a:pt x="1029776" y="6467"/>
                </a:lnTo>
                <a:lnTo>
                  <a:pt x="1080769" y="5204"/>
                </a:lnTo>
                <a:lnTo>
                  <a:pt x="1131762" y="4112"/>
                </a:lnTo>
                <a:lnTo>
                  <a:pt x="1182755" y="3217"/>
                </a:lnTo>
                <a:lnTo>
                  <a:pt x="1233748" y="2545"/>
                </a:lnTo>
                <a:lnTo>
                  <a:pt x="1284741" y="2123"/>
                </a:lnTo>
                <a:lnTo>
                  <a:pt x="1335734" y="1976"/>
                </a:lnTo>
              </a:path>
            </a:pathLst>
          </a:custGeom>
          <a:ln w="38099">
            <a:solidFill>
              <a:srgbClr val="AA7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03108" y="3204427"/>
            <a:ext cx="1461770" cy="2882265"/>
          </a:xfrm>
          <a:custGeom>
            <a:avLst/>
            <a:gdLst/>
            <a:ahLst/>
            <a:cxnLst/>
            <a:rect l="l" t="t" r="r" b="b"/>
            <a:pathLst>
              <a:path w="1461770" h="2882265">
                <a:moveTo>
                  <a:pt x="1414553" y="2879155"/>
                </a:moveTo>
                <a:lnTo>
                  <a:pt x="1415380" y="2881603"/>
                </a:lnTo>
                <a:lnTo>
                  <a:pt x="1415668" y="2882045"/>
                </a:lnTo>
                <a:lnTo>
                  <a:pt x="1414879" y="2879855"/>
                </a:lnTo>
                <a:lnTo>
                  <a:pt x="1414553" y="2879155"/>
                </a:lnTo>
                <a:close/>
              </a:path>
              <a:path w="1461770" h="2882265">
                <a:moveTo>
                  <a:pt x="1398314" y="2765583"/>
                </a:moveTo>
                <a:lnTo>
                  <a:pt x="707717" y="2765583"/>
                </a:lnTo>
                <a:lnTo>
                  <a:pt x="758289" y="2766169"/>
                </a:lnTo>
                <a:lnTo>
                  <a:pt x="808612" y="2768775"/>
                </a:lnTo>
                <a:lnTo>
                  <a:pt x="858626" y="2773685"/>
                </a:lnTo>
                <a:lnTo>
                  <a:pt x="908272" y="2781185"/>
                </a:lnTo>
                <a:lnTo>
                  <a:pt x="957491" y="2791560"/>
                </a:lnTo>
                <a:lnTo>
                  <a:pt x="1174567" y="2798498"/>
                </a:lnTo>
                <a:lnTo>
                  <a:pt x="1228836" y="2800893"/>
                </a:lnTo>
                <a:lnTo>
                  <a:pt x="1282928" y="2804260"/>
                </a:lnTo>
                <a:lnTo>
                  <a:pt x="1329202" y="2812209"/>
                </a:lnTo>
                <a:lnTo>
                  <a:pt x="1377308" y="2835372"/>
                </a:lnTo>
                <a:lnTo>
                  <a:pt x="1409340" y="2869288"/>
                </a:lnTo>
                <a:lnTo>
                  <a:pt x="1414553" y="2879155"/>
                </a:lnTo>
                <a:lnTo>
                  <a:pt x="1414197" y="2878101"/>
                </a:lnTo>
                <a:lnTo>
                  <a:pt x="1404166" y="2824956"/>
                </a:lnTo>
                <a:lnTo>
                  <a:pt x="1398516" y="2768775"/>
                </a:lnTo>
                <a:lnTo>
                  <a:pt x="1398314" y="2765583"/>
                </a:lnTo>
                <a:close/>
              </a:path>
              <a:path w="1461770" h="2882265">
                <a:moveTo>
                  <a:pt x="43091" y="61061"/>
                </a:moveTo>
                <a:lnTo>
                  <a:pt x="39541" y="121375"/>
                </a:lnTo>
                <a:lnTo>
                  <a:pt x="36840" y="168887"/>
                </a:lnTo>
                <a:lnTo>
                  <a:pt x="34825" y="205672"/>
                </a:lnTo>
                <a:lnTo>
                  <a:pt x="32191" y="255373"/>
                </a:lnTo>
                <a:lnTo>
                  <a:pt x="31242" y="272441"/>
                </a:lnTo>
                <a:lnTo>
                  <a:pt x="27782" y="318632"/>
                </a:lnTo>
                <a:lnTo>
                  <a:pt x="23593" y="363026"/>
                </a:lnTo>
                <a:lnTo>
                  <a:pt x="16103" y="440472"/>
                </a:lnTo>
                <a:lnTo>
                  <a:pt x="24746" y="489687"/>
                </a:lnTo>
                <a:lnTo>
                  <a:pt x="31861" y="538915"/>
                </a:lnTo>
                <a:lnTo>
                  <a:pt x="37799" y="588169"/>
                </a:lnTo>
                <a:lnTo>
                  <a:pt x="42914" y="637462"/>
                </a:lnTo>
                <a:lnTo>
                  <a:pt x="47559" y="686807"/>
                </a:lnTo>
                <a:lnTo>
                  <a:pt x="52086" y="736218"/>
                </a:lnTo>
                <a:lnTo>
                  <a:pt x="56849" y="785707"/>
                </a:lnTo>
                <a:lnTo>
                  <a:pt x="62199" y="835287"/>
                </a:lnTo>
                <a:lnTo>
                  <a:pt x="68491" y="884972"/>
                </a:lnTo>
                <a:lnTo>
                  <a:pt x="58944" y="920042"/>
                </a:lnTo>
                <a:lnTo>
                  <a:pt x="50948" y="961847"/>
                </a:lnTo>
                <a:lnTo>
                  <a:pt x="44374" y="1009410"/>
                </a:lnTo>
                <a:lnTo>
                  <a:pt x="39090" y="1061754"/>
                </a:lnTo>
                <a:lnTo>
                  <a:pt x="34968" y="1117902"/>
                </a:lnTo>
                <a:lnTo>
                  <a:pt x="31878" y="1176876"/>
                </a:lnTo>
                <a:lnTo>
                  <a:pt x="29688" y="1237700"/>
                </a:lnTo>
                <a:lnTo>
                  <a:pt x="28271" y="1299396"/>
                </a:lnTo>
                <a:lnTo>
                  <a:pt x="27491" y="1361842"/>
                </a:lnTo>
                <a:lnTo>
                  <a:pt x="27272" y="1412233"/>
                </a:lnTo>
                <a:lnTo>
                  <a:pt x="27349" y="1479948"/>
                </a:lnTo>
                <a:lnTo>
                  <a:pt x="27719" y="1535363"/>
                </a:lnTo>
                <a:lnTo>
                  <a:pt x="28211" y="1586765"/>
                </a:lnTo>
                <a:lnTo>
                  <a:pt x="28696" y="1633176"/>
                </a:lnTo>
                <a:lnTo>
                  <a:pt x="28961" y="1664101"/>
                </a:lnTo>
                <a:lnTo>
                  <a:pt x="29031" y="1714388"/>
                </a:lnTo>
                <a:lnTo>
                  <a:pt x="25840" y="1782965"/>
                </a:lnTo>
                <a:lnTo>
                  <a:pt x="22717" y="1833273"/>
                </a:lnTo>
                <a:lnTo>
                  <a:pt x="16306" y="1933992"/>
                </a:lnTo>
                <a:lnTo>
                  <a:pt x="13176" y="1984390"/>
                </a:lnTo>
                <a:lnTo>
                  <a:pt x="10201" y="2034806"/>
                </a:lnTo>
                <a:lnTo>
                  <a:pt x="7459" y="2085234"/>
                </a:lnTo>
                <a:lnTo>
                  <a:pt x="5029" y="2135668"/>
                </a:lnTo>
                <a:lnTo>
                  <a:pt x="2989" y="2186102"/>
                </a:lnTo>
                <a:lnTo>
                  <a:pt x="1419" y="2236530"/>
                </a:lnTo>
                <a:lnTo>
                  <a:pt x="396" y="2286946"/>
                </a:lnTo>
                <a:lnTo>
                  <a:pt x="0" y="2337344"/>
                </a:lnTo>
                <a:lnTo>
                  <a:pt x="308" y="2387719"/>
                </a:lnTo>
                <a:lnTo>
                  <a:pt x="1400" y="2438063"/>
                </a:lnTo>
                <a:lnTo>
                  <a:pt x="3353" y="2488372"/>
                </a:lnTo>
                <a:lnTo>
                  <a:pt x="6248" y="2538639"/>
                </a:lnTo>
                <a:lnTo>
                  <a:pt x="10161" y="2588859"/>
                </a:lnTo>
                <a:lnTo>
                  <a:pt x="15173" y="2639025"/>
                </a:lnTo>
                <a:lnTo>
                  <a:pt x="21361" y="2689131"/>
                </a:lnTo>
                <a:lnTo>
                  <a:pt x="28803" y="2739172"/>
                </a:lnTo>
                <a:lnTo>
                  <a:pt x="50999" y="2786216"/>
                </a:lnTo>
                <a:lnTo>
                  <a:pt x="79368" y="2820252"/>
                </a:lnTo>
                <a:lnTo>
                  <a:pt x="113734" y="2840177"/>
                </a:lnTo>
                <a:lnTo>
                  <a:pt x="153922" y="2844888"/>
                </a:lnTo>
                <a:lnTo>
                  <a:pt x="199753" y="2833283"/>
                </a:lnTo>
                <a:lnTo>
                  <a:pt x="251053" y="2804260"/>
                </a:lnTo>
                <a:lnTo>
                  <a:pt x="301220" y="2799472"/>
                </a:lnTo>
                <a:lnTo>
                  <a:pt x="504107" y="2777751"/>
                </a:lnTo>
                <a:lnTo>
                  <a:pt x="555089" y="2773102"/>
                </a:lnTo>
                <a:lnTo>
                  <a:pt x="606058" y="2769335"/>
                </a:lnTo>
                <a:lnTo>
                  <a:pt x="656953" y="2766733"/>
                </a:lnTo>
                <a:lnTo>
                  <a:pt x="707717" y="2765583"/>
                </a:lnTo>
                <a:lnTo>
                  <a:pt x="1398314" y="2765583"/>
                </a:lnTo>
                <a:lnTo>
                  <a:pt x="1396187" y="2732036"/>
                </a:lnTo>
                <a:lnTo>
                  <a:pt x="1394414" y="2688677"/>
                </a:lnTo>
                <a:lnTo>
                  <a:pt x="1393400" y="2639025"/>
                </a:lnTo>
                <a:lnTo>
                  <a:pt x="1393291" y="2580816"/>
                </a:lnTo>
                <a:lnTo>
                  <a:pt x="1394306" y="2515460"/>
                </a:lnTo>
                <a:lnTo>
                  <a:pt x="1396616" y="2441917"/>
                </a:lnTo>
                <a:lnTo>
                  <a:pt x="1400403" y="2359760"/>
                </a:lnTo>
                <a:lnTo>
                  <a:pt x="1410500" y="2310925"/>
                </a:lnTo>
                <a:lnTo>
                  <a:pt x="1419530" y="2261919"/>
                </a:lnTo>
                <a:lnTo>
                  <a:pt x="1427537" y="2212752"/>
                </a:lnTo>
                <a:lnTo>
                  <a:pt x="1434567" y="2163433"/>
                </a:lnTo>
                <a:lnTo>
                  <a:pt x="1440666" y="2113973"/>
                </a:lnTo>
                <a:lnTo>
                  <a:pt x="1445877" y="2064381"/>
                </a:lnTo>
                <a:lnTo>
                  <a:pt x="1450246" y="2014668"/>
                </a:lnTo>
                <a:lnTo>
                  <a:pt x="1453819" y="1964842"/>
                </a:lnTo>
                <a:lnTo>
                  <a:pt x="1456640" y="1914915"/>
                </a:lnTo>
                <a:lnTo>
                  <a:pt x="1458754" y="1864896"/>
                </a:lnTo>
                <a:lnTo>
                  <a:pt x="1460207" y="1814796"/>
                </a:lnTo>
                <a:lnTo>
                  <a:pt x="1461043" y="1764623"/>
                </a:lnTo>
                <a:lnTo>
                  <a:pt x="1461270" y="1707120"/>
                </a:lnTo>
                <a:lnTo>
                  <a:pt x="1461046" y="1664101"/>
                </a:lnTo>
                <a:lnTo>
                  <a:pt x="1460303" y="1613772"/>
                </a:lnTo>
                <a:lnTo>
                  <a:pt x="1459123" y="1563411"/>
                </a:lnTo>
                <a:lnTo>
                  <a:pt x="1457553" y="1513027"/>
                </a:lnTo>
                <a:lnTo>
                  <a:pt x="1455637" y="1462631"/>
                </a:lnTo>
                <a:lnTo>
                  <a:pt x="1453419" y="1412233"/>
                </a:lnTo>
                <a:lnTo>
                  <a:pt x="1450900" y="1360988"/>
                </a:lnTo>
                <a:lnTo>
                  <a:pt x="1448262" y="1311468"/>
                </a:lnTo>
                <a:lnTo>
                  <a:pt x="1445412" y="1261122"/>
                </a:lnTo>
                <a:lnTo>
                  <a:pt x="1442441" y="1210814"/>
                </a:lnTo>
                <a:lnTo>
                  <a:pt x="1439395" y="1160552"/>
                </a:lnTo>
                <a:lnTo>
                  <a:pt x="1433256" y="1060211"/>
                </a:lnTo>
                <a:lnTo>
                  <a:pt x="1430210" y="1009410"/>
                </a:lnTo>
                <a:lnTo>
                  <a:pt x="1427355" y="960177"/>
                </a:lnTo>
                <a:lnTo>
                  <a:pt x="1424607" y="910301"/>
                </a:lnTo>
                <a:lnTo>
                  <a:pt x="1422054" y="860532"/>
                </a:lnTo>
                <a:lnTo>
                  <a:pt x="1419741" y="810880"/>
                </a:lnTo>
                <a:lnTo>
                  <a:pt x="1417712" y="761354"/>
                </a:lnTo>
                <a:lnTo>
                  <a:pt x="1416014" y="711965"/>
                </a:lnTo>
                <a:lnTo>
                  <a:pt x="1414691" y="662722"/>
                </a:lnTo>
                <a:lnTo>
                  <a:pt x="1423019" y="627533"/>
                </a:lnTo>
                <a:lnTo>
                  <a:pt x="1430522" y="579511"/>
                </a:lnTo>
                <a:lnTo>
                  <a:pt x="1437164" y="521633"/>
                </a:lnTo>
                <a:lnTo>
                  <a:pt x="1442913" y="456877"/>
                </a:lnTo>
                <a:lnTo>
                  <a:pt x="1447736" y="388218"/>
                </a:lnTo>
                <a:lnTo>
                  <a:pt x="1451600" y="318632"/>
                </a:lnTo>
                <a:lnTo>
                  <a:pt x="1454472" y="251098"/>
                </a:lnTo>
                <a:lnTo>
                  <a:pt x="1456318" y="188590"/>
                </a:lnTo>
                <a:lnTo>
                  <a:pt x="1457107" y="134086"/>
                </a:lnTo>
                <a:lnTo>
                  <a:pt x="1456874" y="100749"/>
                </a:lnTo>
                <a:lnTo>
                  <a:pt x="447903" y="100749"/>
                </a:lnTo>
                <a:lnTo>
                  <a:pt x="400622" y="88039"/>
                </a:lnTo>
                <a:lnTo>
                  <a:pt x="350942" y="79144"/>
                </a:lnTo>
                <a:lnTo>
                  <a:pt x="299587" y="73262"/>
                </a:lnTo>
                <a:lnTo>
                  <a:pt x="247283" y="69594"/>
                </a:lnTo>
                <a:lnTo>
                  <a:pt x="194756" y="67340"/>
                </a:lnTo>
                <a:lnTo>
                  <a:pt x="91934" y="63873"/>
                </a:lnTo>
                <a:lnTo>
                  <a:pt x="43091" y="61061"/>
                </a:lnTo>
                <a:close/>
              </a:path>
              <a:path w="1461770" h="2882265">
                <a:moveTo>
                  <a:pt x="1287741" y="0"/>
                </a:moveTo>
                <a:lnTo>
                  <a:pt x="1239669" y="4506"/>
                </a:lnTo>
                <a:lnTo>
                  <a:pt x="1190358" y="12014"/>
                </a:lnTo>
                <a:lnTo>
                  <a:pt x="1140552" y="20702"/>
                </a:lnTo>
                <a:lnTo>
                  <a:pt x="1090993" y="28752"/>
                </a:lnTo>
                <a:lnTo>
                  <a:pt x="1042425" y="34345"/>
                </a:lnTo>
                <a:lnTo>
                  <a:pt x="995591" y="35661"/>
                </a:lnTo>
                <a:lnTo>
                  <a:pt x="946061" y="44767"/>
                </a:lnTo>
                <a:lnTo>
                  <a:pt x="896531" y="57073"/>
                </a:lnTo>
                <a:lnTo>
                  <a:pt x="847001" y="70065"/>
                </a:lnTo>
                <a:lnTo>
                  <a:pt x="797471" y="81229"/>
                </a:lnTo>
                <a:lnTo>
                  <a:pt x="747941" y="88049"/>
                </a:lnTo>
                <a:lnTo>
                  <a:pt x="697934" y="90863"/>
                </a:lnTo>
                <a:lnTo>
                  <a:pt x="447903" y="100749"/>
                </a:lnTo>
                <a:lnTo>
                  <a:pt x="1456874" y="100749"/>
                </a:lnTo>
                <a:lnTo>
                  <a:pt x="1455376" y="60995"/>
                </a:lnTo>
                <a:lnTo>
                  <a:pt x="1417100" y="22674"/>
                </a:lnTo>
                <a:lnTo>
                  <a:pt x="1377200" y="7264"/>
                </a:lnTo>
                <a:lnTo>
                  <a:pt x="1333833" y="312"/>
                </a:lnTo>
                <a:lnTo>
                  <a:pt x="1287741" y="0"/>
                </a:lnTo>
                <a:close/>
              </a:path>
            </a:pathLst>
          </a:custGeom>
          <a:solidFill>
            <a:srgbClr val="37D142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0266" y="2597126"/>
            <a:ext cx="835660" cy="3307079"/>
          </a:xfrm>
          <a:custGeom>
            <a:avLst/>
            <a:gdLst/>
            <a:ahLst/>
            <a:cxnLst/>
            <a:rect l="l" t="t" r="r" b="b"/>
            <a:pathLst>
              <a:path w="835660" h="3307079">
                <a:moveTo>
                  <a:pt x="740396" y="0"/>
                </a:moveTo>
                <a:lnTo>
                  <a:pt x="732558" y="1413"/>
                </a:lnTo>
                <a:lnTo>
                  <a:pt x="724720" y="22770"/>
                </a:lnTo>
                <a:lnTo>
                  <a:pt x="719858" y="41299"/>
                </a:lnTo>
                <a:lnTo>
                  <a:pt x="642071" y="93687"/>
                </a:lnTo>
                <a:lnTo>
                  <a:pt x="630040" y="108966"/>
                </a:lnTo>
                <a:lnTo>
                  <a:pt x="624410" y="129009"/>
                </a:lnTo>
                <a:lnTo>
                  <a:pt x="620863" y="150837"/>
                </a:lnTo>
                <a:lnTo>
                  <a:pt x="615083" y="171474"/>
                </a:lnTo>
                <a:lnTo>
                  <a:pt x="576983" y="224060"/>
                </a:lnTo>
                <a:lnTo>
                  <a:pt x="524596" y="263549"/>
                </a:lnTo>
                <a:lnTo>
                  <a:pt x="476152" y="276125"/>
                </a:lnTo>
                <a:lnTo>
                  <a:pt x="429941" y="296291"/>
                </a:lnTo>
                <a:lnTo>
                  <a:pt x="391767" y="326280"/>
                </a:lnTo>
                <a:lnTo>
                  <a:pt x="367433" y="368324"/>
                </a:lnTo>
                <a:lnTo>
                  <a:pt x="336105" y="384026"/>
                </a:lnTo>
                <a:lnTo>
                  <a:pt x="310878" y="405829"/>
                </a:lnTo>
                <a:lnTo>
                  <a:pt x="287736" y="431502"/>
                </a:lnTo>
                <a:lnTo>
                  <a:pt x="262658" y="458812"/>
                </a:lnTo>
                <a:lnTo>
                  <a:pt x="226961" y="495780"/>
                </a:lnTo>
                <a:lnTo>
                  <a:pt x="192455" y="533366"/>
                </a:lnTo>
                <a:lnTo>
                  <a:pt x="158478" y="571127"/>
                </a:lnTo>
                <a:lnTo>
                  <a:pt x="124369" y="608625"/>
                </a:lnTo>
                <a:lnTo>
                  <a:pt x="89466" y="645417"/>
                </a:lnTo>
                <a:lnTo>
                  <a:pt x="53108" y="681062"/>
                </a:lnTo>
                <a:lnTo>
                  <a:pt x="59086" y="725462"/>
                </a:lnTo>
                <a:lnTo>
                  <a:pt x="72357" y="767184"/>
                </a:lnTo>
                <a:lnTo>
                  <a:pt x="85925" y="808310"/>
                </a:lnTo>
                <a:lnTo>
                  <a:pt x="92796" y="850924"/>
                </a:lnTo>
                <a:lnTo>
                  <a:pt x="94418" y="903442"/>
                </a:lnTo>
                <a:lnTo>
                  <a:pt x="95871" y="955739"/>
                </a:lnTo>
                <a:lnTo>
                  <a:pt x="97160" y="1007827"/>
                </a:lnTo>
                <a:lnTo>
                  <a:pt x="98290" y="1059716"/>
                </a:lnTo>
                <a:lnTo>
                  <a:pt x="99266" y="1111417"/>
                </a:lnTo>
                <a:lnTo>
                  <a:pt x="100094" y="1162943"/>
                </a:lnTo>
                <a:lnTo>
                  <a:pt x="100779" y="1214303"/>
                </a:lnTo>
                <a:lnTo>
                  <a:pt x="101327" y="1265509"/>
                </a:lnTo>
                <a:lnTo>
                  <a:pt x="101744" y="1316572"/>
                </a:lnTo>
                <a:lnTo>
                  <a:pt x="102034" y="1367503"/>
                </a:lnTo>
                <a:lnTo>
                  <a:pt x="102165" y="1531723"/>
                </a:lnTo>
                <a:lnTo>
                  <a:pt x="102043" y="1570128"/>
                </a:lnTo>
                <a:lnTo>
                  <a:pt x="101784" y="1620566"/>
                </a:lnTo>
                <a:lnTo>
                  <a:pt x="101432" y="1670937"/>
                </a:lnTo>
                <a:lnTo>
                  <a:pt x="100992" y="1721254"/>
                </a:lnTo>
                <a:lnTo>
                  <a:pt x="100358" y="1780861"/>
                </a:lnTo>
                <a:lnTo>
                  <a:pt x="99754" y="1830407"/>
                </a:lnTo>
                <a:lnTo>
                  <a:pt x="99083" y="1879833"/>
                </a:lnTo>
                <a:lnTo>
                  <a:pt x="98351" y="1929125"/>
                </a:lnTo>
                <a:lnTo>
                  <a:pt x="97563" y="1978272"/>
                </a:lnTo>
                <a:lnTo>
                  <a:pt x="96726" y="2027262"/>
                </a:lnTo>
                <a:lnTo>
                  <a:pt x="95866" y="2075004"/>
                </a:lnTo>
                <a:lnTo>
                  <a:pt x="94958" y="2123162"/>
                </a:lnTo>
                <a:lnTo>
                  <a:pt x="93972" y="2173488"/>
                </a:lnTo>
                <a:lnTo>
                  <a:pt x="92952" y="2223870"/>
                </a:lnTo>
                <a:lnTo>
                  <a:pt x="90834" y="2324848"/>
                </a:lnTo>
                <a:lnTo>
                  <a:pt x="84246" y="2630287"/>
                </a:lnTo>
                <a:lnTo>
                  <a:pt x="82117" y="2733231"/>
                </a:lnTo>
                <a:lnTo>
                  <a:pt x="81015" y="2788878"/>
                </a:lnTo>
                <a:lnTo>
                  <a:pt x="80096" y="2836887"/>
                </a:lnTo>
                <a:lnTo>
                  <a:pt x="67413" y="2875573"/>
                </a:lnTo>
                <a:lnTo>
                  <a:pt x="53482" y="2917048"/>
                </a:lnTo>
                <a:lnTo>
                  <a:pt x="39308" y="2960434"/>
                </a:lnTo>
                <a:lnTo>
                  <a:pt x="25897" y="3004856"/>
                </a:lnTo>
                <a:lnTo>
                  <a:pt x="14254" y="3049439"/>
                </a:lnTo>
                <a:lnTo>
                  <a:pt x="5387" y="3093307"/>
                </a:lnTo>
                <a:lnTo>
                  <a:pt x="300" y="3135583"/>
                </a:lnTo>
                <a:lnTo>
                  <a:pt x="0" y="3175393"/>
                </a:lnTo>
                <a:lnTo>
                  <a:pt x="5491" y="3211860"/>
                </a:lnTo>
                <a:lnTo>
                  <a:pt x="17781" y="3244108"/>
                </a:lnTo>
                <a:lnTo>
                  <a:pt x="37878" y="3271266"/>
                </a:lnTo>
                <a:lnTo>
                  <a:pt x="66777" y="3292447"/>
                </a:lnTo>
                <a:lnTo>
                  <a:pt x="105496" y="3306786"/>
                </a:lnTo>
                <a:lnTo>
                  <a:pt x="133897" y="3286124"/>
                </a:lnTo>
                <a:lnTo>
                  <a:pt x="163645" y="3271263"/>
                </a:lnTo>
                <a:lnTo>
                  <a:pt x="222971" y="3241699"/>
                </a:lnTo>
                <a:lnTo>
                  <a:pt x="278335" y="3191692"/>
                </a:lnTo>
                <a:lnTo>
                  <a:pt x="302668" y="3164010"/>
                </a:lnTo>
                <a:lnTo>
                  <a:pt x="327746" y="3136924"/>
                </a:lnTo>
                <a:lnTo>
                  <a:pt x="364715" y="3101427"/>
                </a:lnTo>
                <a:lnTo>
                  <a:pt x="401380" y="3068217"/>
                </a:lnTo>
                <a:lnTo>
                  <a:pt x="437817" y="3035768"/>
                </a:lnTo>
                <a:lnTo>
                  <a:pt x="474100" y="3002558"/>
                </a:lnTo>
                <a:lnTo>
                  <a:pt x="510308" y="2967062"/>
                </a:lnTo>
                <a:lnTo>
                  <a:pt x="547714" y="2950914"/>
                </a:lnTo>
                <a:lnTo>
                  <a:pt x="564283" y="2933129"/>
                </a:lnTo>
                <a:lnTo>
                  <a:pt x="589683" y="2876574"/>
                </a:lnTo>
                <a:lnTo>
                  <a:pt x="642071" y="2824187"/>
                </a:lnTo>
                <a:lnTo>
                  <a:pt x="682952" y="2809471"/>
                </a:lnTo>
                <a:lnTo>
                  <a:pt x="715059" y="2788878"/>
                </a:lnTo>
                <a:lnTo>
                  <a:pt x="756722" y="2732602"/>
                </a:lnTo>
                <a:lnTo>
                  <a:pt x="774615" y="2660443"/>
                </a:lnTo>
                <a:lnTo>
                  <a:pt x="777008" y="2619995"/>
                </a:lnTo>
                <a:lnTo>
                  <a:pt x="776291" y="2577481"/>
                </a:lnTo>
                <a:lnTo>
                  <a:pt x="773407" y="2533537"/>
                </a:lnTo>
                <a:lnTo>
                  <a:pt x="769302" y="2488799"/>
                </a:lnTo>
                <a:lnTo>
                  <a:pt x="764919" y="2443900"/>
                </a:lnTo>
                <a:lnTo>
                  <a:pt x="761203" y="2399477"/>
                </a:lnTo>
                <a:lnTo>
                  <a:pt x="759097" y="2356165"/>
                </a:lnTo>
                <a:lnTo>
                  <a:pt x="759546" y="2314599"/>
                </a:lnTo>
                <a:lnTo>
                  <a:pt x="762640" y="2266857"/>
                </a:lnTo>
                <a:lnTo>
                  <a:pt x="766836" y="2218938"/>
                </a:lnTo>
                <a:lnTo>
                  <a:pt x="771650" y="2170931"/>
                </a:lnTo>
                <a:lnTo>
                  <a:pt x="776597" y="2122923"/>
                </a:lnTo>
                <a:lnTo>
                  <a:pt x="781190" y="2075004"/>
                </a:lnTo>
                <a:lnTo>
                  <a:pt x="784946" y="2027262"/>
                </a:lnTo>
                <a:lnTo>
                  <a:pt x="796035" y="1978272"/>
                </a:lnTo>
                <a:lnTo>
                  <a:pt x="805548" y="1929125"/>
                </a:lnTo>
                <a:lnTo>
                  <a:pt x="813570" y="1879833"/>
                </a:lnTo>
                <a:lnTo>
                  <a:pt x="820189" y="1830407"/>
                </a:lnTo>
                <a:lnTo>
                  <a:pt x="825489" y="1780861"/>
                </a:lnTo>
                <a:lnTo>
                  <a:pt x="829557" y="1731204"/>
                </a:lnTo>
                <a:lnTo>
                  <a:pt x="832480" y="1681450"/>
                </a:lnTo>
                <a:lnTo>
                  <a:pt x="834344" y="1631611"/>
                </a:lnTo>
                <a:lnTo>
                  <a:pt x="835234" y="1581698"/>
                </a:lnTo>
                <a:lnTo>
                  <a:pt x="835237" y="1531723"/>
                </a:lnTo>
                <a:lnTo>
                  <a:pt x="834439" y="1481698"/>
                </a:lnTo>
                <a:lnTo>
                  <a:pt x="832926" y="1431635"/>
                </a:lnTo>
                <a:lnTo>
                  <a:pt x="830785" y="1381546"/>
                </a:lnTo>
                <a:lnTo>
                  <a:pt x="828101" y="1331443"/>
                </a:lnTo>
                <a:lnTo>
                  <a:pt x="824961" y="1281338"/>
                </a:lnTo>
                <a:lnTo>
                  <a:pt x="821450" y="1231243"/>
                </a:lnTo>
                <a:lnTo>
                  <a:pt x="817656" y="1181169"/>
                </a:lnTo>
                <a:lnTo>
                  <a:pt x="813664" y="1131129"/>
                </a:lnTo>
                <a:lnTo>
                  <a:pt x="809560" y="1081135"/>
                </a:lnTo>
                <a:lnTo>
                  <a:pt x="805431" y="1031198"/>
                </a:lnTo>
                <a:lnTo>
                  <a:pt x="801362" y="981330"/>
                </a:lnTo>
                <a:lnTo>
                  <a:pt x="797440" y="931544"/>
                </a:lnTo>
                <a:lnTo>
                  <a:pt x="793752" y="881850"/>
                </a:lnTo>
                <a:lnTo>
                  <a:pt x="790382" y="832262"/>
                </a:lnTo>
                <a:lnTo>
                  <a:pt x="787418" y="782791"/>
                </a:lnTo>
                <a:lnTo>
                  <a:pt x="784946" y="733449"/>
                </a:lnTo>
                <a:lnTo>
                  <a:pt x="781200" y="725090"/>
                </a:lnTo>
                <a:lnTo>
                  <a:pt x="764184" y="679201"/>
                </a:lnTo>
                <a:lnTo>
                  <a:pt x="757082" y="604465"/>
                </a:lnTo>
                <a:lnTo>
                  <a:pt x="755180" y="553268"/>
                </a:lnTo>
                <a:lnTo>
                  <a:pt x="753741" y="502071"/>
                </a:lnTo>
                <a:lnTo>
                  <a:pt x="752666" y="450874"/>
                </a:lnTo>
                <a:lnTo>
                  <a:pt x="751856" y="399677"/>
                </a:lnTo>
                <a:lnTo>
                  <a:pt x="751211" y="348481"/>
                </a:lnTo>
                <a:lnTo>
                  <a:pt x="750621" y="296291"/>
                </a:lnTo>
                <a:lnTo>
                  <a:pt x="749997" y="244475"/>
                </a:lnTo>
                <a:lnTo>
                  <a:pt x="749276" y="194890"/>
                </a:lnTo>
                <a:lnTo>
                  <a:pt x="748301" y="143693"/>
                </a:lnTo>
                <a:lnTo>
                  <a:pt x="746994" y="92496"/>
                </a:lnTo>
                <a:lnTo>
                  <a:pt x="745258" y="41299"/>
                </a:lnTo>
                <a:lnTo>
                  <a:pt x="740396" y="0"/>
                </a:lnTo>
                <a:close/>
              </a:path>
            </a:pathLst>
          </a:custGeom>
          <a:solidFill>
            <a:srgbClr val="FF4C00">
              <a:alpha val="690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28127" y="5667692"/>
            <a:ext cx="2465070" cy="82232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718945">
              <a:lnSpc>
                <a:spcPct val="100000"/>
              </a:lnSpc>
              <a:spcBef>
                <a:spcPts val="355"/>
              </a:spcBef>
            </a:pPr>
            <a:r>
              <a:rPr sz="2400" dirty="0">
                <a:solidFill>
                  <a:srgbClr val="FF3300"/>
                </a:solidFill>
                <a:latin typeface="Comic Sans MS"/>
                <a:cs typeface="Comic Sans MS"/>
              </a:rPr>
              <a:t>(010)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400" dirty="0">
                <a:solidFill>
                  <a:srgbClr val="33CC33"/>
                </a:solidFill>
                <a:latin typeface="Comic Sans MS"/>
                <a:cs typeface="Comic Sans MS"/>
              </a:rPr>
              <a:t>(100)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57562" y="1800225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>
                <a:moveTo>
                  <a:pt x="0" y="0"/>
                </a:moveTo>
                <a:lnTo>
                  <a:pt x="141287" y="1"/>
                </a:lnTo>
              </a:path>
            </a:pathLst>
          </a:custGeom>
          <a:ln w="28574">
            <a:solidFill>
              <a:srgbClr val="7B1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13727" y="6440314"/>
            <a:ext cx="20574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i="1" spc="-30" dirty="0">
                <a:solidFill>
                  <a:srgbClr val="996633"/>
                </a:solidFill>
                <a:latin typeface="Comic Sans MS"/>
                <a:cs typeface="Comic Sans MS"/>
              </a:rPr>
              <a:t>x</a:t>
            </a:r>
            <a:endParaRPr sz="245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71452" y="4917758"/>
            <a:ext cx="25114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omic Sans MS"/>
                <a:cs typeface="Comic Sans MS"/>
              </a:rPr>
              <a:t>Permutations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pc="-5" dirty="0"/>
              <a:t>Symmetry related planes in the hexagonal  </a:t>
            </a:r>
            <a:r>
              <a:rPr dirty="0"/>
              <a:t>crystal</a:t>
            </a:r>
            <a:r>
              <a:rPr spc="-5" dirty="0"/>
              <a:t> system</a:t>
            </a:r>
          </a:p>
        </p:txBody>
      </p:sp>
      <p:sp>
        <p:nvSpPr>
          <p:cNvPr id="18" name="object 18"/>
          <p:cNvSpPr/>
          <p:nvPr/>
        </p:nvSpPr>
        <p:spPr>
          <a:xfrm>
            <a:off x="8077198" y="2362200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>
                <a:moveTo>
                  <a:pt x="0" y="0"/>
                </a:moveTo>
                <a:lnTo>
                  <a:pt x="141288" y="1"/>
                </a:lnTo>
              </a:path>
            </a:pathLst>
          </a:custGeom>
          <a:ln w="28574">
            <a:solidFill>
              <a:srgbClr val="7B1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33240" y="4916314"/>
            <a:ext cx="18415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i="1" spc="-30" dirty="0">
                <a:solidFill>
                  <a:srgbClr val="996633"/>
                </a:solidFill>
                <a:latin typeface="Comic Sans MS"/>
                <a:cs typeface="Comic Sans MS"/>
              </a:rPr>
              <a:t>y</a:t>
            </a:r>
            <a:endParaRPr sz="245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26614" y="1403178"/>
            <a:ext cx="6567170" cy="3235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450" i="1" spc="-30" dirty="0">
                <a:solidFill>
                  <a:srgbClr val="996633"/>
                </a:solidFill>
                <a:latin typeface="Comic Sans MS"/>
                <a:cs typeface="Comic Sans MS"/>
              </a:rPr>
              <a:t>z</a:t>
            </a:r>
            <a:endParaRPr sz="2450">
              <a:latin typeface="Comic Sans MS"/>
              <a:cs typeface="Comic Sans MS"/>
            </a:endParaRPr>
          </a:p>
          <a:p>
            <a:pPr marL="1120775">
              <a:lnSpc>
                <a:spcPct val="100000"/>
              </a:lnSpc>
              <a:spcBef>
                <a:spcPts val="25"/>
              </a:spcBef>
            </a:pPr>
            <a:r>
              <a:rPr sz="2400" spc="-5" dirty="0">
                <a:solidFill>
                  <a:srgbClr val="660066"/>
                </a:solidFill>
                <a:latin typeface="Comic Sans MS"/>
                <a:cs typeface="Comic Sans MS"/>
              </a:rPr>
              <a:t>(110)</a:t>
            </a:r>
            <a:endParaRPr sz="2400">
              <a:latin typeface="Comic Sans MS"/>
              <a:cs typeface="Comic Sans MS"/>
            </a:endParaRPr>
          </a:p>
          <a:p>
            <a:pPr marR="30480" algn="r">
              <a:lnSpc>
                <a:spcPct val="100000"/>
              </a:lnSpc>
              <a:spcBef>
                <a:spcPts val="1630"/>
              </a:spcBef>
            </a:pPr>
            <a:r>
              <a:rPr sz="2400" spc="-5" dirty="0">
                <a:latin typeface="Comic Sans MS"/>
                <a:cs typeface="Comic Sans MS"/>
              </a:rPr>
              <a:t>{100}</a:t>
            </a:r>
            <a:r>
              <a:rPr sz="2400" spc="-7" baseline="-20833" dirty="0">
                <a:latin typeface="Comic Sans MS"/>
                <a:cs typeface="Comic Sans MS"/>
              </a:rPr>
              <a:t>hexagonal </a:t>
            </a:r>
            <a:r>
              <a:rPr sz="2400" dirty="0">
                <a:latin typeface="Comic Sans MS"/>
                <a:cs typeface="Comic Sans MS"/>
              </a:rPr>
              <a:t>= </a:t>
            </a:r>
            <a:r>
              <a:rPr sz="2400" spc="-5" dirty="0">
                <a:latin typeface="Comic Sans MS"/>
                <a:cs typeface="Comic Sans MS"/>
              </a:rPr>
              <a:t>(100), (010),</a:t>
            </a:r>
            <a:r>
              <a:rPr sz="2400" spc="-350" dirty="0">
                <a:latin typeface="Comic Sans MS"/>
                <a:cs typeface="Comic Sans MS"/>
              </a:rPr>
              <a:t> </a:t>
            </a:r>
            <a:r>
              <a:rPr sz="3600" spc="-7" baseline="2314" dirty="0">
                <a:latin typeface="Comic Sans MS"/>
                <a:cs typeface="Comic Sans MS"/>
              </a:rPr>
              <a:t>(110)</a:t>
            </a:r>
            <a:endParaRPr sz="3600" baseline="2314">
              <a:latin typeface="Comic Sans MS"/>
              <a:cs typeface="Comic Sans MS"/>
            </a:endParaRPr>
          </a:p>
          <a:p>
            <a:pPr marL="2931795">
              <a:lnSpc>
                <a:spcPct val="100000"/>
              </a:lnSpc>
              <a:spcBef>
                <a:spcPts val="2670"/>
              </a:spcBef>
            </a:pPr>
            <a:r>
              <a:rPr sz="3200" dirty="0">
                <a:latin typeface="Comic Sans MS"/>
                <a:cs typeface="Comic Sans MS"/>
              </a:rPr>
              <a:t>Not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permutations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750">
              <a:latin typeface="Times New Roman"/>
              <a:cs typeface="Times New Roman"/>
            </a:endParaRPr>
          </a:p>
          <a:p>
            <a:pPr marR="138430" algn="r">
              <a:lnSpc>
                <a:spcPct val="100000"/>
              </a:lnSpc>
            </a:pPr>
            <a:r>
              <a:rPr sz="2400" dirty="0">
                <a:latin typeface="Comic Sans MS"/>
                <a:cs typeface="Comic Sans MS"/>
              </a:rPr>
              <a:t>{100}</a:t>
            </a:r>
            <a:r>
              <a:rPr sz="2400" baseline="-20833" dirty="0">
                <a:latin typeface="Comic Sans MS"/>
                <a:cs typeface="Comic Sans MS"/>
              </a:rPr>
              <a:t>cubic </a:t>
            </a:r>
            <a:r>
              <a:rPr sz="2400" dirty="0">
                <a:latin typeface="Comic Sans MS"/>
                <a:cs typeface="Comic Sans MS"/>
              </a:rPr>
              <a:t>= </a:t>
            </a:r>
            <a:r>
              <a:rPr sz="2400" spc="-5" dirty="0">
                <a:latin typeface="Comic Sans MS"/>
                <a:cs typeface="Comic Sans MS"/>
              </a:rPr>
              <a:t>(100), (010),</a:t>
            </a:r>
            <a:r>
              <a:rPr sz="2400" spc="-10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(001)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19426" y="6406832"/>
            <a:ext cx="976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25" dirty="0">
                <a:latin typeface="Comic Sans MS"/>
                <a:cs typeface="Comic Sans MS"/>
              </a:rPr>
              <a:t>66</a:t>
            </a:r>
            <a:r>
              <a:rPr sz="3600" spc="-787" baseline="23148" dirty="0">
                <a:latin typeface="Comic Sans MS"/>
                <a:cs typeface="Comic Sans MS"/>
              </a:rPr>
              <a:t>6</a:t>
            </a:r>
            <a:r>
              <a:rPr sz="2400" spc="-525" dirty="0">
                <a:latin typeface="Comic Sans MS"/>
                <a:cs typeface="Comic Sans MS"/>
              </a:rPr>
              <a:t>/</a:t>
            </a:r>
            <a:r>
              <a:rPr sz="3600" spc="-787" baseline="23148" dirty="0">
                <a:latin typeface="Comic Sans MS"/>
                <a:cs typeface="Comic Sans MS"/>
              </a:rPr>
              <a:t>6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r>
              <a:rPr sz="3600" spc="-787" baseline="23148" dirty="0">
                <a:latin typeface="Comic Sans MS"/>
                <a:cs typeface="Comic Sans MS"/>
              </a:rPr>
              <a:t>/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77619" y="6637019"/>
            <a:ext cx="39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66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527" y="577533"/>
            <a:ext cx="16586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Problem: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7527" y="1303973"/>
            <a:ext cx="8266430" cy="45681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2182495">
              <a:lnSpc>
                <a:spcPct val="97800"/>
              </a:lnSpc>
              <a:spcBef>
                <a:spcPts val="185"/>
              </a:spcBef>
            </a:pPr>
            <a:r>
              <a:rPr sz="3200" spc="-5" dirty="0">
                <a:latin typeface="Comic Sans MS"/>
                <a:cs typeface="Comic Sans MS"/>
              </a:rPr>
              <a:t>In hexagonal system symmetry  related planes and directions </a:t>
            </a:r>
            <a:r>
              <a:rPr sz="3200" dirty="0">
                <a:latin typeface="Comic Sans MS"/>
                <a:cs typeface="Comic Sans MS"/>
              </a:rPr>
              <a:t>do  </a:t>
            </a:r>
            <a:r>
              <a:rPr sz="3300" b="1" i="1" spc="-80" dirty="0">
                <a:solidFill>
                  <a:srgbClr val="FF3300"/>
                </a:solidFill>
                <a:latin typeface="Comic Sans MS"/>
                <a:cs typeface="Comic Sans MS"/>
              </a:rPr>
              <a:t>NOT </a:t>
            </a:r>
            <a:r>
              <a:rPr sz="3200" dirty="0">
                <a:latin typeface="Comic Sans MS"/>
                <a:cs typeface="Comic Sans MS"/>
              </a:rPr>
              <a:t>have </a:t>
            </a:r>
            <a:r>
              <a:rPr sz="3200" spc="-5" dirty="0">
                <a:latin typeface="Comic Sans MS"/>
                <a:cs typeface="Comic Sans MS"/>
              </a:rPr>
              <a:t>Miller </a:t>
            </a:r>
            <a:r>
              <a:rPr sz="3200" dirty="0">
                <a:latin typeface="Comic Sans MS"/>
                <a:cs typeface="Comic Sans MS"/>
              </a:rPr>
              <a:t>indices </a:t>
            </a:r>
            <a:r>
              <a:rPr sz="3200" spc="-5" dirty="0">
                <a:latin typeface="Comic Sans MS"/>
                <a:cs typeface="Comic Sans MS"/>
              </a:rPr>
              <a:t>which  are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300" i="1" spc="-55" dirty="0">
                <a:solidFill>
                  <a:srgbClr val="FF3300"/>
                </a:solidFill>
                <a:latin typeface="Comic Sans MS"/>
                <a:cs typeface="Comic Sans MS"/>
              </a:rPr>
              <a:t>permutations</a:t>
            </a:r>
            <a:endParaRPr sz="33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0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3200" dirty="0">
                <a:latin typeface="Comic Sans MS"/>
                <a:cs typeface="Comic Sans MS"/>
              </a:rPr>
              <a:t>So</a:t>
            </a:r>
            <a:r>
              <a:rPr sz="3200" spc="-5" dirty="0">
                <a:latin typeface="Comic Sans MS"/>
                <a:cs typeface="Comic Sans MS"/>
              </a:rPr>
              <a:t>lu</a:t>
            </a:r>
            <a:r>
              <a:rPr sz="3200" dirty="0">
                <a:latin typeface="Comic Sans MS"/>
                <a:cs typeface="Comic Sans MS"/>
              </a:rPr>
              <a:t>tio</a:t>
            </a:r>
            <a:r>
              <a:rPr sz="3200" spc="-5" dirty="0">
                <a:latin typeface="Comic Sans MS"/>
                <a:cs typeface="Comic Sans MS"/>
              </a:rPr>
              <a:t>n</a:t>
            </a:r>
            <a:r>
              <a:rPr sz="3200" dirty="0">
                <a:latin typeface="Comic Sans MS"/>
                <a:cs typeface="Comic Sans MS"/>
              </a:rPr>
              <a:t>:</a:t>
            </a:r>
            <a:endParaRPr sz="3200">
              <a:latin typeface="Comic Sans MS"/>
              <a:cs typeface="Comic Sans MS"/>
            </a:endParaRPr>
          </a:p>
          <a:p>
            <a:pPr marL="3831590" marR="5080" indent="-618490" algn="r">
              <a:lnSpc>
                <a:spcPct val="101000"/>
              </a:lnSpc>
              <a:spcBef>
                <a:spcPts val="1845"/>
              </a:spcBef>
            </a:pPr>
            <a:r>
              <a:rPr sz="3200" spc="-5" dirty="0">
                <a:latin typeface="Comic Sans MS"/>
                <a:cs typeface="Comic Sans MS"/>
              </a:rPr>
              <a:t>Use the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four-index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Miller- 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Bravais Indices</a:t>
            </a:r>
            <a:r>
              <a:rPr sz="3200" spc="-3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instead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19426" y="6406832"/>
            <a:ext cx="976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25" dirty="0">
                <a:latin typeface="Comic Sans MS"/>
                <a:cs typeface="Comic Sans MS"/>
              </a:rPr>
              <a:t>67</a:t>
            </a:r>
            <a:r>
              <a:rPr sz="3600" spc="-787" baseline="23148" dirty="0">
                <a:latin typeface="Comic Sans MS"/>
                <a:cs typeface="Comic Sans MS"/>
              </a:rPr>
              <a:t>6</a:t>
            </a:r>
            <a:r>
              <a:rPr sz="2400" spc="-525" dirty="0">
                <a:latin typeface="Comic Sans MS"/>
                <a:cs typeface="Comic Sans MS"/>
              </a:rPr>
              <a:t>/</a:t>
            </a:r>
            <a:r>
              <a:rPr sz="3600" spc="-787" baseline="23148" dirty="0">
                <a:latin typeface="Comic Sans MS"/>
                <a:cs typeface="Comic Sans MS"/>
              </a:rPr>
              <a:t>7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r>
              <a:rPr sz="3600" spc="-787" baseline="23148" dirty="0">
                <a:latin typeface="Comic Sans MS"/>
                <a:cs typeface="Comic Sans MS"/>
              </a:rPr>
              <a:t>/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77619" y="6637019"/>
            <a:ext cx="39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67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2164" y="6292677"/>
            <a:ext cx="34798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450" i="1" spc="-15" dirty="0">
                <a:solidFill>
                  <a:srgbClr val="996633"/>
                </a:solidFill>
                <a:latin typeface="Comic Sans MS"/>
                <a:cs typeface="Comic Sans MS"/>
              </a:rPr>
              <a:t>x</a:t>
            </a:r>
            <a:r>
              <a:rPr sz="2400" spc="-22" baseline="-20833" dirty="0">
                <a:solidFill>
                  <a:srgbClr val="AA7942"/>
                </a:solidFill>
                <a:latin typeface="Comic Sans MS"/>
                <a:cs typeface="Comic Sans MS"/>
              </a:rPr>
              <a:t>1</a:t>
            </a:r>
            <a:endParaRPr sz="2400" baseline="-20833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9253" y="3916045"/>
            <a:ext cx="380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996633"/>
                </a:solidFill>
                <a:latin typeface="Comic Sans MS"/>
                <a:cs typeface="Comic Sans MS"/>
              </a:rPr>
              <a:t>x</a:t>
            </a:r>
            <a:r>
              <a:rPr sz="2400" baseline="-20833" dirty="0">
                <a:solidFill>
                  <a:srgbClr val="AA7942"/>
                </a:solidFill>
                <a:latin typeface="Comic Sans MS"/>
                <a:cs typeface="Comic Sans MS"/>
              </a:rPr>
              <a:t>3</a:t>
            </a:r>
            <a:endParaRPr sz="2400" baseline="-20833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75312" y="1124684"/>
            <a:ext cx="1825625" cy="1644650"/>
          </a:xfrm>
          <a:custGeom>
            <a:avLst/>
            <a:gdLst/>
            <a:ahLst/>
            <a:cxnLst/>
            <a:rect l="l" t="t" r="r" b="b"/>
            <a:pathLst>
              <a:path w="1825625" h="1644650">
                <a:moveTo>
                  <a:pt x="1359876" y="28123"/>
                </a:moveTo>
                <a:lnTo>
                  <a:pt x="1280142" y="25779"/>
                </a:lnTo>
                <a:lnTo>
                  <a:pt x="1211495" y="24356"/>
                </a:lnTo>
                <a:lnTo>
                  <a:pt x="1152958" y="23711"/>
                </a:lnTo>
                <a:lnTo>
                  <a:pt x="1103553" y="23696"/>
                </a:lnTo>
                <a:lnTo>
                  <a:pt x="1062303" y="24167"/>
                </a:lnTo>
                <a:lnTo>
                  <a:pt x="1028230" y="24976"/>
                </a:lnTo>
                <a:lnTo>
                  <a:pt x="1000358" y="25979"/>
                </a:lnTo>
                <a:lnTo>
                  <a:pt x="977708" y="27029"/>
                </a:lnTo>
                <a:lnTo>
                  <a:pt x="959304" y="27981"/>
                </a:lnTo>
                <a:lnTo>
                  <a:pt x="944169" y="28689"/>
                </a:lnTo>
                <a:lnTo>
                  <a:pt x="931324" y="29006"/>
                </a:lnTo>
                <a:lnTo>
                  <a:pt x="919793" y="28788"/>
                </a:lnTo>
                <a:lnTo>
                  <a:pt x="908598" y="27887"/>
                </a:lnTo>
                <a:lnTo>
                  <a:pt x="867258" y="19637"/>
                </a:lnTo>
                <a:lnTo>
                  <a:pt x="823462" y="8054"/>
                </a:lnTo>
                <a:lnTo>
                  <a:pt x="793760" y="0"/>
                </a:lnTo>
                <a:lnTo>
                  <a:pt x="744126" y="1030"/>
                </a:lnTo>
                <a:lnTo>
                  <a:pt x="694510" y="1727"/>
                </a:lnTo>
                <a:lnTo>
                  <a:pt x="644928" y="2372"/>
                </a:lnTo>
                <a:lnTo>
                  <a:pt x="595399" y="3244"/>
                </a:lnTo>
                <a:lnTo>
                  <a:pt x="545940" y="4626"/>
                </a:lnTo>
                <a:lnTo>
                  <a:pt x="496568" y="6799"/>
                </a:lnTo>
                <a:lnTo>
                  <a:pt x="447301" y="10044"/>
                </a:lnTo>
                <a:lnTo>
                  <a:pt x="399855" y="62507"/>
                </a:lnTo>
                <a:lnTo>
                  <a:pt x="393465" y="82146"/>
                </a:lnTo>
                <a:lnTo>
                  <a:pt x="384040" y="92375"/>
                </a:lnTo>
                <a:lnTo>
                  <a:pt x="355444" y="119526"/>
                </a:lnTo>
                <a:lnTo>
                  <a:pt x="348845" y="153739"/>
                </a:lnTo>
                <a:lnTo>
                  <a:pt x="342340" y="188329"/>
                </a:lnTo>
                <a:lnTo>
                  <a:pt x="335647" y="222919"/>
                </a:lnTo>
                <a:lnTo>
                  <a:pt x="328487" y="257132"/>
                </a:lnTo>
                <a:lnTo>
                  <a:pt x="324836" y="271273"/>
                </a:lnTo>
                <a:lnTo>
                  <a:pt x="320249" y="285131"/>
                </a:lnTo>
                <a:lnTo>
                  <a:pt x="315288" y="298800"/>
                </a:lnTo>
                <a:lnTo>
                  <a:pt x="310515" y="312376"/>
                </a:lnTo>
                <a:lnTo>
                  <a:pt x="308830" y="319595"/>
                </a:lnTo>
                <a:lnTo>
                  <a:pt x="307519" y="327191"/>
                </a:lnTo>
                <a:lnTo>
                  <a:pt x="305460" y="334410"/>
                </a:lnTo>
                <a:lnTo>
                  <a:pt x="301529" y="340500"/>
                </a:lnTo>
                <a:lnTo>
                  <a:pt x="280577" y="358454"/>
                </a:lnTo>
                <a:lnTo>
                  <a:pt x="258970" y="375655"/>
                </a:lnTo>
                <a:lnTo>
                  <a:pt x="237925" y="393609"/>
                </a:lnTo>
                <a:lnTo>
                  <a:pt x="218658" y="413823"/>
                </a:lnTo>
                <a:lnTo>
                  <a:pt x="205164" y="430647"/>
                </a:lnTo>
                <a:lnTo>
                  <a:pt x="192324" y="446718"/>
                </a:lnTo>
                <a:lnTo>
                  <a:pt x="178923" y="462412"/>
                </a:lnTo>
                <a:lnTo>
                  <a:pt x="163744" y="478106"/>
                </a:lnTo>
                <a:lnTo>
                  <a:pt x="161778" y="485027"/>
                </a:lnTo>
                <a:lnTo>
                  <a:pt x="160000" y="492042"/>
                </a:lnTo>
                <a:lnTo>
                  <a:pt x="157847" y="498869"/>
                </a:lnTo>
                <a:lnTo>
                  <a:pt x="154758" y="505226"/>
                </a:lnTo>
                <a:lnTo>
                  <a:pt x="150826" y="510467"/>
                </a:lnTo>
                <a:lnTo>
                  <a:pt x="145772" y="514768"/>
                </a:lnTo>
                <a:lnTo>
                  <a:pt x="140717" y="519068"/>
                </a:lnTo>
                <a:lnTo>
                  <a:pt x="136786" y="524310"/>
                </a:lnTo>
                <a:lnTo>
                  <a:pt x="125257" y="553564"/>
                </a:lnTo>
                <a:lnTo>
                  <a:pt x="117940" y="579051"/>
                </a:lnTo>
                <a:lnTo>
                  <a:pt x="108564" y="602278"/>
                </a:lnTo>
                <a:lnTo>
                  <a:pt x="90858" y="624752"/>
                </a:lnTo>
                <a:lnTo>
                  <a:pt x="80452" y="655999"/>
                </a:lnTo>
                <a:lnTo>
                  <a:pt x="70514" y="680372"/>
                </a:lnTo>
                <a:lnTo>
                  <a:pt x="57020" y="702297"/>
                </a:lnTo>
                <a:lnTo>
                  <a:pt x="35943" y="726199"/>
                </a:lnTo>
                <a:lnTo>
                  <a:pt x="27519" y="747261"/>
                </a:lnTo>
                <a:lnTo>
                  <a:pt x="17971" y="767380"/>
                </a:lnTo>
                <a:lnTo>
                  <a:pt x="8424" y="787500"/>
                </a:lnTo>
                <a:lnTo>
                  <a:pt x="0" y="808562"/>
                </a:lnTo>
                <a:lnTo>
                  <a:pt x="4633" y="815201"/>
                </a:lnTo>
                <a:lnTo>
                  <a:pt x="9360" y="821745"/>
                </a:lnTo>
                <a:lnTo>
                  <a:pt x="13900" y="828478"/>
                </a:lnTo>
                <a:lnTo>
                  <a:pt x="17971" y="835681"/>
                </a:lnTo>
                <a:lnTo>
                  <a:pt x="20358" y="842759"/>
                </a:lnTo>
                <a:lnTo>
                  <a:pt x="22090" y="850120"/>
                </a:lnTo>
                <a:lnTo>
                  <a:pt x="24009" y="857292"/>
                </a:lnTo>
                <a:lnTo>
                  <a:pt x="26958" y="863805"/>
                </a:lnTo>
                <a:lnTo>
                  <a:pt x="44945" y="888115"/>
                </a:lnTo>
                <a:lnTo>
                  <a:pt x="66021" y="912143"/>
                </a:lnTo>
                <a:lnTo>
                  <a:pt x="85788" y="937113"/>
                </a:lnTo>
                <a:lnTo>
                  <a:pt x="99844" y="964248"/>
                </a:lnTo>
                <a:lnTo>
                  <a:pt x="107582" y="990849"/>
                </a:lnTo>
                <a:lnTo>
                  <a:pt x="121310" y="1038450"/>
                </a:lnTo>
                <a:lnTo>
                  <a:pt x="135788" y="1085862"/>
                </a:lnTo>
                <a:lnTo>
                  <a:pt x="145772" y="1111898"/>
                </a:lnTo>
                <a:lnTo>
                  <a:pt x="151825" y="1117689"/>
                </a:lnTo>
                <a:lnTo>
                  <a:pt x="159001" y="1122068"/>
                </a:lnTo>
                <a:lnTo>
                  <a:pt x="166552" y="1125882"/>
                </a:lnTo>
                <a:lnTo>
                  <a:pt x="173728" y="1129978"/>
                </a:lnTo>
                <a:lnTo>
                  <a:pt x="189329" y="1164050"/>
                </a:lnTo>
                <a:lnTo>
                  <a:pt x="210171" y="1196145"/>
                </a:lnTo>
                <a:lnTo>
                  <a:pt x="233260" y="1227297"/>
                </a:lnTo>
                <a:lnTo>
                  <a:pt x="255601" y="1258544"/>
                </a:lnTo>
                <a:lnTo>
                  <a:pt x="270640" y="1291753"/>
                </a:lnTo>
                <a:lnTo>
                  <a:pt x="274820" y="1315546"/>
                </a:lnTo>
                <a:lnTo>
                  <a:pt x="285366" y="1333688"/>
                </a:lnTo>
                <a:lnTo>
                  <a:pt x="319501" y="1349947"/>
                </a:lnTo>
                <a:lnTo>
                  <a:pt x="339313" y="1393074"/>
                </a:lnTo>
                <a:lnTo>
                  <a:pt x="364930" y="1432812"/>
                </a:lnTo>
                <a:lnTo>
                  <a:pt x="390546" y="1472550"/>
                </a:lnTo>
                <a:lnTo>
                  <a:pt x="410359" y="1515677"/>
                </a:lnTo>
                <a:lnTo>
                  <a:pt x="417135" y="1568084"/>
                </a:lnTo>
                <a:lnTo>
                  <a:pt x="425445" y="1603847"/>
                </a:lnTo>
                <a:lnTo>
                  <a:pt x="437475" y="1626097"/>
                </a:lnTo>
                <a:lnTo>
                  <a:pt x="455414" y="1637966"/>
                </a:lnTo>
                <a:lnTo>
                  <a:pt x="481449" y="1642584"/>
                </a:lnTo>
                <a:lnTo>
                  <a:pt x="517769" y="1643082"/>
                </a:lnTo>
                <a:lnTo>
                  <a:pt x="566562" y="1642592"/>
                </a:lnTo>
                <a:lnTo>
                  <a:pt x="630016" y="1644244"/>
                </a:lnTo>
                <a:lnTo>
                  <a:pt x="680937" y="1643529"/>
                </a:lnTo>
                <a:lnTo>
                  <a:pt x="731857" y="1642877"/>
                </a:lnTo>
                <a:lnTo>
                  <a:pt x="782778" y="1642266"/>
                </a:lnTo>
                <a:lnTo>
                  <a:pt x="833698" y="1641677"/>
                </a:lnTo>
                <a:lnTo>
                  <a:pt x="884619" y="1641088"/>
                </a:lnTo>
                <a:lnTo>
                  <a:pt x="935539" y="1640477"/>
                </a:lnTo>
                <a:lnTo>
                  <a:pt x="986460" y="1639825"/>
                </a:lnTo>
                <a:lnTo>
                  <a:pt x="1037380" y="1639110"/>
                </a:lnTo>
                <a:lnTo>
                  <a:pt x="1088300" y="1638311"/>
                </a:lnTo>
                <a:lnTo>
                  <a:pt x="1139221" y="1637408"/>
                </a:lnTo>
                <a:lnTo>
                  <a:pt x="1190141" y="1636379"/>
                </a:lnTo>
                <a:lnTo>
                  <a:pt x="1241061" y="1635204"/>
                </a:lnTo>
                <a:lnTo>
                  <a:pt x="1301567" y="1635750"/>
                </a:lnTo>
                <a:lnTo>
                  <a:pt x="1334995" y="1637888"/>
                </a:lnTo>
                <a:lnTo>
                  <a:pt x="1352847" y="1636940"/>
                </a:lnTo>
                <a:lnTo>
                  <a:pt x="1366625" y="1628229"/>
                </a:lnTo>
                <a:lnTo>
                  <a:pt x="1387832" y="1607080"/>
                </a:lnTo>
                <a:lnTo>
                  <a:pt x="1389377" y="1590962"/>
                </a:lnTo>
                <a:lnTo>
                  <a:pt x="1390454" y="1574561"/>
                </a:lnTo>
                <a:lnTo>
                  <a:pt x="1392466" y="1558349"/>
                </a:lnTo>
                <a:lnTo>
                  <a:pt x="1417786" y="1508144"/>
                </a:lnTo>
                <a:lnTo>
                  <a:pt x="1432762" y="1488558"/>
                </a:lnTo>
                <a:lnTo>
                  <a:pt x="1441062" y="1452650"/>
                </a:lnTo>
                <a:lnTo>
                  <a:pt x="1452731" y="1421261"/>
                </a:lnTo>
                <a:lnTo>
                  <a:pt x="1468145" y="1391380"/>
                </a:lnTo>
                <a:lnTo>
                  <a:pt x="1487677" y="1359992"/>
                </a:lnTo>
                <a:lnTo>
                  <a:pt x="1496911" y="1330405"/>
                </a:lnTo>
                <a:lnTo>
                  <a:pt x="1497805" y="1327239"/>
                </a:lnTo>
                <a:lnTo>
                  <a:pt x="1496878" y="1334246"/>
                </a:lnTo>
                <a:lnTo>
                  <a:pt x="1500649" y="1335178"/>
                </a:lnTo>
                <a:lnTo>
                  <a:pt x="1515633" y="1313788"/>
                </a:lnTo>
                <a:lnTo>
                  <a:pt x="1518582" y="1307275"/>
                </a:lnTo>
                <a:lnTo>
                  <a:pt x="1520500" y="1300102"/>
                </a:lnTo>
                <a:lnTo>
                  <a:pt x="1522232" y="1292742"/>
                </a:lnTo>
                <a:lnTo>
                  <a:pt x="1524619" y="1285664"/>
                </a:lnTo>
                <a:lnTo>
                  <a:pt x="1535727" y="1266737"/>
                </a:lnTo>
                <a:lnTo>
                  <a:pt x="1546834" y="1254778"/>
                </a:lnTo>
                <a:lnTo>
                  <a:pt x="1560563" y="1244702"/>
                </a:lnTo>
                <a:lnTo>
                  <a:pt x="1579533" y="1231425"/>
                </a:lnTo>
                <a:lnTo>
                  <a:pt x="1590220" y="1192833"/>
                </a:lnTo>
                <a:lnTo>
                  <a:pt x="1601374" y="1158478"/>
                </a:lnTo>
                <a:lnTo>
                  <a:pt x="1619830" y="1130715"/>
                </a:lnTo>
                <a:lnTo>
                  <a:pt x="1652419" y="1111898"/>
                </a:lnTo>
                <a:lnTo>
                  <a:pt x="1656772" y="1104820"/>
                </a:lnTo>
                <a:lnTo>
                  <a:pt x="1683465" y="1069932"/>
                </a:lnTo>
                <a:lnTo>
                  <a:pt x="1711110" y="1043377"/>
                </a:lnTo>
                <a:lnTo>
                  <a:pt x="1716320" y="1038575"/>
                </a:lnTo>
                <a:lnTo>
                  <a:pt x="1726866" y="994035"/>
                </a:lnTo>
                <a:lnTo>
                  <a:pt x="1740033" y="961737"/>
                </a:lnTo>
                <a:lnTo>
                  <a:pt x="1759565" y="933205"/>
                </a:lnTo>
                <a:lnTo>
                  <a:pt x="1789206" y="899965"/>
                </a:lnTo>
                <a:lnTo>
                  <a:pt x="1799315" y="866897"/>
                </a:lnTo>
                <a:lnTo>
                  <a:pt x="1803434" y="852380"/>
                </a:lnTo>
                <a:lnTo>
                  <a:pt x="1809425" y="843324"/>
                </a:lnTo>
                <a:lnTo>
                  <a:pt x="1825150" y="826642"/>
                </a:lnTo>
                <a:lnTo>
                  <a:pt x="1814464" y="800354"/>
                </a:lnTo>
                <a:lnTo>
                  <a:pt x="1801063" y="779057"/>
                </a:lnTo>
                <a:lnTo>
                  <a:pt x="1783731" y="760962"/>
                </a:lnTo>
                <a:lnTo>
                  <a:pt x="1761250" y="744279"/>
                </a:lnTo>
                <a:lnTo>
                  <a:pt x="1741999" y="713738"/>
                </a:lnTo>
                <a:lnTo>
                  <a:pt x="1724807" y="687529"/>
                </a:lnTo>
                <a:lnTo>
                  <a:pt x="1705368" y="664333"/>
                </a:lnTo>
                <a:lnTo>
                  <a:pt x="1679377" y="642832"/>
                </a:lnTo>
                <a:lnTo>
                  <a:pt x="1657739" y="611600"/>
                </a:lnTo>
                <a:lnTo>
                  <a:pt x="1635071" y="582817"/>
                </a:lnTo>
                <a:lnTo>
                  <a:pt x="1609595" y="556671"/>
                </a:lnTo>
                <a:lnTo>
                  <a:pt x="1579533" y="533349"/>
                </a:lnTo>
                <a:lnTo>
                  <a:pt x="1568004" y="498995"/>
                </a:lnTo>
                <a:lnTo>
                  <a:pt x="1562934" y="483756"/>
                </a:lnTo>
                <a:lnTo>
                  <a:pt x="1556928" y="472472"/>
                </a:lnTo>
                <a:lnTo>
                  <a:pt x="1542591" y="449982"/>
                </a:lnTo>
                <a:lnTo>
                  <a:pt x="1535555" y="419316"/>
                </a:lnTo>
                <a:lnTo>
                  <a:pt x="1527489" y="390721"/>
                </a:lnTo>
                <a:lnTo>
                  <a:pt x="1515493" y="364386"/>
                </a:lnTo>
                <a:lnTo>
                  <a:pt x="1496663" y="340500"/>
                </a:lnTo>
                <a:lnTo>
                  <a:pt x="1480385" y="290977"/>
                </a:lnTo>
                <a:lnTo>
                  <a:pt x="1463962" y="241311"/>
                </a:lnTo>
                <a:lnTo>
                  <a:pt x="1447491" y="191596"/>
                </a:lnTo>
                <a:lnTo>
                  <a:pt x="1431069" y="141929"/>
                </a:lnTo>
                <a:lnTo>
                  <a:pt x="1414790" y="92407"/>
                </a:lnTo>
                <a:lnTo>
                  <a:pt x="1406772" y="70356"/>
                </a:lnTo>
                <a:lnTo>
                  <a:pt x="1394073" y="43315"/>
                </a:lnTo>
                <a:lnTo>
                  <a:pt x="1378004" y="24749"/>
                </a:lnTo>
                <a:lnTo>
                  <a:pt x="1359876" y="28123"/>
                </a:lnTo>
                <a:close/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57908" y="1869967"/>
            <a:ext cx="649605" cy="1186180"/>
          </a:xfrm>
          <a:custGeom>
            <a:avLst/>
            <a:gdLst/>
            <a:ahLst/>
            <a:cxnLst/>
            <a:rect l="l" t="t" r="r" b="b"/>
            <a:pathLst>
              <a:path w="649604" h="1186180">
                <a:moveTo>
                  <a:pt x="649025" y="0"/>
                </a:moveTo>
                <a:lnTo>
                  <a:pt x="634737" y="34131"/>
                </a:lnTo>
                <a:lnTo>
                  <a:pt x="623625" y="68262"/>
                </a:lnTo>
                <a:lnTo>
                  <a:pt x="602987" y="137318"/>
                </a:lnTo>
                <a:lnTo>
                  <a:pt x="596637" y="175418"/>
                </a:lnTo>
                <a:lnTo>
                  <a:pt x="588700" y="208756"/>
                </a:lnTo>
                <a:lnTo>
                  <a:pt x="566475" y="265112"/>
                </a:lnTo>
                <a:lnTo>
                  <a:pt x="533137" y="315118"/>
                </a:lnTo>
                <a:lnTo>
                  <a:pt x="483925" y="366712"/>
                </a:lnTo>
                <a:lnTo>
                  <a:pt x="468050" y="417512"/>
                </a:lnTo>
                <a:lnTo>
                  <a:pt x="451381" y="460374"/>
                </a:lnTo>
                <a:lnTo>
                  <a:pt x="428362" y="500062"/>
                </a:lnTo>
                <a:lnTo>
                  <a:pt x="393437" y="541337"/>
                </a:lnTo>
                <a:lnTo>
                  <a:pt x="381531" y="566737"/>
                </a:lnTo>
                <a:lnTo>
                  <a:pt x="366450" y="593724"/>
                </a:lnTo>
                <a:lnTo>
                  <a:pt x="352956" y="615156"/>
                </a:lnTo>
                <a:lnTo>
                  <a:pt x="348987" y="621506"/>
                </a:lnTo>
                <a:lnTo>
                  <a:pt x="347400" y="623887"/>
                </a:lnTo>
                <a:lnTo>
                  <a:pt x="329937" y="661193"/>
                </a:lnTo>
                <a:lnTo>
                  <a:pt x="306125" y="689768"/>
                </a:lnTo>
                <a:lnTo>
                  <a:pt x="277550" y="715168"/>
                </a:lnTo>
                <a:lnTo>
                  <a:pt x="247387" y="742949"/>
                </a:lnTo>
                <a:lnTo>
                  <a:pt x="233894" y="768349"/>
                </a:lnTo>
                <a:lnTo>
                  <a:pt x="213256" y="794543"/>
                </a:lnTo>
                <a:lnTo>
                  <a:pt x="188650" y="817562"/>
                </a:lnTo>
                <a:lnTo>
                  <a:pt x="164837" y="835818"/>
                </a:lnTo>
                <a:lnTo>
                  <a:pt x="156106" y="884237"/>
                </a:lnTo>
                <a:lnTo>
                  <a:pt x="151344" y="932656"/>
                </a:lnTo>
                <a:lnTo>
                  <a:pt x="137056" y="973931"/>
                </a:lnTo>
                <a:lnTo>
                  <a:pt x="100544" y="1000124"/>
                </a:lnTo>
                <a:lnTo>
                  <a:pt x="80700" y="1027112"/>
                </a:lnTo>
                <a:lnTo>
                  <a:pt x="64825" y="1055687"/>
                </a:lnTo>
                <a:lnTo>
                  <a:pt x="55300" y="1085849"/>
                </a:lnTo>
                <a:lnTo>
                  <a:pt x="45775" y="1110456"/>
                </a:lnTo>
                <a:lnTo>
                  <a:pt x="34663" y="1133474"/>
                </a:lnTo>
                <a:lnTo>
                  <a:pt x="18787" y="1157287"/>
                </a:lnTo>
                <a:lnTo>
                  <a:pt x="1325" y="1184274"/>
                </a:lnTo>
                <a:lnTo>
                  <a:pt x="0" y="1185910"/>
                </a:lnTo>
              </a:path>
            </a:pathLst>
          </a:custGeom>
          <a:ln w="57149">
            <a:solidFill>
              <a:srgbClr val="AA7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1927" y="2913103"/>
            <a:ext cx="174625" cy="187325"/>
          </a:xfrm>
          <a:custGeom>
            <a:avLst/>
            <a:gdLst/>
            <a:ahLst/>
            <a:cxnLst/>
            <a:rect l="l" t="t" r="r" b="b"/>
            <a:pathLst>
              <a:path w="174625" h="187325">
                <a:moveTo>
                  <a:pt x="41338" y="0"/>
                </a:moveTo>
                <a:lnTo>
                  <a:pt x="0" y="187176"/>
                </a:lnTo>
                <a:lnTo>
                  <a:pt x="174543" y="107941"/>
                </a:lnTo>
                <a:lnTo>
                  <a:pt x="41338" y="0"/>
                </a:lnTo>
                <a:close/>
              </a:path>
            </a:pathLst>
          </a:custGeom>
          <a:solidFill>
            <a:srgbClr val="AA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97872" y="1879006"/>
            <a:ext cx="1111250" cy="9525"/>
          </a:xfrm>
          <a:custGeom>
            <a:avLst/>
            <a:gdLst/>
            <a:ahLst/>
            <a:cxnLst/>
            <a:rect l="l" t="t" r="r" b="b"/>
            <a:pathLst>
              <a:path w="1111250" h="9525">
                <a:moveTo>
                  <a:pt x="0" y="0"/>
                </a:moveTo>
                <a:lnTo>
                  <a:pt x="64293" y="793"/>
                </a:lnTo>
                <a:lnTo>
                  <a:pt x="122237" y="2381"/>
                </a:lnTo>
                <a:lnTo>
                  <a:pt x="174624" y="3174"/>
                </a:lnTo>
                <a:lnTo>
                  <a:pt x="221456" y="3968"/>
                </a:lnTo>
                <a:lnTo>
                  <a:pt x="264318" y="4762"/>
                </a:lnTo>
                <a:lnTo>
                  <a:pt x="302418" y="5556"/>
                </a:lnTo>
                <a:lnTo>
                  <a:pt x="367506" y="6349"/>
                </a:lnTo>
                <a:lnTo>
                  <a:pt x="419893" y="7937"/>
                </a:lnTo>
                <a:lnTo>
                  <a:pt x="463549" y="8731"/>
                </a:lnTo>
                <a:lnTo>
                  <a:pt x="501649" y="8731"/>
                </a:lnTo>
                <a:lnTo>
                  <a:pt x="538162" y="9524"/>
                </a:lnTo>
                <a:lnTo>
                  <a:pt x="576262" y="9524"/>
                </a:lnTo>
                <a:lnTo>
                  <a:pt x="619124" y="9524"/>
                </a:lnTo>
                <a:lnTo>
                  <a:pt x="669924" y="9524"/>
                </a:lnTo>
                <a:lnTo>
                  <a:pt x="732631" y="9524"/>
                </a:lnTo>
                <a:lnTo>
                  <a:pt x="810418" y="8731"/>
                </a:lnTo>
                <a:lnTo>
                  <a:pt x="1092993" y="8731"/>
                </a:lnTo>
                <a:lnTo>
                  <a:pt x="1111249" y="8731"/>
                </a:lnTo>
              </a:path>
            </a:pathLst>
          </a:custGeom>
          <a:ln w="57149">
            <a:solidFill>
              <a:srgbClr val="AA7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94822" y="1802013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0"/>
                </a:moveTo>
                <a:lnTo>
                  <a:pt x="0" y="171450"/>
                </a:lnTo>
                <a:lnTo>
                  <a:pt x="171450" y="85725"/>
                </a:lnTo>
                <a:lnTo>
                  <a:pt x="0" y="0"/>
                </a:lnTo>
                <a:close/>
              </a:path>
            </a:pathLst>
          </a:custGeom>
          <a:solidFill>
            <a:srgbClr val="AA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64468" y="969598"/>
            <a:ext cx="642620" cy="908685"/>
          </a:xfrm>
          <a:custGeom>
            <a:avLst/>
            <a:gdLst/>
            <a:ahLst/>
            <a:cxnLst/>
            <a:rect l="l" t="t" r="r" b="b"/>
            <a:pathLst>
              <a:path w="642620" h="908685">
                <a:moveTo>
                  <a:pt x="642209" y="908414"/>
                </a:moveTo>
                <a:lnTo>
                  <a:pt x="614427" y="863171"/>
                </a:lnTo>
                <a:lnTo>
                  <a:pt x="610459" y="848883"/>
                </a:lnTo>
                <a:lnTo>
                  <a:pt x="605696" y="835390"/>
                </a:lnTo>
                <a:lnTo>
                  <a:pt x="592996" y="829040"/>
                </a:lnTo>
                <a:lnTo>
                  <a:pt x="578709" y="825865"/>
                </a:lnTo>
                <a:lnTo>
                  <a:pt x="569184" y="803640"/>
                </a:lnTo>
                <a:lnTo>
                  <a:pt x="558865" y="788558"/>
                </a:lnTo>
                <a:lnTo>
                  <a:pt x="543784" y="775065"/>
                </a:lnTo>
                <a:lnTo>
                  <a:pt x="523940" y="761571"/>
                </a:lnTo>
                <a:lnTo>
                  <a:pt x="515209" y="748077"/>
                </a:lnTo>
                <a:lnTo>
                  <a:pt x="505684" y="734583"/>
                </a:lnTo>
                <a:lnTo>
                  <a:pt x="491396" y="725058"/>
                </a:lnTo>
                <a:lnTo>
                  <a:pt x="477902" y="715533"/>
                </a:lnTo>
                <a:lnTo>
                  <a:pt x="467584" y="698071"/>
                </a:lnTo>
                <a:lnTo>
                  <a:pt x="459646" y="679021"/>
                </a:lnTo>
                <a:lnTo>
                  <a:pt x="426309" y="630602"/>
                </a:lnTo>
                <a:lnTo>
                  <a:pt x="386621" y="586946"/>
                </a:lnTo>
                <a:lnTo>
                  <a:pt x="358840" y="541702"/>
                </a:lnTo>
                <a:lnTo>
                  <a:pt x="350109" y="513921"/>
                </a:lnTo>
                <a:lnTo>
                  <a:pt x="324709" y="478996"/>
                </a:lnTo>
                <a:lnTo>
                  <a:pt x="294546" y="449627"/>
                </a:lnTo>
                <a:lnTo>
                  <a:pt x="291371" y="432958"/>
                </a:lnTo>
                <a:lnTo>
                  <a:pt x="287402" y="409146"/>
                </a:lnTo>
                <a:lnTo>
                  <a:pt x="281846" y="384540"/>
                </a:lnTo>
                <a:lnTo>
                  <a:pt x="277084" y="367077"/>
                </a:lnTo>
                <a:lnTo>
                  <a:pt x="265971" y="342471"/>
                </a:lnTo>
                <a:lnTo>
                  <a:pt x="252477" y="322627"/>
                </a:lnTo>
                <a:lnTo>
                  <a:pt x="222315" y="284527"/>
                </a:lnTo>
                <a:lnTo>
                  <a:pt x="196121" y="248808"/>
                </a:lnTo>
                <a:lnTo>
                  <a:pt x="172309" y="215471"/>
                </a:lnTo>
                <a:lnTo>
                  <a:pt x="146115" y="184515"/>
                </a:lnTo>
                <a:lnTo>
                  <a:pt x="113571" y="155940"/>
                </a:lnTo>
                <a:lnTo>
                  <a:pt x="92140" y="114665"/>
                </a:lnTo>
                <a:lnTo>
                  <a:pt x="67534" y="82121"/>
                </a:lnTo>
                <a:lnTo>
                  <a:pt x="40546" y="51958"/>
                </a:lnTo>
                <a:lnTo>
                  <a:pt x="12765" y="17827"/>
                </a:lnTo>
                <a:lnTo>
                  <a:pt x="0" y="0"/>
                </a:lnTo>
              </a:path>
            </a:pathLst>
          </a:custGeom>
          <a:ln w="57149">
            <a:solidFill>
              <a:srgbClr val="AA7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31197" y="923132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0" y="0"/>
                </a:moveTo>
                <a:lnTo>
                  <a:pt x="30116" y="189306"/>
                </a:lnTo>
                <a:lnTo>
                  <a:pt x="169515" y="89489"/>
                </a:lnTo>
                <a:lnTo>
                  <a:pt x="0" y="0"/>
                </a:lnTo>
                <a:close/>
              </a:path>
            </a:pathLst>
          </a:custGeom>
          <a:solidFill>
            <a:srgbClr val="AA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9575" y="2352675"/>
            <a:ext cx="2722124" cy="3928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81662" y="4162426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624" y="0"/>
                </a:lnTo>
              </a:path>
            </a:pathLst>
          </a:custGeom>
          <a:ln w="28574">
            <a:solidFill>
              <a:srgbClr val="3DA6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15614" y="4863510"/>
            <a:ext cx="946150" cy="1066165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R="81280" algn="r">
              <a:lnSpc>
                <a:spcPct val="100000"/>
              </a:lnSpc>
              <a:spcBef>
                <a:spcPts val="1315"/>
              </a:spcBef>
            </a:pPr>
            <a:r>
              <a:rPr sz="2450" i="1" spc="-30" dirty="0">
                <a:solidFill>
                  <a:srgbClr val="996633"/>
                </a:solidFill>
                <a:latin typeface="Comic Sans MS"/>
                <a:cs typeface="Comic Sans MS"/>
              </a:rPr>
              <a:t>x</a:t>
            </a:r>
            <a:r>
              <a:rPr sz="2400" spc="-44" baseline="-20833" dirty="0">
                <a:solidFill>
                  <a:srgbClr val="AA7942"/>
                </a:solidFill>
                <a:latin typeface="Comic Sans MS"/>
                <a:cs typeface="Comic Sans MS"/>
              </a:rPr>
              <a:t>2</a:t>
            </a:r>
            <a:endParaRPr sz="2400" baseline="-20833">
              <a:latin typeface="Comic Sans MS"/>
              <a:cs typeface="Comic Sans MS"/>
            </a:endParaRPr>
          </a:p>
          <a:p>
            <a:pPr marR="30480" algn="r">
              <a:lnSpc>
                <a:spcPct val="100000"/>
              </a:lnSpc>
              <a:spcBef>
                <a:spcPts val="1160"/>
              </a:spcBef>
            </a:pPr>
            <a:r>
              <a:rPr sz="2400" dirty="0">
                <a:solidFill>
                  <a:srgbClr val="FF3300"/>
                </a:solidFill>
                <a:latin typeface="Comic Sans MS"/>
                <a:cs typeface="Comic Sans MS"/>
              </a:rPr>
              <a:t>(0110)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65512" y="5572125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625" y="0"/>
                </a:lnTo>
              </a:path>
            </a:pathLst>
          </a:custGeom>
          <a:ln w="28574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25365" y="5460682"/>
            <a:ext cx="35515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(hkl)=&gt;(hkil) </a:t>
            </a:r>
            <a:r>
              <a:rPr sz="2400" dirty="0">
                <a:solidFill>
                  <a:srgbClr val="3333CC"/>
                </a:solidFill>
                <a:latin typeface="Comic Sans MS"/>
                <a:cs typeface="Comic Sans MS"/>
              </a:rPr>
              <a:t>with</a:t>
            </a:r>
            <a:r>
              <a:rPr sz="2400" spc="-50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i=-(h+k)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07328" y="136208"/>
            <a:ext cx="6055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Miller-Bravais </a:t>
            </a:r>
            <a:r>
              <a:rPr dirty="0"/>
              <a:t>Indices </a:t>
            </a:r>
            <a:r>
              <a:rPr spc="-5" dirty="0"/>
              <a:t>of</a:t>
            </a:r>
            <a:r>
              <a:rPr spc="-35" dirty="0"/>
              <a:t> </a:t>
            </a:r>
            <a:r>
              <a:rPr dirty="0"/>
              <a:t>Planes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825738" y="1703070"/>
            <a:ext cx="380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x</a:t>
            </a:r>
            <a:r>
              <a:rPr sz="2400" baseline="-20833" dirty="0">
                <a:latin typeface="Comic Sans MS"/>
                <a:cs typeface="Comic Sans MS"/>
              </a:rPr>
              <a:t>2</a:t>
            </a:r>
            <a:endParaRPr sz="2400" baseline="-20833">
              <a:latin typeface="Comic Sans MS"/>
              <a:cs typeface="Comic Sans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73512" y="4159250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624" y="0"/>
                </a:lnTo>
              </a:path>
            </a:pathLst>
          </a:custGeom>
          <a:ln w="28574">
            <a:solidFill>
              <a:srgbClr val="7B1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681277" y="4131945"/>
            <a:ext cx="895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660066"/>
                </a:solidFill>
                <a:latin typeface="Comic Sans MS"/>
                <a:cs typeface="Comic Sans MS"/>
              </a:rPr>
              <a:t>(1100)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796210" y="4164014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625" y="0"/>
                </a:lnTo>
              </a:path>
            </a:pathLst>
          </a:custGeom>
          <a:ln w="28574">
            <a:solidFill>
              <a:srgbClr val="7B1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551939" y="5946457"/>
            <a:ext cx="895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39933"/>
                </a:solidFill>
                <a:latin typeface="Comic Sans MS"/>
                <a:cs typeface="Comic Sans MS"/>
              </a:rPr>
              <a:t>(1010)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18877" y="4131945"/>
            <a:ext cx="36309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9345" algn="l"/>
                <a:tab pos="1544320" algn="l"/>
                <a:tab pos="2747645" algn="l"/>
              </a:tabLst>
            </a:pPr>
            <a:r>
              <a:rPr sz="2400" spc="-5" dirty="0">
                <a:solidFill>
                  <a:srgbClr val="660066"/>
                </a:solidFill>
                <a:latin typeface="Comic Sans MS"/>
                <a:cs typeface="Comic Sans MS"/>
              </a:rPr>
              <a:t>{1100</a:t>
            </a:r>
            <a:r>
              <a:rPr sz="2400" dirty="0">
                <a:solidFill>
                  <a:srgbClr val="660066"/>
                </a:solidFill>
                <a:latin typeface="Comic Sans MS"/>
                <a:cs typeface="Comic Sans MS"/>
              </a:rPr>
              <a:t>}	</a:t>
            </a:r>
            <a:r>
              <a:rPr sz="3600" baseline="1157" dirty="0">
                <a:latin typeface="Comic Sans MS"/>
                <a:cs typeface="Comic Sans MS"/>
              </a:rPr>
              <a:t>=	</a:t>
            </a:r>
            <a:r>
              <a:rPr sz="3600" spc="-7" baseline="1157" dirty="0">
                <a:solidFill>
                  <a:srgbClr val="339933"/>
                </a:solidFill>
                <a:latin typeface="Comic Sans MS"/>
                <a:cs typeface="Comic Sans MS"/>
              </a:rPr>
              <a:t>(1010</a:t>
            </a:r>
            <a:r>
              <a:rPr sz="3600" baseline="1157" dirty="0">
                <a:solidFill>
                  <a:srgbClr val="339933"/>
                </a:solidFill>
                <a:latin typeface="Comic Sans MS"/>
                <a:cs typeface="Comic Sans MS"/>
              </a:rPr>
              <a:t>)	</a:t>
            </a:r>
            <a:r>
              <a:rPr sz="2400" dirty="0">
                <a:solidFill>
                  <a:srgbClr val="FF3300"/>
                </a:solidFill>
                <a:latin typeface="Comic Sans MS"/>
                <a:cs typeface="Comic Sans MS"/>
              </a:rPr>
              <a:t>(0110)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878637" y="4165600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624" y="0"/>
                </a:lnTo>
              </a:path>
            </a:pathLst>
          </a:custGeom>
          <a:ln w="28574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53234" y="5051425"/>
            <a:ext cx="4309110" cy="1450975"/>
          </a:xfrm>
          <a:custGeom>
            <a:avLst/>
            <a:gdLst/>
            <a:ahLst/>
            <a:cxnLst/>
            <a:rect l="l" t="t" r="r" b="b"/>
            <a:pathLst>
              <a:path w="4309109" h="1450975">
                <a:moveTo>
                  <a:pt x="4022426" y="361949"/>
                </a:moveTo>
                <a:lnTo>
                  <a:pt x="3975919" y="347205"/>
                </a:lnTo>
                <a:lnTo>
                  <a:pt x="3929640" y="333146"/>
                </a:lnTo>
                <a:lnTo>
                  <a:pt x="3883438" y="319315"/>
                </a:lnTo>
                <a:lnTo>
                  <a:pt x="3837159" y="305257"/>
                </a:lnTo>
                <a:lnTo>
                  <a:pt x="3790651" y="290512"/>
                </a:lnTo>
                <a:lnTo>
                  <a:pt x="3728259" y="293033"/>
                </a:lnTo>
                <a:lnTo>
                  <a:pt x="3671154" y="295714"/>
                </a:lnTo>
                <a:lnTo>
                  <a:pt x="3618498" y="298374"/>
                </a:lnTo>
                <a:lnTo>
                  <a:pt x="3569456" y="300833"/>
                </a:lnTo>
                <a:lnTo>
                  <a:pt x="3523192" y="302910"/>
                </a:lnTo>
                <a:lnTo>
                  <a:pt x="3478867" y="304425"/>
                </a:lnTo>
                <a:lnTo>
                  <a:pt x="3435647" y="305196"/>
                </a:lnTo>
                <a:lnTo>
                  <a:pt x="3392693" y="305045"/>
                </a:lnTo>
                <a:lnTo>
                  <a:pt x="3349171" y="303789"/>
                </a:lnTo>
                <a:lnTo>
                  <a:pt x="3304242" y="301250"/>
                </a:lnTo>
                <a:lnTo>
                  <a:pt x="3257072" y="297245"/>
                </a:lnTo>
                <a:lnTo>
                  <a:pt x="3206822" y="291595"/>
                </a:lnTo>
                <a:lnTo>
                  <a:pt x="3152657" y="284119"/>
                </a:lnTo>
                <a:lnTo>
                  <a:pt x="3093739" y="274637"/>
                </a:lnTo>
                <a:lnTo>
                  <a:pt x="3061815" y="252759"/>
                </a:lnTo>
                <a:lnTo>
                  <a:pt x="3050876" y="246062"/>
                </a:lnTo>
                <a:lnTo>
                  <a:pt x="2999258" y="226193"/>
                </a:lnTo>
                <a:lnTo>
                  <a:pt x="2954634" y="212129"/>
                </a:lnTo>
                <a:lnTo>
                  <a:pt x="2910903" y="200744"/>
                </a:lnTo>
                <a:lnTo>
                  <a:pt x="2861963" y="188912"/>
                </a:lnTo>
                <a:lnTo>
                  <a:pt x="2810463" y="190589"/>
                </a:lnTo>
                <a:lnTo>
                  <a:pt x="2759006" y="192149"/>
                </a:lnTo>
                <a:lnTo>
                  <a:pt x="2707590" y="193580"/>
                </a:lnTo>
                <a:lnTo>
                  <a:pt x="2656213" y="194870"/>
                </a:lnTo>
                <a:lnTo>
                  <a:pt x="2604875" y="196005"/>
                </a:lnTo>
                <a:lnTo>
                  <a:pt x="2553574" y="196975"/>
                </a:lnTo>
                <a:lnTo>
                  <a:pt x="2502308" y="197766"/>
                </a:lnTo>
                <a:lnTo>
                  <a:pt x="2451077" y="198367"/>
                </a:lnTo>
                <a:lnTo>
                  <a:pt x="2399880" y="198766"/>
                </a:lnTo>
                <a:lnTo>
                  <a:pt x="2348714" y="198950"/>
                </a:lnTo>
                <a:lnTo>
                  <a:pt x="2297578" y="198907"/>
                </a:lnTo>
                <a:lnTo>
                  <a:pt x="2246472" y="198625"/>
                </a:lnTo>
                <a:lnTo>
                  <a:pt x="2195393" y="198092"/>
                </a:lnTo>
                <a:lnTo>
                  <a:pt x="2144341" y="197296"/>
                </a:lnTo>
                <a:lnTo>
                  <a:pt x="2093315" y="196223"/>
                </a:lnTo>
                <a:lnTo>
                  <a:pt x="2042312" y="194863"/>
                </a:lnTo>
                <a:lnTo>
                  <a:pt x="1991331" y="193203"/>
                </a:lnTo>
                <a:lnTo>
                  <a:pt x="1940372" y="191231"/>
                </a:lnTo>
                <a:lnTo>
                  <a:pt x="1889433" y="188934"/>
                </a:lnTo>
                <a:lnTo>
                  <a:pt x="1838512" y="186300"/>
                </a:lnTo>
                <a:lnTo>
                  <a:pt x="1787608" y="183318"/>
                </a:lnTo>
                <a:lnTo>
                  <a:pt x="1736721" y="179975"/>
                </a:lnTo>
                <a:lnTo>
                  <a:pt x="1685847" y="176259"/>
                </a:lnTo>
                <a:lnTo>
                  <a:pt x="1634988" y="172157"/>
                </a:lnTo>
                <a:lnTo>
                  <a:pt x="1584140" y="167657"/>
                </a:lnTo>
                <a:lnTo>
                  <a:pt x="1533302" y="162748"/>
                </a:lnTo>
                <a:lnTo>
                  <a:pt x="1482474" y="157417"/>
                </a:lnTo>
                <a:lnTo>
                  <a:pt x="1431654" y="151652"/>
                </a:lnTo>
                <a:lnTo>
                  <a:pt x="1380841" y="145440"/>
                </a:lnTo>
                <a:lnTo>
                  <a:pt x="1330033" y="138770"/>
                </a:lnTo>
                <a:lnTo>
                  <a:pt x="1279228" y="131630"/>
                </a:lnTo>
                <a:lnTo>
                  <a:pt x="1228427" y="124006"/>
                </a:lnTo>
                <a:lnTo>
                  <a:pt x="1177627" y="115887"/>
                </a:lnTo>
                <a:lnTo>
                  <a:pt x="1133672" y="91795"/>
                </a:lnTo>
                <a:lnTo>
                  <a:pt x="1091927" y="66408"/>
                </a:lnTo>
                <a:lnTo>
                  <a:pt x="1050411" y="41478"/>
                </a:lnTo>
                <a:lnTo>
                  <a:pt x="1007142" y="18757"/>
                </a:lnTo>
                <a:lnTo>
                  <a:pt x="960139" y="0"/>
                </a:lnTo>
                <a:lnTo>
                  <a:pt x="912539" y="3125"/>
                </a:lnTo>
                <a:lnTo>
                  <a:pt x="865088" y="5953"/>
                </a:lnTo>
                <a:lnTo>
                  <a:pt x="817934" y="9376"/>
                </a:lnTo>
                <a:lnTo>
                  <a:pt x="771227" y="14287"/>
                </a:lnTo>
                <a:lnTo>
                  <a:pt x="725405" y="27520"/>
                </a:lnTo>
                <a:lnTo>
                  <a:pt x="683927" y="52336"/>
                </a:lnTo>
                <a:lnTo>
                  <a:pt x="645040" y="83553"/>
                </a:lnTo>
                <a:lnTo>
                  <a:pt x="606990" y="115989"/>
                </a:lnTo>
                <a:lnTo>
                  <a:pt x="568027" y="144462"/>
                </a:lnTo>
                <a:lnTo>
                  <a:pt x="542776" y="162569"/>
                </a:lnTo>
                <a:lnTo>
                  <a:pt x="518417" y="182165"/>
                </a:lnTo>
                <a:lnTo>
                  <a:pt x="493464" y="201166"/>
                </a:lnTo>
                <a:lnTo>
                  <a:pt x="441647" y="227310"/>
                </a:lnTo>
                <a:lnTo>
                  <a:pt x="390301" y="243383"/>
                </a:lnTo>
                <a:lnTo>
                  <a:pt x="380702" y="246062"/>
                </a:lnTo>
                <a:lnTo>
                  <a:pt x="345380" y="273769"/>
                </a:lnTo>
                <a:lnTo>
                  <a:pt x="305296" y="297457"/>
                </a:lnTo>
                <a:lnTo>
                  <a:pt x="262830" y="317276"/>
                </a:lnTo>
                <a:lnTo>
                  <a:pt x="220364" y="333374"/>
                </a:lnTo>
                <a:lnTo>
                  <a:pt x="212774" y="343867"/>
                </a:lnTo>
                <a:lnTo>
                  <a:pt x="191789" y="376237"/>
                </a:lnTo>
                <a:lnTo>
                  <a:pt x="185241" y="406201"/>
                </a:lnTo>
                <a:lnTo>
                  <a:pt x="182636" y="421109"/>
                </a:lnTo>
                <a:lnTo>
                  <a:pt x="177502" y="434974"/>
                </a:lnTo>
                <a:lnTo>
                  <a:pt x="165645" y="451966"/>
                </a:lnTo>
                <a:lnTo>
                  <a:pt x="150514" y="466129"/>
                </a:lnTo>
                <a:lnTo>
                  <a:pt x="134193" y="479400"/>
                </a:lnTo>
                <a:lnTo>
                  <a:pt x="118764" y="493712"/>
                </a:lnTo>
                <a:lnTo>
                  <a:pt x="104675" y="532581"/>
                </a:lnTo>
                <a:lnTo>
                  <a:pt x="88205" y="568920"/>
                </a:lnTo>
                <a:lnTo>
                  <a:pt x="68758" y="603770"/>
                </a:lnTo>
                <a:lnTo>
                  <a:pt x="45739" y="638174"/>
                </a:lnTo>
                <a:lnTo>
                  <a:pt x="34577" y="663649"/>
                </a:lnTo>
                <a:lnTo>
                  <a:pt x="8681" y="713407"/>
                </a:lnTo>
                <a:lnTo>
                  <a:pt x="1029" y="782156"/>
                </a:lnTo>
                <a:lnTo>
                  <a:pt x="0" y="830287"/>
                </a:lnTo>
                <a:lnTo>
                  <a:pt x="1203" y="881728"/>
                </a:lnTo>
                <a:lnTo>
                  <a:pt x="6052" y="934044"/>
                </a:lnTo>
                <a:lnTo>
                  <a:pt x="15961" y="984798"/>
                </a:lnTo>
                <a:lnTo>
                  <a:pt x="32345" y="1031551"/>
                </a:lnTo>
                <a:lnTo>
                  <a:pt x="56616" y="1071868"/>
                </a:lnTo>
                <a:lnTo>
                  <a:pt x="90189" y="1103311"/>
                </a:lnTo>
                <a:lnTo>
                  <a:pt x="122860" y="1146350"/>
                </a:lnTo>
                <a:lnTo>
                  <a:pt x="159308" y="1183640"/>
                </a:lnTo>
                <a:lnTo>
                  <a:pt x="199033" y="1216237"/>
                </a:lnTo>
                <a:lnTo>
                  <a:pt x="241534" y="1245196"/>
                </a:lnTo>
                <a:lnTo>
                  <a:pt x="286313" y="1271573"/>
                </a:lnTo>
                <a:lnTo>
                  <a:pt x="332868" y="1296422"/>
                </a:lnTo>
                <a:lnTo>
                  <a:pt x="380702" y="1320799"/>
                </a:lnTo>
                <a:lnTo>
                  <a:pt x="434528" y="1306263"/>
                </a:lnTo>
                <a:lnTo>
                  <a:pt x="461267" y="1291430"/>
                </a:lnTo>
                <a:lnTo>
                  <a:pt x="483840" y="1273025"/>
                </a:lnTo>
                <a:lnTo>
                  <a:pt x="525164" y="1247774"/>
                </a:lnTo>
                <a:lnTo>
                  <a:pt x="547737" y="1239291"/>
                </a:lnTo>
                <a:lnTo>
                  <a:pt x="577155" y="1231105"/>
                </a:lnTo>
                <a:lnTo>
                  <a:pt x="605978" y="1224110"/>
                </a:lnTo>
                <a:lnTo>
                  <a:pt x="626764" y="1219199"/>
                </a:lnTo>
                <a:lnTo>
                  <a:pt x="676514" y="1220574"/>
                </a:lnTo>
                <a:lnTo>
                  <a:pt x="726374" y="1221060"/>
                </a:lnTo>
                <a:lnTo>
                  <a:pt x="776262" y="1221323"/>
                </a:lnTo>
                <a:lnTo>
                  <a:pt x="826095" y="1222032"/>
                </a:lnTo>
                <a:lnTo>
                  <a:pt x="875789" y="1223851"/>
                </a:lnTo>
                <a:lnTo>
                  <a:pt x="925260" y="1227447"/>
                </a:lnTo>
                <a:lnTo>
                  <a:pt x="974427" y="1233487"/>
                </a:lnTo>
                <a:lnTo>
                  <a:pt x="1007466" y="1265410"/>
                </a:lnTo>
                <a:lnTo>
                  <a:pt x="1018877" y="1276349"/>
                </a:lnTo>
                <a:lnTo>
                  <a:pt x="1028923" y="1281261"/>
                </a:lnTo>
                <a:lnTo>
                  <a:pt x="1039713" y="1284684"/>
                </a:lnTo>
                <a:lnTo>
                  <a:pt x="1050801" y="1287512"/>
                </a:lnTo>
                <a:lnTo>
                  <a:pt x="1061740" y="1290637"/>
                </a:lnTo>
                <a:lnTo>
                  <a:pt x="1068461" y="1302270"/>
                </a:lnTo>
                <a:lnTo>
                  <a:pt x="1075034" y="1314648"/>
                </a:lnTo>
                <a:lnTo>
                  <a:pt x="1082501" y="1326132"/>
                </a:lnTo>
                <a:lnTo>
                  <a:pt x="1124743" y="1354062"/>
                </a:lnTo>
                <a:lnTo>
                  <a:pt x="1162942" y="1372592"/>
                </a:lnTo>
                <a:lnTo>
                  <a:pt x="1207789" y="1392237"/>
                </a:lnTo>
                <a:lnTo>
                  <a:pt x="1262932" y="1389944"/>
                </a:lnTo>
                <a:lnTo>
                  <a:pt x="1313446" y="1389238"/>
                </a:lnTo>
                <a:lnTo>
                  <a:pt x="1360784" y="1387474"/>
                </a:lnTo>
                <a:lnTo>
                  <a:pt x="1406403" y="1382006"/>
                </a:lnTo>
                <a:lnTo>
                  <a:pt x="1451757" y="1370188"/>
                </a:lnTo>
                <a:lnTo>
                  <a:pt x="1498302" y="1349374"/>
                </a:lnTo>
                <a:lnTo>
                  <a:pt x="1541164" y="1312861"/>
                </a:lnTo>
                <a:lnTo>
                  <a:pt x="1561256" y="1292670"/>
                </a:lnTo>
                <a:lnTo>
                  <a:pt x="1609054" y="1265857"/>
                </a:lnTo>
                <a:lnTo>
                  <a:pt x="1661491" y="1250230"/>
                </a:lnTo>
                <a:lnTo>
                  <a:pt x="1671339" y="1247774"/>
                </a:lnTo>
                <a:lnTo>
                  <a:pt x="1736796" y="1251456"/>
                </a:lnTo>
                <a:lnTo>
                  <a:pt x="1788072" y="1254006"/>
                </a:lnTo>
                <a:lnTo>
                  <a:pt x="1827330" y="1255871"/>
                </a:lnTo>
                <a:lnTo>
                  <a:pt x="1878447" y="1259332"/>
                </a:lnTo>
                <a:lnTo>
                  <a:pt x="1919072" y="1270550"/>
                </a:lnTo>
                <a:lnTo>
                  <a:pt x="1947363" y="1287256"/>
                </a:lnTo>
                <a:lnTo>
                  <a:pt x="1968360" y="1299717"/>
                </a:lnTo>
                <a:lnTo>
                  <a:pt x="1996810" y="1315512"/>
                </a:lnTo>
                <a:lnTo>
                  <a:pt x="2034877" y="1335087"/>
                </a:lnTo>
                <a:lnTo>
                  <a:pt x="2065262" y="1355203"/>
                </a:lnTo>
                <a:lnTo>
                  <a:pt x="2119485" y="1403175"/>
                </a:lnTo>
                <a:lnTo>
                  <a:pt x="2176461" y="1432222"/>
                </a:lnTo>
                <a:lnTo>
                  <a:pt x="2228452" y="1448295"/>
                </a:lnTo>
                <a:lnTo>
                  <a:pt x="2238076" y="1450974"/>
                </a:lnTo>
                <a:lnTo>
                  <a:pt x="2275821" y="1424558"/>
                </a:lnTo>
                <a:lnTo>
                  <a:pt x="2314860" y="1400809"/>
                </a:lnTo>
                <a:lnTo>
                  <a:pt x="2355348" y="1380108"/>
                </a:lnTo>
                <a:lnTo>
                  <a:pt x="2397436" y="1362836"/>
                </a:lnTo>
                <a:lnTo>
                  <a:pt x="2441276" y="1349374"/>
                </a:lnTo>
                <a:lnTo>
                  <a:pt x="2488207" y="1322337"/>
                </a:lnTo>
                <a:lnTo>
                  <a:pt x="2535732" y="1299765"/>
                </a:lnTo>
                <a:lnTo>
                  <a:pt x="2583258" y="1276597"/>
                </a:lnTo>
                <a:lnTo>
                  <a:pt x="2630188" y="1247774"/>
                </a:lnTo>
                <a:lnTo>
                  <a:pt x="2678607" y="1249604"/>
                </a:lnTo>
                <a:lnTo>
                  <a:pt x="2727026" y="1250773"/>
                </a:lnTo>
                <a:lnTo>
                  <a:pt x="2775445" y="1251941"/>
                </a:lnTo>
                <a:lnTo>
                  <a:pt x="2823864" y="1253771"/>
                </a:lnTo>
                <a:lnTo>
                  <a:pt x="2872282" y="1256924"/>
                </a:lnTo>
                <a:lnTo>
                  <a:pt x="2920701" y="1262061"/>
                </a:lnTo>
                <a:lnTo>
                  <a:pt x="2952624" y="1283047"/>
                </a:lnTo>
                <a:lnTo>
                  <a:pt x="2963563" y="1290637"/>
                </a:lnTo>
                <a:lnTo>
                  <a:pt x="3011405" y="1315656"/>
                </a:lnTo>
                <a:lnTo>
                  <a:pt x="3059779" y="1340674"/>
                </a:lnTo>
                <a:lnTo>
                  <a:pt x="3108839" y="1364931"/>
                </a:lnTo>
                <a:lnTo>
                  <a:pt x="3158737" y="1387664"/>
                </a:lnTo>
                <a:lnTo>
                  <a:pt x="3209626" y="1408111"/>
                </a:lnTo>
                <a:lnTo>
                  <a:pt x="3272516" y="1402614"/>
                </a:lnTo>
                <a:lnTo>
                  <a:pt x="3326984" y="1396940"/>
                </a:lnTo>
                <a:lnTo>
                  <a:pt x="3376512" y="1390649"/>
                </a:lnTo>
                <a:lnTo>
                  <a:pt x="3424586" y="1383299"/>
                </a:lnTo>
                <a:lnTo>
                  <a:pt x="3474687" y="1374450"/>
                </a:lnTo>
                <a:lnTo>
                  <a:pt x="3530301" y="1363661"/>
                </a:lnTo>
                <a:lnTo>
                  <a:pt x="3571179" y="1341560"/>
                </a:lnTo>
                <a:lnTo>
                  <a:pt x="3613248" y="1327348"/>
                </a:lnTo>
                <a:lnTo>
                  <a:pt x="3657103" y="1317004"/>
                </a:lnTo>
                <a:lnTo>
                  <a:pt x="3703339" y="1306511"/>
                </a:lnTo>
                <a:lnTo>
                  <a:pt x="3742674" y="1273975"/>
                </a:lnTo>
                <a:lnTo>
                  <a:pt x="3782427" y="1253434"/>
                </a:lnTo>
                <a:lnTo>
                  <a:pt x="3823595" y="1242114"/>
                </a:lnTo>
                <a:lnTo>
                  <a:pt x="3867180" y="1237236"/>
                </a:lnTo>
                <a:lnTo>
                  <a:pt x="3914180" y="1236023"/>
                </a:lnTo>
                <a:lnTo>
                  <a:pt x="3965595" y="1235699"/>
                </a:lnTo>
                <a:lnTo>
                  <a:pt x="4022426" y="1233487"/>
                </a:lnTo>
                <a:lnTo>
                  <a:pt x="4051274" y="1206227"/>
                </a:lnTo>
                <a:lnTo>
                  <a:pt x="4079377" y="1180901"/>
                </a:lnTo>
                <a:lnTo>
                  <a:pt x="4108374" y="1156468"/>
                </a:lnTo>
                <a:lnTo>
                  <a:pt x="4139901" y="1131887"/>
                </a:lnTo>
                <a:lnTo>
                  <a:pt x="4166965" y="1091057"/>
                </a:lnTo>
                <a:lnTo>
                  <a:pt x="4193724" y="1052131"/>
                </a:lnTo>
                <a:lnTo>
                  <a:pt x="4221397" y="1014729"/>
                </a:lnTo>
                <a:lnTo>
                  <a:pt x="4251204" y="978471"/>
                </a:lnTo>
                <a:lnTo>
                  <a:pt x="4284363" y="942974"/>
                </a:lnTo>
                <a:lnTo>
                  <a:pt x="4298442" y="891839"/>
                </a:lnTo>
                <a:lnTo>
                  <a:pt x="4306640" y="841734"/>
                </a:lnTo>
                <a:lnTo>
                  <a:pt x="4309093" y="792832"/>
                </a:lnTo>
                <a:lnTo>
                  <a:pt x="4305942" y="745301"/>
                </a:lnTo>
                <a:lnTo>
                  <a:pt x="4297321" y="699314"/>
                </a:lnTo>
                <a:lnTo>
                  <a:pt x="4283371" y="655042"/>
                </a:lnTo>
                <a:lnTo>
                  <a:pt x="4264228" y="612654"/>
                </a:lnTo>
                <a:lnTo>
                  <a:pt x="4240031" y="572322"/>
                </a:lnTo>
                <a:lnTo>
                  <a:pt x="4210917" y="534218"/>
                </a:lnTo>
                <a:lnTo>
                  <a:pt x="4177023" y="498511"/>
                </a:lnTo>
                <a:lnTo>
                  <a:pt x="4138489" y="465373"/>
                </a:lnTo>
                <a:lnTo>
                  <a:pt x="4095451" y="434974"/>
                </a:lnTo>
                <a:lnTo>
                  <a:pt x="4088977" y="423589"/>
                </a:lnTo>
                <a:lnTo>
                  <a:pt x="4066876" y="392112"/>
                </a:lnTo>
                <a:lnTo>
                  <a:pt x="4013695" y="377031"/>
                </a:lnTo>
                <a:lnTo>
                  <a:pt x="4008387" y="376038"/>
                </a:lnTo>
                <a:lnTo>
                  <a:pt x="4022426" y="361949"/>
                </a:lnTo>
                <a:close/>
              </a:path>
            </a:pathLst>
          </a:custGeom>
          <a:ln w="57149">
            <a:solidFill>
              <a:srgbClr val="D6D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647983" y="462282"/>
            <a:ext cx="4872355" cy="3371850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R="17780" algn="r">
              <a:lnSpc>
                <a:spcPct val="100000"/>
              </a:lnSpc>
              <a:spcBef>
                <a:spcPts val="1480"/>
              </a:spcBef>
            </a:pPr>
            <a:r>
              <a:rPr sz="2400" dirty="0">
                <a:latin typeface="Comic Sans MS"/>
                <a:cs typeface="Comic Sans MS"/>
              </a:rPr>
              <a:t>x</a:t>
            </a:r>
            <a:r>
              <a:rPr sz="2400" baseline="-20833" dirty="0">
                <a:latin typeface="Comic Sans MS"/>
                <a:cs typeface="Comic Sans MS"/>
              </a:rPr>
              <a:t>3</a:t>
            </a:r>
            <a:endParaRPr sz="2400" baseline="-20833">
              <a:latin typeface="Comic Sans MS"/>
              <a:cs typeface="Comic Sans MS"/>
            </a:endParaRPr>
          </a:p>
          <a:p>
            <a:pPr marR="1126490" algn="r">
              <a:lnSpc>
                <a:spcPts val="2840"/>
              </a:lnSpc>
              <a:spcBef>
                <a:spcPts val="1385"/>
              </a:spcBef>
            </a:pPr>
            <a:r>
              <a:rPr sz="2400" spc="-5" dirty="0">
                <a:latin typeface="Comic Sans MS"/>
                <a:cs typeface="Comic Sans MS"/>
              </a:rPr>
              <a:t>Introduce </a:t>
            </a:r>
            <a:r>
              <a:rPr sz="2400" dirty="0">
                <a:latin typeface="Comic Sans MS"/>
                <a:cs typeface="Comic Sans MS"/>
              </a:rPr>
              <a:t>a fourth </a:t>
            </a:r>
            <a:r>
              <a:rPr sz="2400" spc="-5" dirty="0">
                <a:latin typeface="Comic Sans MS"/>
                <a:cs typeface="Comic Sans MS"/>
              </a:rPr>
              <a:t>axis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in</a:t>
            </a:r>
            <a:endParaRPr sz="2400">
              <a:latin typeface="Comic Sans MS"/>
              <a:cs typeface="Comic Sans MS"/>
            </a:endParaRPr>
          </a:p>
          <a:p>
            <a:pPr marR="1127125" algn="r">
              <a:lnSpc>
                <a:spcPts val="2840"/>
              </a:lnSpc>
            </a:pPr>
            <a:r>
              <a:rPr sz="2400" spc="-5" dirty="0">
                <a:latin typeface="Comic Sans MS"/>
                <a:cs typeface="Comic Sans MS"/>
              </a:rPr>
              <a:t>the basal</a:t>
            </a:r>
            <a:r>
              <a:rPr sz="2400" spc="-7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plane</a:t>
            </a:r>
            <a:endParaRPr sz="2400">
              <a:latin typeface="Comic Sans MS"/>
              <a:cs typeface="Comic Sans MS"/>
            </a:endParaRPr>
          </a:p>
          <a:p>
            <a:pPr marL="407034">
              <a:lnSpc>
                <a:spcPct val="100000"/>
              </a:lnSpc>
              <a:spcBef>
                <a:spcPts val="45"/>
              </a:spcBef>
            </a:pPr>
            <a:r>
              <a:rPr sz="2450" i="1" spc="-30" dirty="0">
                <a:solidFill>
                  <a:srgbClr val="996633"/>
                </a:solidFill>
                <a:latin typeface="Comic Sans MS"/>
                <a:cs typeface="Comic Sans MS"/>
              </a:rPr>
              <a:t>z</a:t>
            </a:r>
            <a:endParaRPr sz="2450">
              <a:latin typeface="Comic Sans MS"/>
              <a:cs typeface="Comic Sans MS"/>
            </a:endParaRPr>
          </a:p>
          <a:p>
            <a:pPr marL="1388110">
              <a:lnSpc>
                <a:spcPts val="2840"/>
              </a:lnSpc>
              <a:spcBef>
                <a:spcPts val="835"/>
              </a:spcBef>
            </a:pPr>
            <a:r>
              <a:rPr sz="2400" spc="-5" dirty="0">
                <a:solidFill>
                  <a:srgbClr val="660066"/>
                </a:solidFill>
                <a:latin typeface="Comic Sans MS"/>
                <a:cs typeface="Comic Sans MS"/>
              </a:rPr>
              <a:t>(1100)</a:t>
            </a:r>
            <a:endParaRPr sz="2400">
              <a:latin typeface="Comic Sans MS"/>
              <a:cs typeface="Comic Sans MS"/>
            </a:endParaRPr>
          </a:p>
          <a:p>
            <a:pPr marL="3899535">
              <a:lnSpc>
                <a:spcPts val="2840"/>
              </a:lnSpc>
            </a:pPr>
            <a:r>
              <a:rPr sz="2400" dirty="0">
                <a:latin typeface="Comic Sans MS"/>
                <a:cs typeface="Comic Sans MS"/>
              </a:rPr>
              <a:t>x</a:t>
            </a:r>
            <a:r>
              <a:rPr sz="2400" baseline="-20833" dirty="0">
                <a:latin typeface="Comic Sans MS"/>
                <a:cs typeface="Comic Sans MS"/>
              </a:rPr>
              <a:t>1</a:t>
            </a:r>
            <a:endParaRPr sz="2400" baseline="-20833">
              <a:latin typeface="Comic Sans MS"/>
              <a:cs typeface="Comic Sans MS"/>
            </a:endParaRPr>
          </a:p>
          <a:p>
            <a:pPr marL="2100580">
              <a:lnSpc>
                <a:spcPct val="100000"/>
              </a:lnSpc>
              <a:spcBef>
                <a:spcPts val="2645"/>
              </a:spcBef>
            </a:pPr>
            <a:r>
              <a:rPr sz="2400" spc="-5" dirty="0">
                <a:latin typeface="Comic Sans MS"/>
                <a:cs typeface="Comic Sans MS"/>
              </a:rPr>
              <a:t>Prismatic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planes: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19426" y="6406832"/>
            <a:ext cx="976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25" dirty="0">
                <a:latin typeface="Comic Sans MS"/>
                <a:cs typeface="Comic Sans MS"/>
              </a:rPr>
              <a:t>68</a:t>
            </a:r>
            <a:r>
              <a:rPr sz="3600" spc="-787" baseline="23148" dirty="0">
                <a:latin typeface="Comic Sans MS"/>
                <a:cs typeface="Comic Sans MS"/>
              </a:rPr>
              <a:t>6</a:t>
            </a:r>
            <a:r>
              <a:rPr sz="2400" spc="-525" dirty="0">
                <a:latin typeface="Comic Sans MS"/>
                <a:cs typeface="Comic Sans MS"/>
              </a:rPr>
              <a:t>/</a:t>
            </a:r>
            <a:r>
              <a:rPr sz="3600" spc="-787" baseline="23148" dirty="0">
                <a:latin typeface="Comic Sans MS"/>
                <a:cs typeface="Comic Sans MS"/>
              </a:rPr>
              <a:t>8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r>
              <a:rPr sz="3600" spc="-787" baseline="23148" dirty="0">
                <a:latin typeface="Comic Sans MS"/>
                <a:cs typeface="Comic Sans MS"/>
              </a:rPr>
              <a:t>/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77619" y="6637019"/>
            <a:ext cx="39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68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0527" y="6170294"/>
            <a:ext cx="347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x</a:t>
            </a:r>
            <a:r>
              <a:rPr sz="2400" baseline="-20833" dirty="0">
                <a:latin typeface="Comic Sans MS"/>
                <a:cs typeface="Comic Sans MS"/>
              </a:rPr>
              <a:t>1</a:t>
            </a:r>
            <a:endParaRPr sz="2400" baseline="-20833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814" y="3931920"/>
            <a:ext cx="380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x</a:t>
            </a:r>
            <a:r>
              <a:rPr sz="2400" baseline="-20833" dirty="0">
                <a:latin typeface="Comic Sans MS"/>
                <a:cs typeface="Comic Sans MS"/>
              </a:rPr>
              <a:t>3</a:t>
            </a:r>
            <a:endParaRPr sz="2400" baseline="-20833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4362" y="2363788"/>
            <a:ext cx="3165475" cy="3831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6214" y="1991995"/>
            <a:ext cx="1580515" cy="1115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Basal</a:t>
            </a:r>
            <a:r>
              <a:rPr sz="2400" spc="-8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plane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2840"/>
              </a:lnSpc>
            </a:pPr>
            <a:r>
              <a:rPr sz="2400" spc="-5" dirty="0">
                <a:latin typeface="Comic Sans MS"/>
                <a:cs typeface="Comic Sans MS"/>
              </a:rPr>
              <a:t>=slip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plane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latin typeface="Comic Sans MS"/>
                <a:cs typeface="Comic Sans MS"/>
              </a:rPr>
              <a:t>=(0001)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1928" y="136208"/>
            <a:ext cx="6444615" cy="87121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8100" marR="30480">
              <a:lnSpc>
                <a:spcPts val="3300"/>
              </a:lnSpc>
              <a:spcBef>
                <a:spcPts val="260"/>
              </a:spcBef>
            </a:pPr>
            <a:r>
              <a:rPr sz="2800" spc="-5" dirty="0"/>
              <a:t>Miller-Bravais </a:t>
            </a:r>
            <a:r>
              <a:rPr sz="2800" dirty="0"/>
              <a:t>Indices </a:t>
            </a:r>
            <a:r>
              <a:rPr sz="2800" spc="-5" dirty="0"/>
              <a:t>of Directions </a:t>
            </a:r>
            <a:r>
              <a:rPr sz="2800" dirty="0"/>
              <a:t>in  </a:t>
            </a:r>
            <a:r>
              <a:rPr sz="2800" spc="-5" dirty="0"/>
              <a:t>hexagonal crystals</a:t>
            </a:r>
            <a:r>
              <a:rPr sz="2800" spc="70" dirty="0"/>
              <a:t> </a:t>
            </a:r>
            <a:r>
              <a:rPr sz="3600" spc="-30" baseline="-17361" dirty="0"/>
              <a:t>[</a:t>
            </a:r>
            <a:r>
              <a:rPr sz="3675" i="1" spc="-30" baseline="-17006" dirty="0">
                <a:latin typeface="Comic Sans MS"/>
                <a:cs typeface="Comic Sans MS"/>
              </a:rPr>
              <a:t>uvw</a:t>
            </a:r>
            <a:r>
              <a:rPr sz="3600" spc="-30" baseline="-17361" dirty="0"/>
              <a:t>]=&gt;[</a:t>
            </a:r>
            <a:r>
              <a:rPr sz="3675" i="1" spc="-30" baseline="-17006" dirty="0">
                <a:latin typeface="Comic Sans MS"/>
                <a:cs typeface="Comic Sans MS"/>
              </a:rPr>
              <a:t>UVTW</a:t>
            </a:r>
            <a:r>
              <a:rPr sz="3600" spc="-30" baseline="-17361" dirty="0"/>
              <a:t>]</a:t>
            </a:r>
            <a:endParaRPr sz="3600" baseline="-17361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11715" y="6298620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617" y="0"/>
                </a:lnTo>
              </a:path>
            </a:pathLst>
          </a:custGeom>
          <a:ln w="120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53804" y="6298620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8763" y="0"/>
                </a:lnTo>
              </a:path>
            </a:pathLst>
          </a:custGeom>
          <a:ln w="120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71197" y="6062205"/>
            <a:ext cx="1526540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i="1" dirty="0">
                <a:latin typeface="Times New Roman"/>
                <a:cs typeface="Times New Roman"/>
              </a:rPr>
              <a:t>T </a:t>
            </a:r>
            <a:r>
              <a:rPr sz="2350" dirty="0">
                <a:latin typeface="Symbol"/>
                <a:cs typeface="Symbol"/>
              </a:rPr>
              <a:t>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Symbol"/>
                <a:cs typeface="Symbol"/>
              </a:rPr>
              <a:t></a:t>
            </a:r>
            <a:r>
              <a:rPr sz="2350" spc="-10" dirty="0">
                <a:latin typeface="Times New Roman"/>
                <a:cs typeface="Times New Roman"/>
              </a:rPr>
              <a:t>(</a:t>
            </a:r>
            <a:r>
              <a:rPr sz="2350" i="1" spc="-10" dirty="0">
                <a:latin typeface="Times New Roman"/>
                <a:cs typeface="Times New Roman"/>
              </a:rPr>
              <a:t>u </a:t>
            </a:r>
            <a:r>
              <a:rPr sz="2350" dirty="0">
                <a:latin typeface="Symbol"/>
                <a:cs typeface="Symbol"/>
              </a:rPr>
              <a:t></a:t>
            </a:r>
            <a:r>
              <a:rPr sz="2350" spc="-330" dirty="0">
                <a:latin typeface="Times New Roman"/>
                <a:cs typeface="Times New Roman"/>
              </a:rPr>
              <a:t> </a:t>
            </a:r>
            <a:r>
              <a:rPr sz="2350" i="1" spc="35" dirty="0">
                <a:latin typeface="Times New Roman"/>
                <a:cs typeface="Times New Roman"/>
              </a:rPr>
              <a:t>v</a:t>
            </a:r>
            <a:r>
              <a:rPr sz="2350" spc="35" dirty="0">
                <a:latin typeface="Times New Roman"/>
                <a:cs typeface="Times New Roman"/>
              </a:rPr>
              <a:t>);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94515" y="6062205"/>
            <a:ext cx="1791335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350" i="1" dirty="0">
                <a:latin typeface="Times New Roman"/>
                <a:cs typeface="Times New Roman"/>
              </a:rPr>
              <a:t>V</a:t>
            </a:r>
            <a:r>
              <a:rPr sz="2350" i="1" spc="215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</a:t>
            </a:r>
            <a:r>
              <a:rPr sz="2350" spc="25" dirty="0">
                <a:latin typeface="Times New Roman"/>
                <a:cs typeface="Times New Roman"/>
              </a:rPr>
              <a:t> </a:t>
            </a:r>
            <a:r>
              <a:rPr sz="3525" baseline="-43735" dirty="0">
                <a:latin typeface="Times New Roman"/>
                <a:cs typeface="Times New Roman"/>
              </a:rPr>
              <a:t>3</a:t>
            </a:r>
            <a:r>
              <a:rPr sz="3525" spc="-382" baseline="-43735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(2</a:t>
            </a:r>
            <a:r>
              <a:rPr sz="2350" i="1" spc="5" dirty="0">
                <a:latin typeface="Times New Roman"/>
                <a:cs typeface="Times New Roman"/>
              </a:rPr>
              <a:t>v</a:t>
            </a:r>
            <a:r>
              <a:rPr sz="2350" i="1" spc="-204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</a:t>
            </a:r>
            <a:r>
              <a:rPr sz="2350" spc="-305" dirty="0">
                <a:latin typeface="Times New Roman"/>
                <a:cs typeface="Times New Roman"/>
              </a:rPr>
              <a:t> </a:t>
            </a:r>
            <a:r>
              <a:rPr sz="2350" i="1" spc="55" dirty="0">
                <a:latin typeface="Times New Roman"/>
                <a:cs typeface="Times New Roman"/>
              </a:rPr>
              <a:t>u</a:t>
            </a:r>
            <a:r>
              <a:rPr sz="2350" spc="55" dirty="0">
                <a:latin typeface="Times New Roman"/>
                <a:cs typeface="Times New Roman"/>
              </a:rPr>
              <a:t>);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47200" y="5873519"/>
            <a:ext cx="175260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dirty="0">
                <a:latin typeface="Times New Roman"/>
                <a:cs typeface="Times New Roman"/>
              </a:rPr>
              <a:t>1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25114" y="6062205"/>
            <a:ext cx="1818639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350" i="1" dirty="0">
                <a:latin typeface="Times New Roman"/>
                <a:cs typeface="Times New Roman"/>
              </a:rPr>
              <a:t>U </a:t>
            </a:r>
            <a:r>
              <a:rPr sz="2350" dirty="0">
                <a:latin typeface="Symbol"/>
                <a:cs typeface="Symbol"/>
              </a:rPr>
              <a:t>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3525" baseline="-43735" dirty="0">
                <a:latin typeface="Times New Roman"/>
                <a:cs typeface="Times New Roman"/>
              </a:rPr>
              <a:t>3 </a:t>
            </a:r>
            <a:r>
              <a:rPr sz="2350" spc="-10" dirty="0">
                <a:latin typeface="Times New Roman"/>
                <a:cs typeface="Times New Roman"/>
              </a:rPr>
              <a:t>(2</a:t>
            </a:r>
            <a:r>
              <a:rPr sz="2350" i="1" spc="-10" dirty="0">
                <a:latin typeface="Times New Roman"/>
                <a:cs typeface="Times New Roman"/>
              </a:rPr>
              <a:t>u </a:t>
            </a:r>
            <a:r>
              <a:rPr sz="2350" dirty="0">
                <a:latin typeface="Symbol"/>
                <a:cs typeface="Symbol"/>
              </a:rPr>
              <a:t></a:t>
            </a:r>
            <a:r>
              <a:rPr sz="2350" spc="-470" dirty="0">
                <a:latin typeface="Times New Roman"/>
                <a:cs typeface="Times New Roman"/>
              </a:rPr>
              <a:t> </a:t>
            </a:r>
            <a:r>
              <a:rPr sz="2350" i="1" spc="40" dirty="0">
                <a:latin typeface="Times New Roman"/>
                <a:cs typeface="Times New Roman"/>
              </a:rPr>
              <a:t>v</a:t>
            </a:r>
            <a:r>
              <a:rPr sz="2350" spc="40" dirty="0">
                <a:latin typeface="Times New Roman"/>
                <a:cs typeface="Times New Roman"/>
              </a:rPr>
              <a:t>);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05063" y="5873519"/>
            <a:ext cx="175260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dirty="0">
                <a:latin typeface="Times New Roman"/>
                <a:cs typeface="Times New Roman"/>
              </a:rPr>
              <a:t>1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41500" y="5895975"/>
            <a:ext cx="6488430" cy="763905"/>
          </a:xfrm>
          <a:custGeom>
            <a:avLst/>
            <a:gdLst/>
            <a:ahLst/>
            <a:cxnLst/>
            <a:rect l="l" t="t" r="r" b="b"/>
            <a:pathLst>
              <a:path w="6488430" h="763904">
                <a:moveTo>
                  <a:pt x="0" y="0"/>
                </a:moveTo>
                <a:lnTo>
                  <a:pt x="6488110" y="0"/>
                </a:lnTo>
                <a:lnTo>
                  <a:pt x="6488110" y="763587"/>
                </a:lnTo>
                <a:lnTo>
                  <a:pt x="0" y="76358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AA7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1208" y="5015963"/>
            <a:ext cx="326390" cy="256540"/>
          </a:xfrm>
          <a:custGeom>
            <a:avLst/>
            <a:gdLst/>
            <a:ahLst/>
            <a:cxnLst/>
            <a:rect l="l" t="t" r="r" b="b"/>
            <a:pathLst>
              <a:path w="326389" h="256539">
                <a:moveTo>
                  <a:pt x="0" y="0"/>
                </a:moveTo>
                <a:lnTo>
                  <a:pt x="325853" y="256123"/>
                </a:lnTo>
              </a:path>
            </a:pathLst>
          </a:custGeom>
          <a:ln w="76199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1300" y="4968875"/>
            <a:ext cx="250825" cy="231140"/>
          </a:xfrm>
          <a:custGeom>
            <a:avLst/>
            <a:gdLst/>
            <a:ahLst/>
            <a:cxnLst/>
            <a:rect l="l" t="t" r="r" b="b"/>
            <a:pathLst>
              <a:path w="250825" h="231139">
                <a:moveTo>
                  <a:pt x="0" y="0"/>
                </a:moveTo>
                <a:lnTo>
                  <a:pt x="109093" y="231129"/>
                </a:lnTo>
                <a:lnTo>
                  <a:pt x="250360" y="51403"/>
                </a:lnTo>
                <a:lnTo>
                  <a:pt x="0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091940" y="2592070"/>
            <a:ext cx="1901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Require</a:t>
            </a:r>
            <a:r>
              <a:rPr sz="2400" spc="-7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that: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91104" y="2588479"/>
            <a:ext cx="1515110" cy="3562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i="1" spc="10" dirty="0">
                <a:latin typeface="Times New Roman"/>
                <a:cs typeface="Times New Roman"/>
              </a:rPr>
              <a:t>U </a:t>
            </a:r>
            <a:r>
              <a:rPr sz="2150" spc="5" dirty="0">
                <a:latin typeface="Symbol"/>
                <a:cs typeface="Symbol"/>
              </a:rPr>
              <a:t></a:t>
            </a:r>
            <a:r>
              <a:rPr sz="2150" spc="5" dirty="0">
                <a:latin typeface="Times New Roman"/>
                <a:cs typeface="Times New Roman"/>
              </a:rPr>
              <a:t> </a:t>
            </a:r>
            <a:r>
              <a:rPr sz="2150" i="1" spc="10" dirty="0">
                <a:latin typeface="Times New Roman"/>
                <a:cs typeface="Times New Roman"/>
              </a:rPr>
              <a:t>V </a:t>
            </a:r>
            <a:r>
              <a:rPr sz="2150" spc="5" dirty="0">
                <a:latin typeface="Symbol"/>
                <a:cs typeface="Symbol"/>
              </a:rPr>
              <a:t></a:t>
            </a:r>
            <a:r>
              <a:rPr sz="2150" spc="5" dirty="0">
                <a:latin typeface="Times New Roman"/>
                <a:cs typeface="Times New Roman"/>
              </a:rPr>
              <a:t> </a:t>
            </a:r>
            <a:r>
              <a:rPr sz="2150" i="1" spc="5" dirty="0">
                <a:latin typeface="Times New Roman"/>
                <a:cs typeface="Times New Roman"/>
              </a:rPr>
              <a:t>T </a:t>
            </a:r>
            <a:r>
              <a:rPr sz="2150" spc="5" dirty="0">
                <a:latin typeface="Symbol"/>
                <a:cs typeface="Symbol"/>
              </a:rPr>
              <a:t></a:t>
            </a:r>
            <a:r>
              <a:rPr sz="2150" spc="-370" dirty="0">
                <a:latin typeface="Times New Roman"/>
                <a:cs typeface="Times New Roman"/>
              </a:rPr>
              <a:t> </a:t>
            </a:r>
            <a:r>
              <a:rPr sz="2150" spc="5" dirty="0">
                <a:latin typeface="Times New Roman"/>
                <a:cs typeface="Times New Roman"/>
              </a:rPr>
              <a:t>0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52127" y="1628458"/>
            <a:ext cx="1564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Vectorially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21982" y="1544632"/>
            <a:ext cx="203327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650" b="1" dirty="0">
                <a:latin typeface="Times New Roman"/>
                <a:cs typeface="Times New Roman"/>
              </a:rPr>
              <a:t>a</a:t>
            </a:r>
            <a:r>
              <a:rPr sz="2325" b="1" baseline="-23297" dirty="0">
                <a:latin typeface="Times New Roman"/>
                <a:cs typeface="Times New Roman"/>
              </a:rPr>
              <a:t>1 </a:t>
            </a:r>
            <a:r>
              <a:rPr sz="2650" dirty="0">
                <a:latin typeface="Symbol"/>
                <a:cs typeface="Symbol"/>
              </a:rPr>
              <a:t></a:t>
            </a:r>
            <a:r>
              <a:rPr sz="2650" dirty="0">
                <a:latin typeface="Times New Roman"/>
                <a:cs typeface="Times New Roman"/>
              </a:rPr>
              <a:t> </a:t>
            </a:r>
            <a:r>
              <a:rPr sz="2650" b="1" spc="45" dirty="0">
                <a:latin typeface="Times New Roman"/>
                <a:cs typeface="Times New Roman"/>
              </a:rPr>
              <a:t>a</a:t>
            </a:r>
            <a:r>
              <a:rPr sz="2325" b="1" spc="67" baseline="-23297" dirty="0">
                <a:latin typeface="Times New Roman"/>
                <a:cs typeface="Times New Roman"/>
              </a:rPr>
              <a:t>2 </a:t>
            </a:r>
            <a:r>
              <a:rPr sz="2650" dirty="0">
                <a:latin typeface="Symbol"/>
                <a:cs typeface="Symbol"/>
              </a:rPr>
              <a:t></a:t>
            </a:r>
            <a:r>
              <a:rPr sz="2650" dirty="0">
                <a:latin typeface="Times New Roman"/>
                <a:cs typeface="Times New Roman"/>
              </a:rPr>
              <a:t> </a:t>
            </a:r>
            <a:r>
              <a:rPr sz="2650" b="1" spc="20" dirty="0">
                <a:latin typeface="Times New Roman"/>
                <a:cs typeface="Times New Roman"/>
              </a:rPr>
              <a:t>a</a:t>
            </a:r>
            <a:r>
              <a:rPr sz="2325" spc="30" baseline="-23297" dirty="0">
                <a:latin typeface="Times New Roman"/>
                <a:cs typeface="Times New Roman"/>
              </a:rPr>
              <a:t>3 </a:t>
            </a:r>
            <a:r>
              <a:rPr sz="2650" dirty="0">
                <a:latin typeface="Symbol"/>
                <a:cs typeface="Symbol"/>
              </a:rPr>
              <a:t></a:t>
            </a:r>
            <a:r>
              <a:rPr sz="2650" spc="-450" dirty="0">
                <a:latin typeface="Times New Roman"/>
                <a:cs typeface="Times New Roman"/>
              </a:rPr>
              <a:t> </a:t>
            </a:r>
            <a:r>
              <a:rPr sz="2650" b="1" dirty="0">
                <a:latin typeface="Times New Roman"/>
                <a:cs typeface="Times New Roman"/>
              </a:rPr>
              <a:t>0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67160" y="4300755"/>
            <a:ext cx="13081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latin typeface="Times New Roman"/>
                <a:cs typeface="Times New Roman"/>
              </a:rPr>
              <a:t>2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22011" y="4061611"/>
            <a:ext cx="2248535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  <a:tabLst>
                <a:tab pos="1595120" algn="l"/>
              </a:tabLst>
            </a:pPr>
            <a:r>
              <a:rPr sz="2800" spc="15" dirty="0">
                <a:latin typeface="Symbol"/>
                <a:cs typeface="Symbol"/>
              </a:rPr>
              <a:t>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i="1" spc="-15" dirty="0">
                <a:latin typeface="Times New Roman"/>
                <a:cs typeface="Times New Roman"/>
              </a:rPr>
              <a:t>u</a:t>
            </a:r>
            <a:r>
              <a:rPr sz="2800" b="1" i="1" spc="-15" dirty="0">
                <a:latin typeface="Times New Roman"/>
                <a:cs typeface="Times New Roman"/>
              </a:rPr>
              <a:t>a</a:t>
            </a:r>
            <a:r>
              <a:rPr sz="2475" spc="-22" baseline="-23569" dirty="0">
                <a:latin typeface="Times New Roman"/>
                <a:cs typeface="Times New Roman"/>
              </a:rPr>
              <a:t>1</a:t>
            </a:r>
            <a:r>
              <a:rPr sz="2475" spc="37" baseline="-23569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Symbol"/>
                <a:cs typeface="Symbol"/>
              </a:rPr>
              <a:t></a:t>
            </a:r>
            <a:r>
              <a:rPr sz="2800" spc="-24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v</a:t>
            </a:r>
            <a:r>
              <a:rPr sz="2800" b="1" i="1" spc="-5" dirty="0">
                <a:latin typeface="Times New Roman"/>
                <a:cs typeface="Times New Roman"/>
              </a:rPr>
              <a:t>a	</a:t>
            </a:r>
            <a:r>
              <a:rPr sz="2800" spc="60" dirty="0">
                <a:latin typeface="Symbol"/>
                <a:cs typeface="Symbol"/>
              </a:rPr>
              <a:t></a:t>
            </a:r>
            <a:r>
              <a:rPr sz="2800" i="1" spc="60" dirty="0">
                <a:latin typeface="Times New Roman"/>
                <a:cs typeface="Times New Roman"/>
              </a:rPr>
              <a:t>w</a:t>
            </a:r>
            <a:r>
              <a:rPr sz="2800" b="1" i="1" spc="60" dirty="0">
                <a:latin typeface="Times New Roman"/>
                <a:cs typeface="Times New Roman"/>
              </a:rPr>
              <a:t>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36763" y="3514020"/>
            <a:ext cx="291719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800" i="1" spc="-20" dirty="0">
                <a:latin typeface="Times New Roman"/>
                <a:cs typeface="Times New Roman"/>
              </a:rPr>
              <a:t>U</a:t>
            </a:r>
            <a:r>
              <a:rPr sz="2800" b="1" i="1" spc="-20" dirty="0">
                <a:latin typeface="Times New Roman"/>
                <a:cs typeface="Times New Roman"/>
              </a:rPr>
              <a:t>a</a:t>
            </a:r>
            <a:r>
              <a:rPr sz="2475" spc="-30" baseline="-23569" dirty="0">
                <a:latin typeface="Times New Roman"/>
                <a:cs typeface="Times New Roman"/>
              </a:rPr>
              <a:t>1 </a:t>
            </a:r>
            <a:r>
              <a:rPr sz="2800" spc="95" dirty="0">
                <a:latin typeface="Symbol"/>
                <a:cs typeface="Symbol"/>
              </a:rPr>
              <a:t></a:t>
            </a:r>
            <a:r>
              <a:rPr sz="2800" i="1" spc="95" dirty="0">
                <a:latin typeface="Times New Roman"/>
                <a:cs typeface="Times New Roman"/>
              </a:rPr>
              <a:t>V</a:t>
            </a:r>
            <a:r>
              <a:rPr sz="2800" b="1" i="1" spc="95" dirty="0">
                <a:latin typeface="Times New Roman"/>
                <a:cs typeface="Times New Roman"/>
              </a:rPr>
              <a:t>a</a:t>
            </a:r>
            <a:r>
              <a:rPr sz="2475" spc="142" baseline="-23569" dirty="0">
                <a:latin typeface="Times New Roman"/>
                <a:cs typeface="Times New Roman"/>
              </a:rPr>
              <a:t>2 </a:t>
            </a:r>
            <a:r>
              <a:rPr sz="2800" spc="10" dirty="0">
                <a:latin typeface="Symbol"/>
                <a:cs typeface="Symbol"/>
              </a:rPr>
              <a:t></a:t>
            </a:r>
            <a:r>
              <a:rPr sz="2800" i="1" spc="10" dirty="0">
                <a:latin typeface="Times New Roman"/>
                <a:cs typeface="Times New Roman"/>
              </a:rPr>
              <a:t>T</a:t>
            </a:r>
            <a:r>
              <a:rPr sz="2800" b="1" i="1" spc="10" dirty="0">
                <a:latin typeface="Times New Roman"/>
                <a:cs typeface="Times New Roman"/>
              </a:rPr>
              <a:t>a</a:t>
            </a:r>
            <a:r>
              <a:rPr sz="2475" spc="15" baseline="-23569" dirty="0">
                <a:latin typeface="Times New Roman"/>
                <a:cs typeface="Times New Roman"/>
              </a:rPr>
              <a:t>3</a:t>
            </a:r>
            <a:r>
              <a:rPr sz="2475" spc="-307" baseline="-23569" dirty="0">
                <a:latin typeface="Times New Roman"/>
                <a:cs typeface="Times New Roman"/>
              </a:rPr>
              <a:t> </a:t>
            </a:r>
            <a:r>
              <a:rPr sz="2800" spc="80" dirty="0">
                <a:latin typeface="Symbol"/>
                <a:cs typeface="Symbol"/>
              </a:rPr>
              <a:t></a:t>
            </a:r>
            <a:r>
              <a:rPr sz="2800" i="1" spc="80" dirty="0">
                <a:latin typeface="Times New Roman"/>
                <a:cs typeface="Times New Roman"/>
              </a:rPr>
              <a:t>W</a:t>
            </a:r>
            <a:r>
              <a:rPr sz="2800" b="1" i="1" spc="80" dirty="0">
                <a:latin typeface="Times New Roman"/>
                <a:cs typeface="Times New Roman"/>
              </a:rPr>
              <a:t>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95948" y="4754562"/>
            <a:ext cx="419100" cy="1012825"/>
          </a:xfrm>
          <a:custGeom>
            <a:avLst/>
            <a:gdLst/>
            <a:ahLst/>
            <a:cxnLst/>
            <a:rect l="l" t="t" r="r" b="b"/>
            <a:pathLst>
              <a:path w="419100" h="1012825">
                <a:moveTo>
                  <a:pt x="419100" y="759617"/>
                </a:moveTo>
                <a:lnTo>
                  <a:pt x="0" y="759617"/>
                </a:lnTo>
                <a:lnTo>
                  <a:pt x="209550" y="1012825"/>
                </a:lnTo>
                <a:lnTo>
                  <a:pt x="419100" y="759617"/>
                </a:lnTo>
                <a:close/>
              </a:path>
              <a:path w="419100" h="1012825">
                <a:moveTo>
                  <a:pt x="314325" y="0"/>
                </a:moveTo>
                <a:lnTo>
                  <a:pt x="104775" y="0"/>
                </a:lnTo>
                <a:lnTo>
                  <a:pt x="104775" y="759617"/>
                </a:lnTo>
                <a:lnTo>
                  <a:pt x="314325" y="759617"/>
                </a:lnTo>
                <a:lnTo>
                  <a:pt x="314325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95948" y="4754562"/>
            <a:ext cx="419100" cy="1012825"/>
          </a:xfrm>
          <a:custGeom>
            <a:avLst/>
            <a:gdLst/>
            <a:ahLst/>
            <a:cxnLst/>
            <a:rect l="l" t="t" r="r" b="b"/>
            <a:pathLst>
              <a:path w="419100" h="1012825">
                <a:moveTo>
                  <a:pt x="0" y="759616"/>
                </a:moveTo>
                <a:lnTo>
                  <a:pt x="104774" y="759616"/>
                </a:lnTo>
                <a:lnTo>
                  <a:pt x="104774" y="0"/>
                </a:lnTo>
                <a:lnTo>
                  <a:pt x="314325" y="0"/>
                </a:lnTo>
                <a:lnTo>
                  <a:pt x="314325" y="759616"/>
                </a:lnTo>
                <a:lnTo>
                  <a:pt x="419099" y="759616"/>
                </a:lnTo>
                <a:lnTo>
                  <a:pt x="209549" y="1012824"/>
                </a:lnTo>
                <a:lnTo>
                  <a:pt x="0" y="759616"/>
                </a:lnTo>
                <a:close/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69352" y="5713094"/>
            <a:ext cx="370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39933"/>
                </a:solidFill>
                <a:latin typeface="Comic Sans MS"/>
                <a:cs typeface="Comic Sans MS"/>
              </a:rPr>
              <a:t>a</a:t>
            </a:r>
            <a:r>
              <a:rPr sz="2400" b="1" baseline="-20833" dirty="0">
                <a:solidFill>
                  <a:srgbClr val="3DA642"/>
                </a:solidFill>
                <a:latin typeface="Comic Sans MS"/>
                <a:cs typeface="Comic Sans MS"/>
              </a:rPr>
              <a:t>1</a:t>
            </a:r>
            <a:endParaRPr sz="2400" baseline="-20833"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45739" y="4797745"/>
            <a:ext cx="1045844" cy="8636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520"/>
              </a:spcBef>
            </a:pPr>
            <a:r>
              <a:rPr sz="2400" dirty="0">
                <a:latin typeface="Comic Sans MS"/>
                <a:cs typeface="Comic Sans MS"/>
              </a:rPr>
              <a:t>x</a:t>
            </a:r>
            <a:r>
              <a:rPr sz="2400" baseline="-20833" dirty="0">
                <a:latin typeface="Comic Sans MS"/>
                <a:cs typeface="Comic Sans MS"/>
              </a:rPr>
              <a:t>2</a:t>
            </a:r>
            <a:endParaRPr sz="2400" baseline="-20833">
              <a:latin typeface="Comic Sans MS"/>
              <a:cs typeface="Comic Sans MS"/>
            </a:endParaRPr>
          </a:p>
          <a:p>
            <a:pPr marL="50800">
              <a:lnSpc>
                <a:spcPct val="100000"/>
              </a:lnSpc>
              <a:spcBef>
                <a:spcPts val="420"/>
              </a:spcBef>
            </a:pPr>
            <a:r>
              <a:rPr sz="2400" b="1" dirty="0">
                <a:solidFill>
                  <a:srgbClr val="3333CC"/>
                </a:solidFill>
                <a:latin typeface="Comic Sans MS"/>
                <a:cs typeface="Comic Sans MS"/>
              </a:rPr>
              <a:t>a</a:t>
            </a:r>
            <a:r>
              <a:rPr sz="2400" b="1" baseline="-20833" dirty="0">
                <a:solidFill>
                  <a:srgbClr val="434DD6"/>
                </a:solidFill>
                <a:latin typeface="Comic Sans MS"/>
                <a:cs typeface="Comic Sans MS"/>
              </a:rPr>
              <a:t>2</a:t>
            </a:r>
            <a:endParaRPr sz="2400" baseline="-20833">
              <a:latin typeface="Comic Sans MS"/>
              <a:cs typeface="Comic Sans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85264" y="4493895"/>
            <a:ext cx="370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2400" b="1" baseline="-20833" dirty="0">
                <a:solidFill>
                  <a:srgbClr val="FF2600"/>
                </a:solidFill>
                <a:latin typeface="Comic Sans MS"/>
                <a:cs typeface="Comic Sans MS"/>
              </a:rPr>
              <a:t>2</a:t>
            </a:r>
            <a:endParaRPr sz="2400" baseline="-20833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44826" y="6406832"/>
            <a:ext cx="925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69</a:t>
            </a:r>
            <a:r>
              <a:rPr sz="2400" spc="-5" dirty="0">
                <a:latin typeface="Comic Sans MS"/>
                <a:cs typeface="Comic Sans MS"/>
              </a:rPr>
              <a:t>/</a:t>
            </a:r>
            <a:r>
              <a:rPr sz="2400" dirty="0">
                <a:latin typeface="Comic Sans MS"/>
                <a:cs typeface="Comic Sans MS"/>
              </a:rPr>
              <a:t>77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74153" y="6056121"/>
            <a:ext cx="1526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960119" algn="l"/>
              </a:tabLst>
            </a:pPr>
            <a:r>
              <a:rPr sz="2350" i="1" dirty="0">
                <a:latin typeface="Times New Roman"/>
                <a:cs typeface="Times New Roman"/>
              </a:rPr>
              <a:t>W</a:t>
            </a:r>
            <a:r>
              <a:rPr sz="2350" i="1" spc="225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</a:t>
            </a:r>
            <a:r>
              <a:rPr sz="2350" spc="-40" dirty="0">
                <a:latin typeface="Times New Roman"/>
                <a:cs typeface="Times New Roman"/>
              </a:rPr>
              <a:t> </a:t>
            </a:r>
            <a:r>
              <a:rPr sz="2350" i="1" dirty="0">
                <a:latin typeface="Times New Roman"/>
                <a:cs typeface="Times New Roman"/>
              </a:rPr>
              <a:t>w	</a:t>
            </a:r>
            <a:r>
              <a:rPr sz="3600" baseline="-40509" dirty="0">
                <a:latin typeface="Comic Sans MS"/>
                <a:cs typeface="Comic Sans MS"/>
              </a:rPr>
              <a:t>69/</a:t>
            </a:r>
            <a:endParaRPr sz="3600" baseline="-40509"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77619" y="6637019"/>
            <a:ext cx="39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69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8599" y="2452688"/>
            <a:ext cx="2178050" cy="1884680"/>
          </a:xfrm>
          <a:custGeom>
            <a:avLst/>
            <a:gdLst/>
            <a:ahLst/>
            <a:cxnLst/>
            <a:rect l="l" t="t" r="r" b="b"/>
            <a:pathLst>
              <a:path w="2178050" h="1884679">
                <a:moveTo>
                  <a:pt x="0" y="942180"/>
                </a:moveTo>
                <a:lnTo>
                  <a:pt x="544504" y="0"/>
                </a:lnTo>
                <a:lnTo>
                  <a:pt x="1633544" y="0"/>
                </a:lnTo>
                <a:lnTo>
                  <a:pt x="2178049" y="942180"/>
                </a:lnTo>
                <a:lnTo>
                  <a:pt x="1633544" y="1884361"/>
                </a:lnTo>
                <a:lnTo>
                  <a:pt x="544504" y="1884361"/>
                </a:lnTo>
                <a:lnTo>
                  <a:pt x="0" y="942180"/>
                </a:lnTo>
                <a:close/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65651" y="3395664"/>
            <a:ext cx="531495" cy="901065"/>
          </a:xfrm>
          <a:custGeom>
            <a:avLst/>
            <a:gdLst/>
            <a:ahLst/>
            <a:cxnLst/>
            <a:rect l="l" t="t" r="r" b="b"/>
            <a:pathLst>
              <a:path w="531494" h="901064">
                <a:moveTo>
                  <a:pt x="0" y="900637"/>
                </a:moveTo>
                <a:lnTo>
                  <a:pt x="531498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46287" y="4201631"/>
            <a:ext cx="107314" cy="127635"/>
          </a:xfrm>
          <a:custGeom>
            <a:avLst/>
            <a:gdLst/>
            <a:ahLst/>
            <a:cxnLst/>
            <a:rect l="l" t="t" r="r" b="b"/>
            <a:pathLst>
              <a:path w="107314" h="127635">
                <a:moveTo>
                  <a:pt x="8873" y="0"/>
                </a:moveTo>
                <a:lnTo>
                  <a:pt x="0" y="127482"/>
                </a:lnTo>
                <a:lnTo>
                  <a:pt x="107309" y="58091"/>
                </a:lnTo>
                <a:lnTo>
                  <a:pt x="8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6725" y="5283200"/>
            <a:ext cx="1031875" cy="0"/>
          </a:xfrm>
          <a:custGeom>
            <a:avLst/>
            <a:gdLst/>
            <a:ahLst/>
            <a:cxnLst/>
            <a:rect l="l" t="t" r="r" b="b"/>
            <a:pathLst>
              <a:path w="1031875">
                <a:moveTo>
                  <a:pt x="0" y="0"/>
                </a:moveTo>
                <a:lnTo>
                  <a:pt x="1031874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8625" y="52260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8625" y="5283200"/>
            <a:ext cx="516255" cy="900430"/>
          </a:xfrm>
          <a:custGeom>
            <a:avLst/>
            <a:gdLst/>
            <a:ahLst/>
            <a:cxnLst/>
            <a:rect l="l" t="t" r="r" b="b"/>
            <a:pathLst>
              <a:path w="516255" h="900429">
                <a:moveTo>
                  <a:pt x="0" y="0"/>
                </a:moveTo>
                <a:lnTo>
                  <a:pt x="516042" y="900394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7192" y="6089064"/>
            <a:ext cx="106680" cy="127635"/>
          </a:xfrm>
          <a:custGeom>
            <a:avLst/>
            <a:gdLst/>
            <a:ahLst/>
            <a:cxnLst/>
            <a:rect l="l" t="t" r="r" b="b"/>
            <a:pathLst>
              <a:path w="106680" h="127635">
                <a:moveTo>
                  <a:pt x="99167" y="0"/>
                </a:moveTo>
                <a:lnTo>
                  <a:pt x="0" y="56835"/>
                </a:lnTo>
                <a:lnTo>
                  <a:pt x="106419" y="127585"/>
                </a:lnTo>
                <a:lnTo>
                  <a:pt x="991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08438" y="4349750"/>
            <a:ext cx="531495" cy="901065"/>
          </a:xfrm>
          <a:custGeom>
            <a:avLst/>
            <a:gdLst/>
            <a:ahLst/>
            <a:cxnLst/>
            <a:rect l="l" t="t" r="r" b="b"/>
            <a:pathLst>
              <a:path w="531494" h="901064">
                <a:moveTo>
                  <a:pt x="0" y="900637"/>
                </a:moveTo>
                <a:lnTo>
                  <a:pt x="531498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9075" y="5155717"/>
            <a:ext cx="107314" cy="127635"/>
          </a:xfrm>
          <a:custGeom>
            <a:avLst/>
            <a:gdLst/>
            <a:ahLst/>
            <a:cxnLst/>
            <a:rect l="l" t="t" r="r" b="b"/>
            <a:pathLst>
              <a:path w="107315" h="127635">
                <a:moveTo>
                  <a:pt x="8872" y="0"/>
                </a:moveTo>
                <a:lnTo>
                  <a:pt x="0" y="127482"/>
                </a:lnTo>
                <a:lnTo>
                  <a:pt x="107309" y="58091"/>
                </a:lnTo>
                <a:lnTo>
                  <a:pt x="88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9300" y="3395663"/>
            <a:ext cx="1838325" cy="3149600"/>
          </a:xfrm>
          <a:custGeom>
            <a:avLst/>
            <a:gdLst/>
            <a:ahLst/>
            <a:cxnLst/>
            <a:rect l="l" t="t" r="r" b="b"/>
            <a:pathLst>
              <a:path w="1838325" h="3149600">
                <a:moveTo>
                  <a:pt x="1838324" y="0"/>
                </a:moveTo>
                <a:lnTo>
                  <a:pt x="0" y="314959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95562" y="3400425"/>
            <a:ext cx="1754505" cy="0"/>
          </a:xfrm>
          <a:custGeom>
            <a:avLst/>
            <a:gdLst/>
            <a:ahLst/>
            <a:cxnLst/>
            <a:rect l="l" t="t" r="r" b="b"/>
            <a:pathLst>
              <a:path w="1754504">
                <a:moveTo>
                  <a:pt x="0" y="0"/>
                </a:moveTo>
                <a:lnTo>
                  <a:pt x="1754186" y="1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04988" y="2030414"/>
            <a:ext cx="786130" cy="1368425"/>
          </a:xfrm>
          <a:custGeom>
            <a:avLst/>
            <a:gdLst/>
            <a:ahLst/>
            <a:cxnLst/>
            <a:rect l="l" t="t" r="r" b="b"/>
            <a:pathLst>
              <a:path w="786130" h="1368425">
                <a:moveTo>
                  <a:pt x="785811" y="1368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10764" y="3738245"/>
            <a:ext cx="370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mic Sans MS"/>
                <a:cs typeface="Comic Sans MS"/>
              </a:rPr>
              <a:t>a</a:t>
            </a:r>
            <a:r>
              <a:rPr sz="2400" b="1" baseline="-20833" dirty="0">
                <a:latin typeface="Comic Sans MS"/>
                <a:cs typeface="Comic Sans MS"/>
              </a:rPr>
              <a:t>1</a:t>
            </a:r>
            <a:endParaRPr sz="2400" baseline="-20833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42452" y="4552633"/>
            <a:ext cx="370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mic Sans MS"/>
                <a:cs typeface="Comic Sans MS"/>
              </a:rPr>
              <a:t>a</a:t>
            </a:r>
            <a:r>
              <a:rPr sz="2400" b="1" baseline="-20833" dirty="0">
                <a:latin typeface="Comic Sans MS"/>
                <a:cs typeface="Comic Sans MS"/>
              </a:rPr>
              <a:t>1</a:t>
            </a:r>
            <a:endParaRPr sz="2400" baseline="-20833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6902" y="4781233"/>
            <a:ext cx="555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mic Sans MS"/>
                <a:cs typeface="Comic Sans MS"/>
              </a:rPr>
              <a:t>-a</a:t>
            </a:r>
            <a:r>
              <a:rPr sz="2400" b="1" spc="-7" baseline="-20833" dirty="0">
                <a:latin typeface="Comic Sans MS"/>
                <a:cs typeface="Comic Sans MS"/>
              </a:rPr>
              <a:t>2</a:t>
            </a:r>
            <a:endParaRPr sz="2400" baseline="-20833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23701" y="5792469"/>
            <a:ext cx="988694" cy="571500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5715" algn="ctr">
              <a:lnSpc>
                <a:spcPts val="95"/>
              </a:lnSpc>
              <a:spcBef>
                <a:spcPts val="1605"/>
              </a:spcBef>
            </a:pPr>
            <a:r>
              <a:rPr sz="16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600" b="1" u="heavy" spc="-204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600" b="1" spc="-105" dirty="0">
                <a:latin typeface="Comic Sans MS"/>
                <a:cs typeface="Comic Sans MS"/>
              </a:rPr>
              <a:t> 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600" b="1" u="heavy" spc="-2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endParaRPr sz="1600">
              <a:latin typeface="Comic Sans MS"/>
              <a:cs typeface="Comic Sans MS"/>
            </a:endParaRPr>
          </a:p>
          <a:p>
            <a:pPr algn="ctr">
              <a:lnSpc>
                <a:spcPts val="2695"/>
              </a:lnSpc>
            </a:pPr>
            <a:r>
              <a:rPr sz="2400" spc="110" dirty="0">
                <a:latin typeface="Times New Roman"/>
                <a:cs typeface="Times New Roman"/>
              </a:rPr>
              <a:t>[21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10]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87625" y="3400425"/>
            <a:ext cx="1031875" cy="0"/>
          </a:xfrm>
          <a:custGeom>
            <a:avLst/>
            <a:gdLst/>
            <a:ahLst/>
            <a:cxnLst/>
            <a:rect l="l" t="t" r="r" b="b"/>
            <a:pathLst>
              <a:path w="1031875">
                <a:moveTo>
                  <a:pt x="0" y="0"/>
                </a:moveTo>
                <a:lnTo>
                  <a:pt x="1031874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43300" y="3343275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87457" y="2511144"/>
            <a:ext cx="516255" cy="900430"/>
          </a:xfrm>
          <a:custGeom>
            <a:avLst/>
            <a:gdLst/>
            <a:ahLst/>
            <a:cxnLst/>
            <a:rect l="l" t="t" r="r" b="b"/>
            <a:pathLst>
              <a:path w="516255" h="900429">
                <a:moveTo>
                  <a:pt x="0" y="0"/>
                </a:moveTo>
                <a:lnTo>
                  <a:pt x="516042" y="900394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68512" y="2478088"/>
            <a:ext cx="106680" cy="127635"/>
          </a:xfrm>
          <a:custGeom>
            <a:avLst/>
            <a:gdLst/>
            <a:ahLst/>
            <a:cxnLst/>
            <a:rect l="l" t="t" r="r" b="b"/>
            <a:pathLst>
              <a:path w="106680" h="127635">
                <a:moveTo>
                  <a:pt x="0" y="0"/>
                </a:moveTo>
                <a:lnTo>
                  <a:pt x="7251" y="127584"/>
                </a:lnTo>
                <a:lnTo>
                  <a:pt x="106419" y="707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823527" y="2987358"/>
            <a:ext cx="370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mic Sans MS"/>
                <a:cs typeface="Comic Sans MS"/>
              </a:rPr>
              <a:t>a</a:t>
            </a:r>
            <a:r>
              <a:rPr sz="2400" b="1" baseline="-20833" dirty="0">
                <a:latin typeface="Comic Sans MS"/>
                <a:cs typeface="Comic Sans MS"/>
              </a:rPr>
              <a:t>2</a:t>
            </a:r>
            <a:endParaRPr sz="2400" baseline="-20833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05964" y="2822258"/>
            <a:ext cx="370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mic Sans MS"/>
                <a:cs typeface="Comic Sans MS"/>
              </a:rPr>
              <a:t>a</a:t>
            </a:r>
            <a:r>
              <a:rPr sz="2400" b="1" baseline="-20833" dirty="0">
                <a:latin typeface="Comic Sans MS"/>
                <a:cs typeface="Comic Sans MS"/>
              </a:rPr>
              <a:t>3</a:t>
            </a:r>
            <a:endParaRPr sz="2400" baseline="-20833">
              <a:latin typeface="Comic Sans MS"/>
              <a:cs typeface="Comic Sans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-27623" y="5614669"/>
            <a:ext cx="692150" cy="1160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mic Sans MS"/>
                <a:cs typeface="Comic Sans MS"/>
              </a:rPr>
              <a:t>-a</a:t>
            </a:r>
            <a:r>
              <a:rPr sz="2400" b="1" spc="-7" baseline="-20833" dirty="0">
                <a:latin typeface="Comic Sans MS"/>
                <a:cs typeface="Comic Sans MS"/>
              </a:rPr>
              <a:t>3</a:t>
            </a:r>
            <a:endParaRPr sz="2400" baseline="-20833">
              <a:latin typeface="Comic Sans MS"/>
              <a:cs typeface="Comic Sans MS"/>
            </a:endParaRPr>
          </a:p>
          <a:p>
            <a:pPr marL="382270">
              <a:lnSpc>
                <a:spcPct val="100000"/>
              </a:lnSpc>
              <a:spcBef>
                <a:spcPts val="3105"/>
              </a:spcBef>
            </a:pPr>
            <a:r>
              <a:rPr sz="2450" i="1" spc="-30" dirty="0">
                <a:latin typeface="Comic Sans MS"/>
                <a:cs typeface="Comic Sans MS"/>
              </a:rPr>
              <a:t>x</a:t>
            </a:r>
            <a:r>
              <a:rPr sz="2475" i="1" spc="-44" baseline="-20202" dirty="0">
                <a:latin typeface="Comic Sans MS"/>
                <a:cs typeface="Comic Sans MS"/>
              </a:rPr>
              <a:t>1</a:t>
            </a:r>
            <a:endParaRPr sz="2475" baseline="-20202">
              <a:latin typeface="Comic Sans MS"/>
              <a:cs typeface="Comic Sans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56990" y="2914478"/>
            <a:ext cx="38036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450" i="1" spc="-30" dirty="0">
                <a:latin typeface="Comic Sans MS"/>
                <a:cs typeface="Comic Sans MS"/>
              </a:rPr>
              <a:t>x</a:t>
            </a:r>
            <a:r>
              <a:rPr sz="2475" i="1" spc="-44" baseline="-20202" dirty="0">
                <a:latin typeface="Comic Sans MS"/>
                <a:cs typeface="Comic Sans MS"/>
              </a:rPr>
              <a:t>2</a:t>
            </a:r>
            <a:endParaRPr sz="2475" baseline="-20202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21752" y="1595264"/>
            <a:ext cx="38036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450" i="1" spc="-30" dirty="0">
                <a:latin typeface="Comic Sans MS"/>
                <a:cs typeface="Comic Sans MS"/>
              </a:rPr>
              <a:t>x</a:t>
            </a:r>
            <a:r>
              <a:rPr sz="2475" i="1" spc="-44" baseline="-20202" dirty="0">
                <a:latin typeface="Comic Sans MS"/>
                <a:cs typeface="Comic Sans MS"/>
              </a:rPr>
              <a:t>3</a:t>
            </a:r>
            <a:endParaRPr sz="2475" baseline="-20202">
              <a:latin typeface="Comic Sans MS"/>
              <a:cs typeface="Comic Sans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719757" y="1573517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0" y="0"/>
                </a:moveTo>
                <a:lnTo>
                  <a:pt x="153292" y="0"/>
                </a:lnTo>
              </a:path>
            </a:pathLst>
          </a:custGeom>
          <a:ln w="116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96649" y="1573517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434" y="0"/>
                </a:lnTo>
              </a:path>
            </a:pathLst>
          </a:custGeom>
          <a:ln w="116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126170" y="1344639"/>
            <a:ext cx="6320155" cy="5969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3500">
              <a:lnSpc>
                <a:spcPts val="2235"/>
              </a:lnSpc>
              <a:spcBef>
                <a:spcPts val="120"/>
              </a:spcBef>
              <a:tabLst>
                <a:tab pos="1966595" algn="l"/>
                <a:tab pos="3851910" algn="l"/>
                <a:tab pos="5522595" algn="l"/>
              </a:tabLst>
            </a:pPr>
            <a:r>
              <a:rPr sz="2250" i="1" spc="15" dirty="0">
                <a:latin typeface="Times New Roman"/>
                <a:cs typeface="Times New Roman"/>
              </a:rPr>
              <a:t>U </a:t>
            </a:r>
            <a:r>
              <a:rPr sz="2250" spc="10" dirty="0">
                <a:latin typeface="Symbol"/>
                <a:cs typeface="Symbol"/>
              </a:rPr>
              <a:t></a:t>
            </a:r>
            <a:r>
              <a:rPr sz="2250" spc="10" dirty="0">
                <a:latin typeface="Times New Roman"/>
                <a:cs typeface="Times New Roman"/>
              </a:rPr>
              <a:t> </a:t>
            </a:r>
            <a:r>
              <a:rPr sz="3375" spc="15" baseline="35802" dirty="0">
                <a:latin typeface="Times New Roman"/>
                <a:cs typeface="Times New Roman"/>
              </a:rPr>
              <a:t>1 </a:t>
            </a:r>
            <a:r>
              <a:rPr sz="2250" dirty="0">
                <a:latin typeface="Times New Roman"/>
                <a:cs typeface="Times New Roman"/>
              </a:rPr>
              <a:t>(2</a:t>
            </a:r>
            <a:r>
              <a:rPr sz="2250" i="1" dirty="0">
                <a:latin typeface="Times New Roman"/>
                <a:cs typeface="Times New Roman"/>
              </a:rPr>
              <a:t>u</a:t>
            </a:r>
            <a:r>
              <a:rPr sz="2250" i="1" spc="-150" dirty="0">
                <a:latin typeface="Times New Roman"/>
                <a:cs typeface="Times New Roman"/>
              </a:rPr>
              <a:t> </a:t>
            </a:r>
            <a:r>
              <a:rPr sz="2250" spc="10" dirty="0">
                <a:latin typeface="Symbol"/>
                <a:cs typeface="Symbol"/>
              </a:rPr>
              <a:t></a:t>
            </a:r>
            <a:r>
              <a:rPr sz="2250" spc="-245" dirty="0">
                <a:latin typeface="Times New Roman"/>
                <a:cs typeface="Times New Roman"/>
              </a:rPr>
              <a:t> </a:t>
            </a:r>
            <a:r>
              <a:rPr sz="2250" i="1" spc="30" dirty="0">
                <a:latin typeface="Times New Roman"/>
                <a:cs typeface="Times New Roman"/>
              </a:rPr>
              <a:t>v</a:t>
            </a:r>
            <a:r>
              <a:rPr sz="2250" spc="30" dirty="0">
                <a:latin typeface="Times New Roman"/>
                <a:cs typeface="Times New Roman"/>
              </a:rPr>
              <a:t>);	</a:t>
            </a:r>
            <a:r>
              <a:rPr sz="2250" i="1" spc="15" dirty="0">
                <a:latin typeface="Times New Roman"/>
                <a:cs typeface="Times New Roman"/>
              </a:rPr>
              <a:t>V </a:t>
            </a:r>
            <a:r>
              <a:rPr sz="2250" spc="10" dirty="0">
                <a:latin typeface="Symbol"/>
                <a:cs typeface="Symbol"/>
              </a:rPr>
              <a:t></a:t>
            </a:r>
            <a:r>
              <a:rPr sz="2250" spc="10" dirty="0">
                <a:latin typeface="Times New Roman"/>
                <a:cs typeface="Times New Roman"/>
              </a:rPr>
              <a:t> </a:t>
            </a:r>
            <a:r>
              <a:rPr sz="3375" spc="15" baseline="35802" dirty="0">
                <a:latin typeface="Times New Roman"/>
                <a:cs typeface="Times New Roman"/>
              </a:rPr>
              <a:t>1 </a:t>
            </a:r>
            <a:r>
              <a:rPr sz="2250" spc="15" dirty="0">
                <a:latin typeface="Times New Roman"/>
                <a:cs typeface="Times New Roman"/>
              </a:rPr>
              <a:t>(2</a:t>
            </a:r>
            <a:r>
              <a:rPr sz="2250" i="1" spc="15" dirty="0">
                <a:latin typeface="Times New Roman"/>
                <a:cs typeface="Times New Roman"/>
              </a:rPr>
              <a:t>v</a:t>
            </a:r>
            <a:r>
              <a:rPr sz="2250" i="1" spc="-155" dirty="0">
                <a:latin typeface="Times New Roman"/>
                <a:cs typeface="Times New Roman"/>
              </a:rPr>
              <a:t> </a:t>
            </a:r>
            <a:r>
              <a:rPr sz="2250" spc="10" dirty="0">
                <a:latin typeface="Symbol"/>
                <a:cs typeface="Symbol"/>
              </a:rPr>
              <a:t></a:t>
            </a:r>
            <a:r>
              <a:rPr sz="2250" spc="-285" dirty="0">
                <a:latin typeface="Times New Roman"/>
                <a:cs typeface="Times New Roman"/>
              </a:rPr>
              <a:t> </a:t>
            </a:r>
            <a:r>
              <a:rPr sz="2250" i="1" spc="45" dirty="0">
                <a:latin typeface="Times New Roman"/>
                <a:cs typeface="Times New Roman"/>
              </a:rPr>
              <a:t>u</a:t>
            </a:r>
            <a:r>
              <a:rPr sz="2250" spc="45" dirty="0">
                <a:latin typeface="Times New Roman"/>
                <a:cs typeface="Times New Roman"/>
              </a:rPr>
              <a:t>);	</a:t>
            </a:r>
            <a:r>
              <a:rPr sz="2250" i="1" spc="10" dirty="0">
                <a:latin typeface="Times New Roman"/>
                <a:cs typeface="Times New Roman"/>
              </a:rPr>
              <a:t>T </a:t>
            </a:r>
            <a:r>
              <a:rPr sz="2250" spc="10" dirty="0">
                <a:latin typeface="Symbol"/>
                <a:cs typeface="Symbol"/>
              </a:rPr>
              <a:t></a:t>
            </a:r>
            <a:r>
              <a:rPr sz="2250" spc="1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Symbol"/>
                <a:cs typeface="Symbol"/>
              </a:rPr>
              <a:t></a:t>
            </a:r>
            <a:r>
              <a:rPr sz="2250" dirty="0">
                <a:latin typeface="Times New Roman"/>
                <a:cs typeface="Times New Roman"/>
              </a:rPr>
              <a:t>(</a:t>
            </a:r>
            <a:r>
              <a:rPr sz="2250" i="1" dirty="0">
                <a:latin typeface="Times New Roman"/>
                <a:cs typeface="Times New Roman"/>
              </a:rPr>
              <a:t>u</a:t>
            </a:r>
            <a:r>
              <a:rPr sz="2250" i="1" spc="-30" dirty="0">
                <a:latin typeface="Times New Roman"/>
                <a:cs typeface="Times New Roman"/>
              </a:rPr>
              <a:t> </a:t>
            </a:r>
            <a:r>
              <a:rPr sz="2250" spc="10" dirty="0">
                <a:latin typeface="Symbol"/>
                <a:cs typeface="Symbol"/>
              </a:rPr>
              <a:t></a:t>
            </a:r>
            <a:r>
              <a:rPr sz="2250" spc="-210" dirty="0">
                <a:latin typeface="Times New Roman"/>
                <a:cs typeface="Times New Roman"/>
              </a:rPr>
              <a:t> </a:t>
            </a:r>
            <a:r>
              <a:rPr sz="2250" i="1" spc="30" dirty="0">
                <a:latin typeface="Times New Roman"/>
                <a:cs typeface="Times New Roman"/>
              </a:rPr>
              <a:t>v</a:t>
            </a:r>
            <a:r>
              <a:rPr sz="2250" spc="30" dirty="0">
                <a:latin typeface="Times New Roman"/>
                <a:cs typeface="Times New Roman"/>
              </a:rPr>
              <a:t>);	</a:t>
            </a:r>
            <a:r>
              <a:rPr sz="2250" i="1" spc="20" dirty="0">
                <a:latin typeface="Times New Roman"/>
                <a:cs typeface="Times New Roman"/>
              </a:rPr>
              <a:t>W </a:t>
            </a:r>
            <a:r>
              <a:rPr sz="2250" spc="10" dirty="0">
                <a:latin typeface="Symbol"/>
                <a:cs typeface="Symbol"/>
              </a:rPr>
              <a:t></a:t>
            </a:r>
            <a:r>
              <a:rPr sz="2250" spc="85" dirty="0">
                <a:latin typeface="Times New Roman"/>
                <a:cs typeface="Times New Roman"/>
              </a:rPr>
              <a:t> </a:t>
            </a:r>
            <a:r>
              <a:rPr sz="2250" i="1" spc="15" dirty="0">
                <a:latin typeface="Times New Roman"/>
                <a:cs typeface="Times New Roman"/>
              </a:rPr>
              <a:t>w</a:t>
            </a:r>
            <a:endParaRPr sz="2250">
              <a:latin typeface="Times New Roman"/>
              <a:cs typeface="Times New Roman"/>
            </a:endParaRPr>
          </a:p>
          <a:p>
            <a:pPr marL="603885">
              <a:lnSpc>
                <a:spcPts val="2235"/>
              </a:lnSpc>
              <a:tabLst>
                <a:tab pos="2480945" algn="l"/>
              </a:tabLst>
            </a:pPr>
            <a:r>
              <a:rPr sz="2250" spc="10" dirty="0">
                <a:latin typeface="Times New Roman"/>
                <a:cs typeface="Times New Roman"/>
              </a:rPr>
              <a:t>3	3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168525" y="1184276"/>
            <a:ext cx="6270625" cy="738505"/>
          </a:xfrm>
          <a:custGeom>
            <a:avLst/>
            <a:gdLst/>
            <a:ahLst/>
            <a:cxnLst/>
            <a:rect l="l" t="t" r="r" b="b"/>
            <a:pathLst>
              <a:path w="6270625" h="738505">
                <a:moveTo>
                  <a:pt x="0" y="0"/>
                </a:moveTo>
                <a:lnTo>
                  <a:pt x="6270622" y="0"/>
                </a:lnTo>
                <a:lnTo>
                  <a:pt x="6270622" y="738187"/>
                </a:lnTo>
                <a:lnTo>
                  <a:pt x="0" y="73818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AA7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19188" y="2621358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823" y="0"/>
                </a:lnTo>
              </a:path>
            </a:pathLst>
          </a:custGeom>
          <a:ln w="121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48532" y="2434687"/>
            <a:ext cx="149225" cy="0"/>
          </a:xfrm>
          <a:custGeom>
            <a:avLst/>
            <a:gdLst/>
            <a:ahLst/>
            <a:cxnLst/>
            <a:rect l="l" t="t" r="r" b="b"/>
            <a:pathLst>
              <a:path w="149225">
                <a:moveTo>
                  <a:pt x="0" y="0"/>
                </a:moveTo>
                <a:lnTo>
                  <a:pt x="148614" y="0"/>
                </a:lnTo>
              </a:path>
            </a:pathLst>
          </a:custGeom>
          <a:ln w="121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471331" y="2434687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875" y="0"/>
                </a:lnTo>
              </a:path>
            </a:pathLst>
          </a:custGeom>
          <a:ln w="121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272225" y="2373492"/>
            <a:ext cx="129539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041564" y="2377128"/>
            <a:ext cx="597535" cy="3956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28625" algn="l"/>
              </a:tabLst>
            </a:pPr>
            <a:r>
              <a:rPr sz="2400" spc="25" dirty="0">
                <a:latin typeface="Symbol"/>
                <a:cs typeface="Symbol"/>
              </a:rPr>
              <a:t></a:t>
            </a:r>
            <a:r>
              <a:rPr sz="2400" spc="25" dirty="0">
                <a:latin typeface="Times New Roman"/>
                <a:cs typeface="Times New Roman"/>
              </a:rPr>
              <a:t>	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77106" y="2271056"/>
            <a:ext cx="1053465" cy="5905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3500">
              <a:lnSpc>
                <a:spcPts val="2685"/>
              </a:lnSpc>
              <a:spcBef>
                <a:spcPts val="130"/>
              </a:spcBef>
            </a:pPr>
            <a:r>
              <a:rPr sz="1600" spc="15" dirty="0">
                <a:latin typeface="Times New Roman"/>
                <a:cs typeface="Times New Roman"/>
              </a:rPr>
              <a:t>2 </a:t>
            </a:r>
            <a:r>
              <a:rPr sz="3600" spc="37" baseline="-19675" dirty="0">
                <a:latin typeface="Symbol"/>
                <a:cs typeface="Symbol"/>
              </a:rPr>
              <a:t></a:t>
            </a:r>
            <a:r>
              <a:rPr sz="3600" spc="-427" baseline="-19675" dirty="0">
                <a:latin typeface="Times New Roman"/>
                <a:cs typeface="Times New Roman"/>
              </a:rPr>
              <a:t> </a:t>
            </a:r>
            <a:r>
              <a:rPr sz="160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  <a:p>
            <a:pPr marL="63500">
              <a:lnSpc>
                <a:spcPts val="1725"/>
              </a:lnSpc>
              <a:tabLst>
                <a:tab pos="490220" algn="l"/>
                <a:tab pos="910590" algn="l"/>
              </a:tabLst>
            </a:pPr>
            <a:r>
              <a:rPr sz="1600" spc="15" dirty="0">
                <a:latin typeface="Times New Roman"/>
                <a:cs typeface="Times New Roman"/>
              </a:rPr>
              <a:t>3	3	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12551" y="2193506"/>
            <a:ext cx="3609340" cy="6159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309495" algn="l"/>
              </a:tabLst>
            </a:pPr>
            <a:r>
              <a:rPr sz="2400" spc="-65" dirty="0">
                <a:latin typeface="Times New Roman"/>
                <a:cs typeface="Times New Roman"/>
              </a:rPr>
              <a:t>[100]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Symbol"/>
                <a:cs typeface="Symbol"/>
              </a:rPr>
              <a:t>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3850" spc="-440" dirty="0">
                <a:latin typeface="Symbol"/>
                <a:cs typeface="Symbol"/>
              </a:rPr>
              <a:t></a:t>
            </a:r>
            <a:r>
              <a:rPr sz="3850" spc="-440" dirty="0">
                <a:latin typeface="Times New Roman"/>
                <a:cs typeface="Times New Roman"/>
              </a:rPr>
              <a:t>	</a:t>
            </a:r>
            <a:r>
              <a:rPr sz="3850" spc="65" dirty="0">
                <a:latin typeface="Symbol"/>
                <a:cs typeface="Symbol"/>
              </a:rPr>
              <a:t></a:t>
            </a:r>
            <a:r>
              <a:rPr sz="2400" spc="65" dirty="0">
                <a:latin typeface="Symbol"/>
                <a:cs typeface="Symbol"/>
              </a:rPr>
              <a:t></a:t>
            </a:r>
            <a:r>
              <a:rPr sz="2400" spc="65" dirty="0">
                <a:latin typeface="Times New Roman"/>
                <a:cs typeface="Times New Roman"/>
              </a:rPr>
              <a:t>[21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10]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094255" y="3104612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056" y="0"/>
                </a:lnTo>
              </a:path>
            </a:pathLst>
          </a:custGeom>
          <a:ln w="121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465014" y="3104612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49" y="0"/>
                </a:lnTo>
              </a:path>
            </a:pathLst>
          </a:custGeom>
          <a:ln w="121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298873" y="3043417"/>
            <a:ext cx="129539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659174" y="3043417"/>
            <a:ext cx="772160" cy="488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805"/>
              </a:lnSpc>
              <a:spcBef>
                <a:spcPts val="120"/>
              </a:spcBef>
            </a:pPr>
            <a:r>
              <a:rPr sz="160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  <a:p>
            <a:pPr marL="15240">
              <a:lnSpc>
                <a:spcPts val="1805"/>
              </a:lnSpc>
              <a:tabLst>
                <a:tab pos="655320" algn="l"/>
              </a:tabLst>
            </a:pPr>
            <a:r>
              <a:rPr sz="1600" spc="15" dirty="0">
                <a:latin typeface="Times New Roman"/>
                <a:cs typeface="Times New Roman"/>
              </a:rPr>
              <a:t>3 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3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5" dirty="0"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068929" y="3047053"/>
            <a:ext cx="596900" cy="3956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27355" algn="l"/>
              </a:tabLst>
            </a:pPr>
            <a:r>
              <a:rPr sz="2400" spc="25" dirty="0">
                <a:latin typeface="Symbol"/>
                <a:cs typeface="Symbol"/>
              </a:rPr>
              <a:t></a:t>
            </a:r>
            <a:r>
              <a:rPr sz="2400" spc="25" dirty="0">
                <a:latin typeface="Times New Roman"/>
                <a:cs typeface="Times New Roman"/>
              </a:rPr>
              <a:t>	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12542" y="2863431"/>
            <a:ext cx="3602990" cy="6159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336165" algn="l"/>
              </a:tabLst>
            </a:pPr>
            <a:r>
              <a:rPr sz="2400" dirty="0">
                <a:latin typeface="Times New Roman"/>
                <a:cs typeface="Times New Roman"/>
              </a:rPr>
              <a:t>[</a:t>
            </a:r>
            <a:r>
              <a:rPr sz="2400" spc="-85" dirty="0">
                <a:latin typeface="Times New Roman"/>
                <a:cs typeface="Times New Roman"/>
              </a:rPr>
              <a:t>0</a:t>
            </a:r>
            <a:r>
              <a:rPr sz="2400" spc="60" dirty="0">
                <a:latin typeface="Times New Roman"/>
                <a:cs typeface="Times New Roman"/>
              </a:rPr>
              <a:t>1</a:t>
            </a:r>
            <a:r>
              <a:rPr sz="2400" spc="-80" dirty="0">
                <a:latin typeface="Times New Roman"/>
                <a:cs typeface="Times New Roman"/>
              </a:rPr>
              <a:t>0</a:t>
            </a:r>
            <a:r>
              <a:rPr sz="2400" spc="15" dirty="0">
                <a:latin typeface="Times New Roman"/>
                <a:cs typeface="Times New Roman"/>
              </a:rPr>
              <a:t>]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Symbol"/>
                <a:cs typeface="Symbol"/>
              </a:rPr>
              <a:t>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3850" spc="-710" dirty="0">
                <a:latin typeface="Symbol"/>
                <a:cs typeface="Symbol"/>
              </a:rPr>
              <a:t></a:t>
            </a:r>
            <a:r>
              <a:rPr sz="2400" spc="25" dirty="0">
                <a:latin typeface="Symbol"/>
                <a:cs typeface="Symbol"/>
              </a:rPr>
              <a:t>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3850" spc="-300" dirty="0">
                <a:latin typeface="Symbol"/>
                <a:cs typeface="Symbol"/>
              </a:rPr>
              <a:t></a:t>
            </a:r>
            <a:r>
              <a:rPr sz="2400" spc="320" dirty="0">
                <a:latin typeface="Symbol"/>
                <a:cs typeface="Symbol"/>
              </a:rPr>
              <a:t></a:t>
            </a:r>
            <a:r>
              <a:rPr sz="2400" spc="70" dirty="0">
                <a:latin typeface="Times New Roman"/>
                <a:cs typeface="Times New Roman"/>
              </a:rPr>
              <a:t>[</a:t>
            </a:r>
            <a:r>
              <a:rPr sz="2400" spc="260" dirty="0">
                <a:latin typeface="Times New Roman"/>
                <a:cs typeface="Times New Roman"/>
              </a:rPr>
              <a:t>1</a:t>
            </a:r>
            <a:r>
              <a:rPr sz="2400" spc="254" dirty="0">
                <a:latin typeface="Times New Roman"/>
                <a:cs typeface="Times New Roman"/>
              </a:rPr>
              <a:t>21</a:t>
            </a:r>
            <a:r>
              <a:rPr sz="2400" spc="-35" dirty="0">
                <a:latin typeface="Times New Roman"/>
                <a:cs typeface="Times New Roman"/>
              </a:rPr>
              <a:t>0</a:t>
            </a:r>
            <a:r>
              <a:rPr sz="2400" spc="15" dirty="0">
                <a:latin typeface="Times New Roman"/>
                <a:cs typeface="Times New Roman"/>
              </a:rPr>
              <a:t>]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436532" y="3966624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8" y="0"/>
                </a:lnTo>
              </a:path>
            </a:pathLst>
          </a:custGeom>
          <a:ln w="121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59117" y="3966624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5" y="0"/>
                </a:lnTo>
              </a:path>
            </a:pathLst>
          </a:custGeom>
          <a:ln w="121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14460" y="3966624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043" y="0"/>
                </a:lnTo>
              </a:path>
            </a:pathLst>
          </a:custGeom>
          <a:ln w="121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436648" y="3966624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36" y="0"/>
                </a:lnTo>
              </a:path>
            </a:pathLst>
          </a:custGeom>
          <a:ln w="121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604437" y="3909065"/>
            <a:ext cx="181610" cy="3956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spc="25" dirty="0"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511507" y="3802993"/>
            <a:ext cx="1072515" cy="5905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ts val="2685"/>
              </a:lnSpc>
              <a:spcBef>
                <a:spcPts val="130"/>
              </a:spcBef>
            </a:pPr>
            <a:r>
              <a:rPr sz="3600" spc="37" baseline="-19675" dirty="0">
                <a:latin typeface="Symbol"/>
                <a:cs typeface="Symbol"/>
              </a:rPr>
              <a:t></a:t>
            </a:r>
            <a:r>
              <a:rPr sz="3600" spc="37" baseline="-19675" dirty="0">
                <a:latin typeface="Times New Roman"/>
                <a:cs typeface="Times New Roman"/>
              </a:rPr>
              <a:t> </a:t>
            </a:r>
            <a:r>
              <a:rPr sz="160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600" spc="15" dirty="0">
                <a:latin typeface="Times New Roman"/>
                <a:cs typeface="Times New Roman"/>
              </a:rPr>
              <a:t>  </a:t>
            </a:r>
            <a:r>
              <a:rPr sz="3600" spc="37" baseline="-19675" dirty="0">
                <a:latin typeface="Symbol"/>
                <a:cs typeface="Symbol"/>
              </a:rPr>
              <a:t></a:t>
            </a:r>
            <a:r>
              <a:rPr sz="3600" spc="37" baseline="-19675" dirty="0">
                <a:latin typeface="Times New Roman"/>
                <a:cs typeface="Times New Roman"/>
              </a:rPr>
              <a:t> </a:t>
            </a:r>
            <a:r>
              <a:rPr sz="160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  <a:p>
            <a:pPr marL="283210">
              <a:lnSpc>
                <a:spcPts val="1725"/>
              </a:lnSpc>
              <a:tabLst>
                <a:tab pos="703580" algn="l"/>
              </a:tabLst>
            </a:pPr>
            <a:r>
              <a:rPr sz="1600" spc="15" dirty="0">
                <a:latin typeface="Times New Roman"/>
                <a:cs typeface="Times New Roman"/>
              </a:rPr>
              <a:t>3	3</a:t>
            </a:r>
            <a:r>
              <a:rPr sz="1600" spc="36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312540" y="3725443"/>
            <a:ext cx="3722370" cy="6159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456180" algn="l"/>
              </a:tabLst>
            </a:pPr>
            <a:r>
              <a:rPr sz="2400" spc="50" dirty="0">
                <a:latin typeface="Times New Roman"/>
                <a:cs typeface="Times New Roman"/>
              </a:rPr>
              <a:t>[1 </a:t>
            </a:r>
            <a:r>
              <a:rPr sz="2400" spc="75" dirty="0">
                <a:latin typeface="Times New Roman"/>
                <a:cs typeface="Times New Roman"/>
              </a:rPr>
              <a:t>10]</a:t>
            </a:r>
            <a:r>
              <a:rPr sz="2400" spc="-409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Symbol"/>
                <a:cs typeface="Symbol"/>
              </a:rPr>
              <a:t></a:t>
            </a:r>
            <a:r>
              <a:rPr sz="2400" spc="-245" dirty="0">
                <a:latin typeface="Times New Roman"/>
                <a:cs typeface="Times New Roman"/>
              </a:rPr>
              <a:t> </a:t>
            </a:r>
            <a:r>
              <a:rPr sz="3850" spc="-440" dirty="0">
                <a:latin typeface="Symbol"/>
                <a:cs typeface="Symbol"/>
              </a:rPr>
              <a:t></a:t>
            </a:r>
            <a:r>
              <a:rPr sz="3850" spc="-440" dirty="0">
                <a:latin typeface="Times New Roman"/>
                <a:cs typeface="Times New Roman"/>
              </a:rPr>
              <a:t>	</a:t>
            </a:r>
            <a:r>
              <a:rPr sz="3850" spc="30" dirty="0">
                <a:latin typeface="Symbol"/>
                <a:cs typeface="Symbol"/>
              </a:rPr>
              <a:t></a:t>
            </a:r>
            <a:r>
              <a:rPr sz="2400" spc="30" dirty="0">
                <a:latin typeface="Symbol"/>
                <a:cs typeface="Symbol"/>
              </a:rPr>
              <a:t></a:t>
            </a:r>
            <a:r>
              <a:rPr sz="2400" spc="30" dirty="0">
                <a:latin typeface="Times New Roman"/>
                <a:cs typeface="Times New Roman"/>
              </a:rPr>
              <a:t>[1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1</a:t>
            </a:r>
            <a:r>
              <a:rPr sz="2400" spc="-39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20]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638040" y="2387428"/>
            <a:ext cx="438784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450" i="1" spc="-10" dirty="0">
                <a:latin typeface="Comic Sans MS"/>
                <a:cs typeface="Comic Sans MS"/>
              </a:rPr>
              <a:t>x</a:t>
            </a:r>
            <a:r>
              <a:rPr sz="2400" spc="-15" baseline="-20833" dirty="0">
                <a:latin typeface="Comic Sans MS"/>
                <a:cs typeface="Comic Sans MS"/>
              </a:rPr>
              <a:t>1</a:t>
            </a:r>
            <a:r>
              <a:rPr sz="2400" spc="-10" dirty="0">
                <a:latin typeface="Comic Sans MS"/>
                <a:cs typeface="Comic Sans MS"/>
              </a:rPr>
              <a:t>: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843373" y="3252470"/>
            <a:ext cx="1498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omic Sans MS"/>
                <a:cs typeface="Comic Sans MS"/>
              </a:rPr>
              <a:t>2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663440" y="3065289"/>
            <a:ext cx="42100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i="1" spc="-30" dirty="0">
                <a:latin typeface="Comic Sans MS"/>
                <a:cs typeface="Comic Sans MS"/>
              </a:rPr>
              <a:t>x</a:t>
            </a:r>
            <a:r>
              <a:rPr sz="2450" i="1" spc="15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: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38040" y="3886027"/>
            <a:ext cx="47180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450" i="1" spc="-10" dirty="0">
                <a:latin typeface="Comic Sans MS"/>
                <a:cs typeface="Comic Sans MS"/>
              </a:rPr>
              <a:t>x</a:t>
            </a:r>
            <a:r>
              <a:rPr sz="2400" spc="-15" baseline="-20833" dirty="0">
                <a:latin typeface="Comic Sans MS"/>
                <a:cs typeface="Comic Sans MS"/>
              </a:rPr>
              <a:t>3</a:t>
            </a:r>
            <a:r>
              <a:rPr sz="2400" spc="-10" dirty="0">
                <a:latin typeface="Comic Sans MS"/>
                <a:cs typeface="Comic Sans MS"/>
              </a:rPr>
              <a:t>: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619827" y="5553191"/>
            <a:ext cx="149860" cy="0"/>
          </a:xfrm>
          <a:custGeom>
            <a:avLst/>
            <a:gdLst/>
            <a:ahLst/>
            <a:cxnLst/>
            <a:rect l="l" t="t" r="r" b="b"/>
            <a:pathLst>
              <a:path w="149859">
                <a:moveTo>
                  <a:pt x="0" y="0"/>
                </a:moveTo>
                <a:lnTo>
                  <a:pt x="149525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44438" y="5553191"/>
            <a:ext cx="149860" cy="0"/>
          </a:xfrm>
          <a:custGeom>
            <a:avLst/>
            <a:gdLst/>
            <a:ahLst/>
            <a:cxnLst/>
            <a:rect l="l" t="t" r="r" b="b"/>
            <a:pathLst>
              <a:path w="149859">
                <a:moveTo>
                  <a:pt x="0" y="0"/>
                </a:moveTo>
                <a:lnTo>
                  <a:pt x="149525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36146" y="5520663"/>
            <a:ext cx="72390" cy="220345"/>
          </a:xfrm>
          <a:custGeom>
            <a:avLst/>
            <a:gdLst/>
            <a:ahLst/>
            <a:cxnLst/>
            <a:rect l="l" t="t" r="r" b="b"/>
            <a:pathLst>
              <a:path w="72389" h="220345">
                <a:moveTo>
                  <a:pt x="71998" y="0"/>
                </a:moveTo>
                <a:lnTo>
                  <a:pt x="0" y="219790"/>
                </a:lnTo>
              </a:path>
            </a:pathLst>
          </a:custGeom>
          <a:ln w="122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36146" y="5740453"/>
            <a:ext cx="72390" cy="219710"/>
          </a:xfrm>
          <a:custGeom>
            <a:avLst/>
            <a:gdLst/>
            <a:ahLst/>
            <a:cxnLst/>
            <a:rect l="l" t="t" r="r" b="b"/>
            <a:pathLst>
              <a:path w="72389" h="219710">
                <a:moveTo>
                  <a:pt x="0" y="0"/>
                </a:moveTo>
                <a:lnTo>
                  <a:pt x="71998" y="219186"/>
                </a:lnTo>
              </a:path>
            </a:pathLst>
          </a:custGeom>
          <a:ln w="122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196436" y="5520663"/>
            <a:ext cx="71755" cy="220345"/>
          </a:xfrm>
          <a:custGeom>
            <a:avLst/>
            <a:gdLst/>
            <a:ahLst/>
            <a:cxnLst/>
            <a:rect l="l" t="t" r="r" b="b"/>
            <a:pathLst>
              <a:path w="71754" h="220345">
                <a:moveTo>
                  <a:pt x="0" y="0"/>
                </a:moveTo>
                <a:lnTo>
                  <a:pt x="71367" y="219790"/>
                </a:lnTo>
              </a:path>
            </a:pathLst>
          </a:custGeom>
          <a:ln w="122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196436" y="5740453"/>
            <a:ext cx="71755" cy="219710"/>
          </a:xfrm>
          <a:custGeom>
            <a:avLst/>
            <a:gdLst/>
            <a:ahLst/>
            <a:cxnLst/>
            <a:rect l="l" t="t" r="r" b="b"/>
            <a:pathLst>
              <a:path w="71754" h="219710">
                <a:moveTo>
                  <a:pt x="71367" y="0"/>
                </a:moveTo>
                <a:lnTo>
                  <a:pt x="0" y="219186"/>
                </a:lnTo>
              </a:path>
            </a:pathLst>
          </a:custGeom>
          <a:ln w="122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833937" y="4806950"/>
            <a:ext cx="3757929" cy="1254125"/>
          </a:xfrm>
          <a:prstGeom prst="rect">
            <a:avLst/>
          </a:prstGeom>
          <a:ln w="57149">
            <a:solidFill>
              <a:srgbClr val="B6192B"/>
            </a:solidFill>
          </a:ln>
        </p:spPr>
        <p:txBody>
          <a:bodyPr vert="horz" wrap="square" lIns="0" tIns="139065" rIns="0" bIns="0" rtlCol="0">
            <a:spAutoFit/>
          </a:bodyPr>
          <a:lstStyle/>
          <a:p>
            <a:pPr marL="386715">
              <a:lnSpc>
                <a:spcPct val="100000"/>
              </a:lnSpc>
              <a:spcBef>
                <a:spcPts val="1095"/>
              </a:spcBef>
            </a:pPr>
            <a:r>
              <a:rPr sz="2400" spc="-5" dirty="0">
                <a:latin typeface="Comic Sans MS"/>
                <a:cs typeface="Comic Sans MS"/>
              </a:rPr>
              <a:t>Slip directions in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hcp</a:t>
            </a:r>
            <a:endParaRPr sz="2400">
              <a:latin typeface="Comic Sans MS"/>
              <a:cs typeface="Comic Sans MS"/>
            </a:endParaRPr>
          </a:p>
          <a:p>
            <a:pPr marL="196850" algn="ctr">
              <a:lnSpc>
                <a:spcPct val="100000"/>
              </a:lnSpc>
              <a:spcBef>
                <a:spcPts val="1535"/>
              </a:spcBef>
            </a:pPr>
            <a:r>
              <a:rPr sz="2450" spc="135" dirty="0">
                <a:latin typeface="Times New Roman"/>
                <a:cs typeface="Times New Roman"/>
              </a:rPr>
              <a:t>21</a:t>
            </a:r>
            <a:r>
              <a:rPr sz="2450" spc="-100" dirty="0">
                <a:latin typeface="Times New Roman"/>
                <a:cs typeface="Times New Roman"/>
              </a:rPr>
              <a:t> </a:t>
            </a:r>
            <a:r>
              <a:rPr sz="2450" spc="135" dirty="0">
                <a:latin typeface="Times New Roman"/>
                <a:cs typeface="Times New Roman"/>
              </a:rPr>
              <a:t>10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07364" y="307658"/>
            <a:ext cx="6520815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60"/>
              </a:spcBef>
            </a:pPr>
            <a:r>
              <a:rPr sz="2400" spc="-5" dirty="0">
                <a:latin typeface="Comic Sans MS"/>
                <a:cs typeface="Comic Sans MS"/>
              </a:rPr>
              <a:t>Miller-Bravais </a:t>
            </a:r>
            <a:r>
              <a:rPr sz="2400" dirty="0">
                <a:latin typeface="Comic Sans MS"/>
                <a:cs typeface="Comic Sans MS"/>
              </a:rPr>
              <a:t>indices </a:t>
            </a:r>
            <a:r>
              <a:rPr sz="2400" spc="-5" dirty="0">
                <a:latin typeface="Comic Sans MS"/>
                <a:cs typeface="Comic Sans MS"/>
              </a:rPr>
              <a:t>of </a:t>
            </a:r>
            <a:r>
              <a:rPr sz="2400" dirty="0">
                <a:latin typeface="Comic Sans MS"/>
                <a:cs typeface="Comic Sans MS"/>
              </a:rPr>
              <a:t>slip </a:t>
            </a:r>
            <a:r>
              <a:rPr sz="2400" spc="-5" dirty="0">
                <a:latin typeface="Comic Sans MS"/>
                <a:cs typeface="Comic Sans MS"/>
              </a:rPr>
              <a:t>directions </a:t>
            </a:r>
            <a:r>
              <a:rPr sz="2400" dirty="0">
                <a:latin typeface="Comic Sans MS"/>
                <a:cs typeface="Comic Sans MS"/>
              </a:rPr>
              <a:t>in hcp  crystal: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119426" y="6406832"/>
            <a:ext cx="976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25" dirty="0">
                <a:latin typeface="Comic Sans MS"/>
                <a:cs typeface="Comic Sans MS"/>
              </a:rPr>
              <a:t>70</a:t>
            </a:r>
            <a:r>
              <a:rPr sz="3600" spc="-787" baseline="23148" dirty="0">
                <a:latin typeface="Comic Sans MS"/>
                <a:cs typeface="Comic Sans MS"/>
              </a:rPr>
              <a:t>7</a:t>
            </a:r>
            <a:r>
              <a:rPr sz="2400" spc="-525" dirty="0">
                <a:latin typeface="Comic Sans MS"/>
                <a:cs typeface="Comic Sans MS"/>
              </a:rPr>
              <a:t>/</a:t>
            </a:r>
            <a:r>
              <a:rPr sz="3600" spc="-787" baseline="23148" dirty="0">
                <a:latin typeface="Comic Sans MS"/>
                <a:cs typeface="Comic Sans MS"/>
              </a:rPr>
              <a:t>0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r>
              <a:rPr sz="3600" spc="-787" baseline="23148" dirty="0">
                <a:latin typeface="Comic Sans MS"/>
                <a:cs typeface="Comic Sans MS"/>
              </a:rPr>
              <a:t>/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577619" y="6637019"/>
            <a:ext cx="39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70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6875" y="1819275"/>
            <a:ext cx="1943100" cy="3040380"/>
          </a:xfrm>
          <a:custGeom>
            <a:avLst/>
            <a:gdLst/>
            <a:ahLst/>
            <a:cxnLst/>
            <a:rect l="l" t="t" r="r" b="b"/>
            <a:pathLst>
              <a:path w="1943100" h="3040379">
                <a:moveTo>
                  <a:pt x="0" y="485774"/>
                </a:moveTo>
                <a:lnTo>
                  <a:pt x="485774" y="0"/>
                </a:lnTo>
                <a:lnTo>
                  <a:pt x="1943099" y="0"/>
                </a:lnTo>
                <a:lnTo>
                  <a:pt x="1943099" y="2554287"/>
                </a:lnTo>
                <a:lnTo>
                  <a:pt x="1457324" y="3040062"/>
                </a:lnTo>
                <a:lnTo>
                  <a:pt x="0" y="3040062"/>
                </a:lnTo>
                <a:lnTo>
                  <a:pt x="0" y="4857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66875" y="1819275"/>
            <a:ext cx="1943100" cy="485775"/>
          </a:xfrm>
          <a:custGeom>
            <a:avLst/>
            <a:gdLst/>
            <a:ahLst/>
            <a:cxnLst/>
            <a:rect l="l" t="t" r="r" b="b"/>
            <a:pathLst>
              <a:path w="1943100" h="485775">
                <a:moveTo>
                  <a:pt x="0" y="485774"/>
                </a:moveTo>
                <a:lnTo>
                  <a:pt x="1457324" y="485774"/>
                </a:lnTo>
                <a:lnTo>
                  <a:pt x="19430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4199" y="2305050"/>
            <a:ext cx="0" cy="2554605"/>
          </a:xfrm>
          <a:custGeom>
            <a:avLst/>
            <a:gdLst/>
            <a:ahLst/>
            <a:cxnLst/>
            <a:rect l="l" t="t" r="r" b="b"/>
            <a:pathLst>
              <a:path h="2554604">
                <a:moveTo>
                  <a:pt x="0" y="0"/>
                </a:moveTo>
                <a:lnTo>
                  <a:pt x="0" y="255428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20900" y="4360864"/>
            <a:ext cx="1473200" cy="0"/>
          </a:xfrm>
          <a:custGeom>
            <a:avLst/>
            <a:gdLst/>
            <a:ahLst/>
            <a:cxnLst/>
            <a:rect l="l" t="t" r="r" b="b"/>
            <a:pathLst>
              <a:path w="1473200">
                <a:moveTo>
                  <a:pt x="0" y="0"/>
                </a:moveTo>
                <a:lnTo>
                  <a:pt x="14731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58999" y="1819275"/>
            <a:ext cx="0" cy="2580005"/>
          </a:xfrm>
          <a:custGeom>
            <a:avLst/>
            <a:gdLst/>
            <a:ahLst/>
            <a:cxnLst/>
            <a:rect l="l" t="t" r="r" b="b"/>
            <a:pathLst>
              <a:path h="2580004">
                <a:moveTo>
                  <a:pt x="0" y="0"/>
                </a:moveTo>
                <a:lnTo>
                  <a:pt x="0" y="257968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6875" y="4360864"/>
            <a:ext cx="492125" cy="498475"/>
          </a:xfrm>
          <a:custGeom>
            <a:avLst/>
            <a:gdLst/>
            <a:ahLst/>
            <a:cxnLst/>
            <a:rect l="l" t="t" r="r" b="b"/>
            <a:pathLst>
              <a:path w="492125" h="498475">
                <a:moveTo>
                  <a:pt x="492124" y="0"/>
                </a:moveTo>
                <a:lnTo>
                  <a:pt x="0" y="49847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09787" y="1770062"/>
            <a:ext cx="98424" cy="98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17662" y="2252662"/>
            <a:ext cx="98424" cy="98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65462" y="2252662"/>
            <a:ext cx="98424" cy="98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51237" y="1776412"/>
            <a:ext cx="98424" cy="98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9787" y="4267201"/>
            <a:ext cx="98424" cy="98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71812" y="4810125"/>
            <a:ext cx="98424" cy="98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17662" y="4797426"/>
            <a:ext cx="98424" cy="98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54412" y="4311651"/>
            <a:ext cx="98424" cy="98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08262" y="4583112"/>
            <a:ext cx="98424" cy="98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82862" y="2005012"/>
            <a:ext cx="98424" cy="98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650740" y="2379345"/>
            <a:ext cx="3351529" cy="1115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Orthorhombic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2900"/>
              </a:lnSpc>
              <a:spcBef>
                <a:spcPts val="40"/>
              </a:spcBef>
            </a:pPr>
            <a:r>
              <a:rPr sz="2400" spc="-5" dirty="0">
                <a:latin typeface="Times New Roman"/>
                <a:cs typeface="Times New Roman"/>
              </a:rPr>
              <a:t>End-centred orthorhombic  Base-centred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orthorhombic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44690" y="6281420"/>
            <a:ext cx="4305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71</a:t>
            </a:r>
            <a:r>
              <a:rPr sz="1400" spc="-5" dirty="0">
                <a:latin typeface="Times New Roman"/>
                <a:cs typeface="Times New Roman"/>
              </a:rPr>
              <a:t>/</a:t>
            </a:r>
            <a:r>
              <a:rPr sz="1400" dirty="0">
                <a:latin typeface="Times New Roman"/>
                <a:cs typeface="Times New Roman"/>
              </a:rPr>
              <a:t>87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8852" y="312420"/>
            <a:ext cx="3499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Some </a:t>
            </a:r>
            <a:r>
              <a:rPr sz="2400" spc="-40" dirty="0">
                <a:latin typeface="Times New Roman"/>
                <a:cs typeface="Times New Roman"/>
              </a:rPr>
              <a:t>IMPORTANT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Results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9939" y="1790383"/>
            <a:ext cx="7769859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60"/>
              </a:spcBef>
            </a:pPr>
            <a:r>
              <a:rPr sz="2400" spc="-5" dirty="0">
                <a:latin typeface="Times New Roman"/>
                <a:cs typeface="Times New Roman"/>
              </a:rPr>
              <a:t>Condition </a:t>
            </a:r>
            <a:r>
              <a:rPr sz="2400" dirty="0">
                <a:latin typeface="Times New Roman"/>
                <a:cs typeface="Times New Roman"/>
              </a:rPr>
              <a:t>for a </a:t>
            </a:r>
            <a:r>
              <a:rPr sz="2400" spc="-5" dirty="0">
                <a:latin typeface="Times New Roman"/>
                <a:cs typeface="Times New Roman"/>
              </a:rPr>
              <a:t>direction [</a:t>
            </a:r>
            <a:r>
              <a:rPr sz="2400" i="1" spc="-5" dirty="0">
                <a:latin typeface="Times New Roman"/>
                <a:cs typeface="Times New Roman"/>
              </a:rPr>
              <a:t>uvw</a:t>
            </a:r>
            <a:r>
              <a:rPr sz="2400" spc="-5" dirty="0">
                <a:latin typeface="Times New Roman"/>
                <a:cs typeface="Times New Roman"/>
              </a:rPr>
              <a:t>] to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spc="-5" dirty="0">
                <a:latin typeface="Times New Roman"/>
                <a:cs typeface="Times New Roman"/>
              </a:rPr>
              <a:t>parallel to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plane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lie in  the plane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</a:t>
            </a:r>
            <a:r>
              <a:rPr sz="2400" i="1" spc="-5" dirty="0">
                <a:latin typeface="Times New Roman"/>
                <a:cs typeface="Times New Roman"/>
              </a:rPr>
              <a:t>hkl</a:t>
            </a:r>
            <a:r>
              <a:rPr sz="2400" spc="-5" dirty="0">
                <a:latin typeface="Times New Roman"/>
                <a:cs typeface="Times New Roman"/>
              </a:rPr>
              <a:t>):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28912" y="2786063"/>
            <a:ext cx="4135754" cy="711200"/>
          </a:xfrm>
          <a:prstGeom prst="rect">
            <a:avLst/>
          </a:prstGeom>
          <a:ln w="9524">
            <a:solidFill>
              <a:srgbClr val="D81E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9"/>
              </a:spcBef>
            </a:pPr>
            <a:r>
              <a:rPr sz="4000" i="1" dirty="0">
                <a:latin typeface="Times New Roman"/>
                <a:cs typeface="Times New Roman"/>
              </a:rPr>
              <a:t>h u </a:t>
            </a:r>
            <a:r>
              <a:rPr sz="4000" dirty="0">
                <a:latin typeface="Times New Roman"/>
                <a:cs typeface="Times New Roman"/>
              </a:rPr>
              <a:t>+ </a:t>
            </a:r>
            <a:r>
              <a:rPr sz="4000" i="1" dirty="0">
                <a:latin typeface="Times New Roman"/>
                <a:cs typeface="Times New Roman"/>
              </a:rPr>
              <a:t>k v </a:t>
            </a:r>
            <a:r>
              <a:rPr sz="4000" dirty="0">
                <a:latin typeface="Times New Roman"/>
                <a:cs typeface="Times New Roman"/>
              </a:rPr>
              <a:t>+ </a:t>
            </a:r>
            <a:r>
              <a:rPr sz="4000" i="1" dirty="0">
                <a:latin typeface="Times New Roman"/>
                <a:cs typeface="Times New Roman"/>
              </a:rPr>
              <a:t>l w </a:t>
            </a:r>
            <a:r>
              <a:rPr sz="4000" dirty="0">
                <a:latin typeface="Times New Roman"/>
                <a:cs typeface="Times New Roman"/>
              </a:rPr>
              <a:t>=</a:t>
            </a:r>
            <a:r>
              <a:rPr sz="4000" spc="-9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0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07652" y="769621"/>
            <a:ext cx="380237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80" dirty="0">
                <a:latin typeface="Times New Roman"/>
                <a:cs typeface="Times New Roman"/>
              </a:rPr>
              <a:t>Weiss </a:t>
            </a:r>
            <a:r>
              <a:rPr sz="4800" spc="-5" dirty="0">
                <a:latin typeface="Times New Roman"/>
                <a:cs typeface="Times New Roman"/>
              </a:rPr>
              <a:t>zone</a:t>
            </a:r>
            <a:r>
              <a:rPr sz="4800" dirty="0">
                <a:latin typeface="Times New Roman"/>
                <a:cs typeface="Times New Roman"/>
              </a:rPr>
              <a:t> </a:t>
            </a:r>
            <a:r>
              <a:rPr sz="4800" spc="-5" dirty="0">
                <a:latin typeface="Times New Roman"/>
                <a:cs typeface="Times New Roman"/>
              </a:rPr>
              <a:t>law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7939" y="5924232"/>
            <a:ext cx="46850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1" spc="-45" dirty="0">
                <a:latin typeface="Times New Roman"/>
                <a:cs typeface="Times New Roman"/>
              </a:rPr>
              <a:t>True </a:t>
            </a:r>
            <a:r>
              <a:rPr sz="3200" i="1" spc="-5" dirty="0">
                <a:latin typeface="Times New Roman"/>
                <a:cs typeface="Times New Roman"/>
              </a:rPr>
              <a:t>for ALL crystal</a:t>
            </a:r>
            <a:r>
              <a:rPr sz="3200" i="1" spc="-114" dirty="0">
                <a:latin typeface="Times New Roman"/>
                <a:cs typeface="Times New Roman"/>
              </a:rPr>
              <a:t> </a:t>
            </a:r>
            <a:r>
              <a:rPr sz="3200" i="1" spc="-5" dirty="0">
                <a:latin typeface="Times New Roman"/>
                <a:cs typeface="Times New Roman"/>
              </a:rPr>
              <a:t>systems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0575" y="4600575"/>
            <a:ext cx="5393055" cy="711200"/>
          </a:xfrm>
          <a:prstGeom prst="rect">
            <a:avLst/>
          </a:prstGeom>
          <a:ln w="9524">
            <a:solidFill>
              <a:srgbClr val="D81E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9"/>
              </a:spcBef>
            </a:pPr>
            <a:r>
              <a:rPr sz="4000" i="1" dirty="0">
                <a:latin typeface="Times New Roman"/>
                <a:cs typeface="Times New Roman"/>
              </a:rPr>
              <a:t>h U </a:t>
            </a:r>
            <a:r>
              <a:rPr sz="4000" dirty="0">
                <a:latin typeface="Times New Roman"/>
                <a:cs typeface="Times New Roman"/>
              </a:rPr>
              <a:t>+ </a:t>
            </a:r>
            <a:r>
              <a:rPr sz="4000" i="1" dirty="0">
                <a:latin typeface="Times New Roman"/>
                <a:cs typeface="Times New Roman"/>
              </a:rPr>
              <a:t>k V </a:t>
            </a:r>
            <a:r>
              <a:rPr sz="4000" dirty="0">
                <a:latin typeface="Times New Roman"/>
                <a:cs typeface="Times New Roman"/>
              </a:rPr>
              <a:t>+ </a:t>
            </a:r>
            <a:r>
              <a:rPr sz="4000" i="1" dirty="0">
                <a:latin typeface="Times New Roman"/>
                <a:cs typeface="Times New Roman"/>
              </a:rPr>
              <a:t>i T </a:t>
            </a:r>
            <a:r>
              <a:rPr sz="4000" dirty="0">
                <a:latin typeface="Times New Roman"/>
                <a:cs typeface="Times New Roman"/>
              </a:rPr>
              <a:t>+</a:t>
            </a:r>
            <a:r>
              <a:rPr sz="4000" i="1" dirty="0">
                <a:latin typeface="Times New Roman"/>
                <a:cs typeface="Times New Roman"/>
              </a:rPr>
              <a:t>l W </a:t>
            </a:r>
            <a:r>
              <a:rPr sz="4000" dirty="0">
                <a:latin typeface="Times New Roman"/>
                <a:cs typeface="Times New Roman"/>
              </a:rPr>
              <a:t>=</a:t>
            </a:r>
            <a:r>
              <a:rPr sz="4000" spc="-17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0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93642" y="6406832"/>
            <a:ext cx="876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71</a:t>
            </a:r>
            <a:r>
              <a:rPr sz="2400" spc="-5" dirty="0">
                <a:latin typeface="Comic Sans MS"/>
                <a:cs typeface="Comic Sans MS"/>
              </a:rPr>
              <a:t>/</a:t>
            </a:r>
            <a:r>
              <a:rPr sz="2400" dirty="0">
                <a:latin typeface="Comic Sans MS"/>
                <a:cs typeface="Comic Sans MS"/>
              </a:rPr>
              <a:t>77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5864" y="541021"/>
            <a:ext cx="362140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omic Sans MS"/>
                <a:cs typeface="Comic Sans MS"/>
              </a:rPr>
              <a:t>CUBIC</a:t>
            </a:r>
            <a:r>
              <a:rPr b="1" spc="-70" dirty="0">
                <a:latin typeface="Comic Sans MS"/>
                <a:cs typeface="Comic Sans MS"/>
              </a:rPr>
              <a:t> </a:t>
            </a:r>
            <a:r>
              <a:rPr b="1" spc="-5" dirty="0">
                <a:latin typeface="Comic Sans MS"/>
                <a:cs typeface="Comic Sans MS"/>
              </a:rPr>
              <a:t>CRYSTALS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95424" y="2138363"/>
            <a:ext cx="2873375" cy="592455"/>
          </a:xfrm>
          <a:prstGeom prst="rect">
            <a:avLst/>
          </a:prstGeom>
          <a:ln w="12699">
            <a:solidFill>
              <a:srgbClr val="AA79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326390">
              <a:lnSpc>
                <a:spcPct val="100000"/>
              </a:lnSpc>
              <a:spcBef>
                <a:spcPts val="260"/>
              </a:spcBef>
            </a:pPr>
            <a:r>
              <a:rPr sz="3200" spc="-30" dirty="0">
                <a:latin typeface="Comic Sans MS"/>
                <a:cs typeface="Comic Sans MS"/>
              </a:rPr>
              <a:t>[</a:t>
            </a:r>
            <a:r>
              <a:rPr sz="3300" i="1" spc="-30" dirty="0">
                <a:latin typeface="Comic Sans MS"/>
                <a:cs typeface="Comic Sans MS"/>
              </a:rPr>
              <a:t>hkl</a:t>
            </a:r>
            <a:r>
              <a:rPr sz="3200" spc="-30" dirty="0">
                <a:latin typeface="Comic Sans MS"/>
                <a:cs typeface="Comic Sans MS"/>
              </a:rPr>
              <a:t>] </a:t>
            </a:r>
            <a:r>
              <a:rPr sz="3200" b="1" spc="-5" dirty="0">
                <a:latin typeface="Symbol"/>
                <a:cs typeface="Symbol"/>
              </a:rPr>
              <a:t>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omic Sans MS"/>
                <a:cs typeface="Comic Sans MS"/>
              </a:rPr>
              <a:t>(</a:t>
            </a:r>
            <a:r>
              <a:rPr sz="3300" i="1" spc="-30" dirty="0">
                <a:latin typeface="Comic Sans MS"/>
                <a:cs typeface="Comic Sans MS"/>
              </a:rPr>
              <a:t>hkl</a:t>
            </a:r>
            <a:r>
              <a:rPr sz="3200" spc="-30" dirty="0">
                <a:latin typeface="Comic Sans MS"/>
                <a:cs typeface="Comic Sans MS"/>
              </a:rPr>
              <a:t>)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590" y="4638502"/>
            <a:ext cx="709485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400" spc="-5" dirty="0">
                <a:latin typeface="Comic Sans MS"/>
                <a:cs typeface="Comic Sans MS"/>
              </a:rPr>
              <a:t>Angle between </a:t>
            </a:r>
            <a:r>
              <a:rPr sz="2400" dirty="0">
                <a:latin typeface="Comic Sans MS"/>
                <a:cs typeface="Comic Sans MS"/>
              </a:rPr>
              <a:t>two </a:t>
            </a:r>
            <a:r>
              <a:rPr sz="2400" spc="-5" dirty="0">
                <a:latin typeface="Comic Sans MS"/>
                <a:cs typeface="Comic Sans MS"/>
              </a:rPr>
              <a:t>directions </a:t>
            </a:r>
            <a:r>
              <a:rPr sz="2400" spc="-10" dirty="0">
                <a:latin typeface="Comic Sans MS"/>
                <a:cs typeface="Comic Sans MS"/>
              </a:rPr>
              <a:t>[</a:t>
            </a:r>
            <a:r>
              <a:rPr sz="2450" i="1" spc="-10" dirty="0">
                <a:latin typeface="Comic Sans MS"/>
                <a:cs typeface="Comic Sans MS"/>
              </a:rPr>
              <a:t>h</a:t>
            </a:r>
            <a:r>
              <a:rPr sz="2400" spc="-15" baseline="-20833" dirty="0">
                <a:latin typeface="Comic Sans MS"/>
                <a:cs typeface="Comic Sans MS"/>
              </a:rPr>
              <a:t>1</a:t>
            </a:r>
            <a:r>
              <a:rPr sz="2450" i="1" spc="-10" dirty="0">
                <a:latin typeface="Comic Sans MS"/>
                <a:cs typeface="Comic Sans MS"/>
              </a:rPr>
              <a:t>k</a:t>
            </a:r>
            <a:r>
              <a:rPr sz="2400" spc="-15" baseline="-20833" dirty="0">
                <a:latin typeface="Comic Sans MS"/>
                <a:cs typeface="Comic Sans MS"/>
              </a:rPr>
              <a:t>1</a:t>
            </a:r>
            <a:r>
              <a:rPr sz="2450" i="1" spc="-10" dirty="0">
                <a:latin typeface="Comic Sans MS"/>
                <a:cs typeface="Comic Sans MS"/>
              </a:rPr>
              <a:t>l</a:t>
            </a:r>
            <a:r>
              <a:rPr sz="2400" spc="-15" baseline="-20833" dirty="0">
                <a:latin typeface="Comic Sans MS"/>
                <a:cs typeface="Comic Sans MS"/>
              </a:rPr>
              <a:t>1</a:t>
            </a:r>
            <a:r>
              <a:rPr sz="2400" spc="-10" dirty="0">
                <a:latin typeface="Comic Sans MS"/>
                <a:cs typeface="Comic Sans MS"/>
              </a:rPr>
              <a:t>] </a:t>
            </a:r>
            <a:r>
              <a:rPr sz="2400" spc="-5" dirty="0">
                <a:latin typeface="Comic Sans MS"/>
                <a:cs typeface="Comic Sans MS"/>
              </a:rPr>
              <a:t>and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[</a:t>
            </a:r>
            <a:r>
              <a:rPr sz="2450" i="1" spc="-10" dirty="0">
                <a:latin typeface="Comic Sans MS"/>
                <a:cs typeface="Comic Sans MS"/>
              </a:rPr>
              <a:t>h</a:t>
            </a:r>
            <a:r>
              <a:rPr sz="2400" spc="-15" baseline="-20833" dirty="0">
                <a:latin typeface="Comic Sans MS"/>
                <a:cs typeface="Comic Sans MS"/>
              </a:rPr>
              <a:t>2</a:t>
            </a:r>
            <a:r>
              <a:rPr sz="2450" i="1" spc="-10" dirty="0">
                <a:latin typeface="Comic Sans MS"/>
                <a:cs typeface="Comic Sans MS"/>
              </a:rPr>
              <a:t>k</a:t>
            </a:r>
            <a:r>
              <a:rPr sz="2400" spc="-15" baseline="-20833" dirty="0">
                <a:latin typeface="Comic Sans MS"/>
                <a:cs typeface="Comic Sans MS"/>
              </a:rPr>
              <a:t>2</a:t>
            </a:r>
            <a:r>
              <a:rPr sz="2450" i="1" spc="-10" dirty="0">
                <a:latin typeface="Comic Sans MS"/>
                <a:cs typeface="Comic Sans MS"/>
              </a:rPr>
              <a:t>l</a:t>
            </a:r>
            <a:r>
              <a:rPr sz="2400" spc="-15" baseline="-20833" dirty="0">
                <a:latin typeface="Comic Sans MS"/>
                <a:cs typeface="Comic Sans MS"/>
              </a:rPr>
              <a:t>2</a:t>
            </a:r>
            <a:r>
              <a:rPr sz="2400" spc="-10" dirty="0">
                <a:latin typeface="Comic Sans MS"/>
                <a:cs typeface="Comic Sans MS"/>
              </a:rPr>
              <a:t>]: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70140" y="2171383"/>
            <a:ext cx="1790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C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53137" y="1314451"/>
            <a:ext cx="2133598" cy="1978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65477" y="1347470"/>
            <a:ext cx="666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3300"/>
                </a:solidFill>
                <a:latin typeface="Comic Sans MS"/>
                <a:cs typeface="Comic Sans MS"/>
              </a:rPr>
              <a:t>[111]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73077" y="2339658"/>
            <a:ext cx="660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9900"/>
                </a:solidFill>
                <a:latin typeface="Comic Sans MS"/>
                <a:cs typeface="Comic Sans MS"/>
              </a:rPr>
              <a:t>(111)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33511" y="5992553"/>
            <a:ext cx="39370" cy="23495"/>
          </a:xfrm>
          <a:custGeom>
            <a:avLst/>
            <a:gdLst/>
            <a:ahLst/>
            <a:cxnLst/>
            <a:rect l="l" t="t" r="r" b="b"/>
            <a:pathLst>
              <a:path w="39370" h="23495">
                <a:moveTo>
                  <a:pt x="0" y="23120"/>
                </a:moveTo>
                <a:lnTo>
                  <a:pt x="38937" y="0"/>
                </a:lnTo>
              </a:path>
            </a:pathLst>
          </a:custGeom>
          <a:ln w="125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72448" y="5999428"/>
            <a:ext cx="56515" cy="157480"/>
          </a:xfrm>
          <a:custGeom>
            <a:avLst/>
            <a:gdLst/>
            <a:ahLst/>
            <a:cxnLst/>
            <a:rect l="l" t="t" r="r" b="b"/>
            <a:pathLst>
              <a:path w="56514" h="157479">
                <a:moveTo>
                  <a:pt x="0" y="0"/>
                </a:moveTo>
                <a:lnTo>
                  <a:pt x="56484" y="157468"/>
                </a:lnTo>
              </a:path>
            </a:pathLst>
          </a:custGeom>
          <a:ln w="25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35204" y="5710737"/>
            <a:ext cx="74930" cy="446405"/>
          </a:xfrm>
          <a:custGeom>
            <a:avLst/>
            <a:gdLst/>
            <a:ahLst/>
            <a:cxnLst/>
            <a:rect l="l" t="t" r="r" b="b"/>
            <a:pathLst>
              <a:path w="74929" h="446404">
                <a:moveTo>
                  <a:pt x="0" y="446158"/>
                </a:moveTo>
                <a:lnTo>
                  <a:pt x="74689" y="0"/>
                </a:lnTo>
              </a:path>
            </a:pathLst>
          </a:custGeom>
          <a:ln w="125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09893" y="5710737"/>
            <a:ext cx="1423035" cy="0"/>
          </a:xfrm>
          <a:custGeom>
            <a:avLst/>
            <a:gdLst/>
            <a:ahLst/>
            <a:cxnLst/>
            <a:rect l="l" t="t" r="r" b="b"/>
            <a:pathLst>
              <a:path w="1423035">
                <a:moveTo>
                  <a:pt x="0" y="0"/>
                </a:moveTo>
                <a:lnTo>
                  <a:pt x="1422965" y="0"/>
                </a:lnTo>
              </a:path>
            </a:pathLst>
          </a:custGeom>
          <a:ln w="124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62947" y="5992553"/>
            <a:ext cx="39370" cy="23495"/>
          </a:xfrm>
          <a:custGeom>
            <a:avLst/>
            <a:gdLst/>
            <a:ahLst/>
            <a:cxnLst/>
            <a:rect l="l" t="t" r="r" b="b"/>
            <a:pathLst>
              <a:path w="39370" h="23495">
                <a:moveTo>
                  <a:pt x="0" y="23120"/>
                </a:moveTo>
                <a:lnTo>
                  <a:pt x="38937" y="0"/>
                </a:lnTo>
              </a:path>
            </a:pathLst>
          </a:custGeom>
          <a:ln w="125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01885" y="5999428"/>
            <a:ext cx="56515" cy="157480"/>
          </a:xfrm>
          <a:custGeom>
            <a:avLst/>
            <a:gdLst/>
            <a:ahLst/>
            <a:cxnLst/>
            <a:rect l="l" t="t" r="r" b="b"/>
            <a:pathLst>
              <a:path w="56514" h="157479">
                <a:moveTo>
                  <a:pt x="0" y="0"/>
                </a:moveTo>
                <a:lnTo>
                  <a:pt x="56383" y="157468"/>
                </a:lnTo>
              </a:path>
            </a:pathLst>
          </a:custGeom>
          <a:ln w="25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64589" y="5710737"/>
            <a:ext cx="74930" cy="446405"/>
          </a:xfrm>
          <a:custGeom>
            <a:avLst/>
            <a:gdLst/>
            <a:ahLst/>
            <a:cxnLst/>
            <a:rect l="l" t="t" r="r" b="b"/>
            <a:pathLst>
              <a:path w="74929" h="446404">
                <a:moveTo>
                  <a:pt x="0" y="446158"/>
                </a:moveTo>
                <a:lnTo>
                  <a:pt x="74841" y="0"/>
                </a:lnTo>
              </a:path>
            </a:pathLst>
          </a:custGeom>
          <a:ln w="125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39430" y="5710737"/>
            <a:ext cx="1423035" cy="0"/>
          </a:xfrm>
          <a:custGeom>
            <a:avLst/>
            <a:gdLst/>
            <a:ahLst/>
            <a:cxnLst/>
            <a:rect l="l" t="t" r="r" b="b"/>
            <a:pathLst>
              <a:path w="1423034">
                <a:moveTo>
                  <a:pt x="0" y="0"/>
                </a:moveTo>
                <a:lnTo>
                  <a:pt x="1422738" y="0"/>
                </a:lnTo>
              </a:path>
            </a:pathLst>
          </a:custGeom>
          <a:ln w="124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02133" y="5665126"/>
            <a:ext cx="3286125" cy="0"/>
          </a:xfrm>
          <a:custGeom>
            <a:avLst/>
            <a:gdLst/>
            <a:ahLst/>
            <a:cxnLst/>
            <a:rect l="l" t="t" r="r" b="b"/>
            <a:pathLst>
              <a:path w="3286125">
                <a:moveTo>
                  <a:pt x="0" y="0"/>
                </a:moveTo>
                <a:lnTo>
                  <a:pt x="3285825" y="0"/>
                </a:lnTo>
              </a:path>
            </a:pathLst>
          </a:custGeom>
          <a:ln w="124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677930" y="5743017"/>
            <a:ext cx="3106420" cy="455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ts val="2200"/>
              </a:lnSpc>
              <a:spcBef>
                <a:spcPts val="95"/>
              </a:spcBef>
              <a:tabLst>
                <a:tab pos="1679575" algn="l"/>
              </a:tabLst>
            </a:pPr>
            <a:r>
              <a:rPr sz="2450" i="1" spc="55" dirty="0">
                <a:latin typeface="Times New Roman"/>
                <a:cs typeface="Times New Roman"/>
              </a:rPr>
              <a:t>h</a:t>
            </a:r>
            <a:r>
              <a:rPr sz="2400" spc="82" baseline="38194" dirty="0">
                <a:latin typeface="Times New Roman"/>
                <a:cs typeface="Times New Roman"/>
              </a:rPr>
              <a:t>2 </a:t>
            </a:r>
            <a:r>
              <a:rPr sz="2450" dirty="0">
                <a:latin typeface="Symbol"/>
                <a:cs typeface="Symbol"/>
              </a:rPr>
              <a:t></a:t>
            </a:r>
            <a:r>
              <a:rPr sz="2450" dirty="0">
                <a:latin typeface="Times New Roman"/>
                <a:cs typeface="Times New Roman"/>
              </a:rPr>
              <a:t> </a:t>
            </a:r>
            <a:r>
              <a:rPr sz="2450" i="1" dirty="0">
                <a:latin typeface="Times New Roman"/>
                <a:cs typeface="Times New Roman"/>
              </a:rPr>
              <a:t>k </a:t>
            </a:r>
            <a:r>
              <a:rPr sz="2400" spc="22" baseline="38194" dirty="0">
                <a:latin typeface="Times New Roman"/>
                <a:cs typeface="Times New Roman"/>
              </a:rPr>
              <a:t>2 </a:t>
            </a:r>
            <a:r>
              <a:rPr sz="2450" dirty="0">
                <a:latin typeface="Symbol"/>
                <a:cs typeface="Symbol"/>
              </a:rPr>
              <a:t></a:t>
            </a:r>
            <a:r>
              <a:rPr sz="2450" spc="-455" dirty="0">
                <a:latin typeface="Times New Roman"/>
                <a:cs typeface="Times New Roman"/>
              </a:rPr>
              <a:t> </a:t>
            </a:r>
            <a:r>
              <a:rPr sz="2450" i="1" dirty="0">
                <a:latin typeface="Times New Roman"/>
                <a:cs typeface="Times New Roman"/>
              </a:rPr>
              <a:t>l</a:t>
            </a:r>
            <a:r>
              <a:rPr sz="2450" i="1" spc="-390" dirty="0">
                <a:latin typeface="Times New Roman"/>
                <a:cs typeface="Times New Roman"/>
              </a:rPr>
              <a:t> </a:t>
            </a:r>
            <a:r>
              <a:rPr sz="2400" spc="22" baseline="38194" dirty="0">
                <a:latin typeface="Times New Roman"/>
                <a:cs typeface="Times New Roman"/>
              </a:rPr>
              <a:t>2	</a:t>
            </a:r>
            <a:r>
              <a:rPr sz="2450" i="1" spc="55" dirty="0">
                <a:latin typeface="Times New Roman"/>
                <a:cs typeface="Times New Roman"/>
              </a:rPr>
              <a:t>h</a:t>
            </a:r>
            <a:r>
              <a:rPr sz="2400" spc="82" baseline="38194" dirty="0">
                <a:latin typeface="Times New Roman"/>
                <a:cs typeface="Times New Roman"/>
              </a:rPr>
              <a:t>2</a:t>
            </a:r>
            <a:r>
              <a:rPr sz="2400" spc="300" baseline="38194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Symbol"/>
                <a:cs typeface="Symbol"/>
              </a:rPr>
              <a:t></a:t>
            </a:r>
            <a:r>
              <a:rPr sz="2450" spc="-220" dirty="0">
                <a:latin typeface="Times New Roman"/>
                <a:cs typeface="Times New Roman"/>
              </a:rPr>
              <a:t> </a:t>
            </a:r>
            <a:r>
              <a:rPr sz="2450" i="1" dirty="0">
                <a:latin typeface="Times New Roman"/>
                <a:cs typeface="Times New Roman"/>
              </a:rPr>
              <a:t>k</a:t>
            </a:r>
            <a:r>
              <a:rPr sz="2450" i="1" spc="-355" dirty="0">
                <a:latin typeface="Times New Roman"/>
                <a:cs typeface="Times New Roman"/>
              </a:rPr>
              <a:t> </a:t>
            </a:r>
            <a:r>
              <a:rPr sz="2400" spc="22" baseline="38194" dirty="0">
                <a:latin typeface="Times New Roman"/>
                <a:cs typeface="Times New Roman"/>
              </a:rPr>
              <a:t>2</a:t>
            </a:r>
            <a:r>
              <a:rPr sz="2400" spc="300" baseline="38194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Symbol"/>
                <a:cs typeface="Symbol"/>
              </a:rPr>
              <a:t></a:t>
            </a:r>
            <a:r>
              <a:rPr sz="2450" spc="-290" dirty="0">
                <a:latin typeface="Times New Roman"/>
                <a:cs typeface="Times New Roman"/>
              </a:rPr>
              <a:t> </a:t>
            </a:r>
            <a:r>
              <a:rPr sz="2450" i="1" dirty="0">
                <a:latin typeface="Times New Roman"/>
                <a:cs typeface="Times New Roman"/>
              </a:rPr>
              <a:t>l</a:t>
            </a:r>
            <a:r>
              <a:rPr sz="2450" i="1" spc="-395" dirty="0">
                <a:latin typeface="Times New Roman"/>
                <a:cs typeface="Times New Roman"/>
              </a:rPr>
              <a:t> </a:t>
            </a:r>
            <a:r>
              <a:rPr sz="2400" spc="22" baseline="38194" dirty="0">
                <a:latin typeface="Times New Roman"/>
                <a:cs typeface="Times New Roman"/>
              </a:rPr>
              <a:t>2</a:t>
            </a:r>
            <a:endParaRPr sz="2400" baseline="38194">
              <a:latin typeface="Times New Roman"/>
              <a:cs typeface="Times New Roman"/>
            </a:endParaRPr>
          </a:p>
          <a:p>
            <a:pPr marL="168910">
              <a:lnSpc>
                <a:spcPts val="1180"/>
              </a:lnSpc>
              <a:tabLst>
                <a:tab pos="748030" algn="l"/>
                <a:tab pos="1259840" algn="l"/>
                <a:tab pos="1821180" algn="l"/>
                <a:tab pos="2399665" algn="l"/>
                <a:tab pos="2911475" algn="l"/>
              </a:tabLst>
            </a:pPr>
            <a:r>
              <a:rPr sz="1600" spc="15" dirty="0">
                <a:latin typeface="Times New Roman"/>
                <a:cs typeface="Times New Roman"/>
              </a:rPr>
              <a:t>1	1	1	2	2	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68431" y="5224376"/>
            <a:ext cx="1944370" cy="39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450" i="1" spc="-105" dirty="0">
                <a:latin typeface="Times New Roman"/>
                <a:cs typeface="Times New Roman"/>
              </a:rPr>
              <a:t>h</a:t>
            </a:r>
            <a:r>
              <a:rPr sz="2400" spc="-157" baseline="-20833" dirty="0">
                <a:latin typeface="Times New Roman"/>
                <a:cs typeface="Times New Roman"/>
              </a:rPr>
              <a:t>1</a:t>
            </a:r>
            <a:r>
              <a:rPr sz="2450" i="1" spc="-105" dirty="0">
                <a:latin typeface="Times New Roman"/>
                <a:cs typeface="Times New Roman"/>
              </a:rPr>
              <a:t>h</a:t>
            </a:r>
            <a:r>
              <a:rPr sz="2400" spc="-157" baseline="-20833" dirty="0">
                <a:latin typeface="Times New Roman"/>
                <a:cs typeface="Times New Roman"/>
              </a:rPr>
              <a:t>2 </a:t>
            </a:r>
            <a:r>
              <a:rPr sz="2450" dirty="0">
                <a:latin typeface="Symbol"/>
                <a:cs typeface="Symbol"/>
              </a:rPr>
              <a:t></a:t>
            </a:r>
            <a:r>
              <a:rPr sz="2450" dirty="0">
                <a:latin typeface="Times New Roman"/>
                <a:cs typeface="Times New Roman"/>
              </a:rPr>
              <a:t> </a:t>
            </a:r>
            <a:r>
              <a:rPr sz="2450" i="1" spc="-15" dirty="0">
                <a:latin typeface="Times New Roman"/>
                <a:cs typeface="Times New Roman"/>
              </a:rPr>
              <a:t>k</a:t>
            </a:r>
            <a:r>
              <a:rPr sz="2400" spc="-22" baseline="-20833" dirty="0">
                <a:latin typeface="Times New Roman"/>
                <a:cs typeface="Times New Roman"/>
              </a:rPr>
              <a:t>1</a:t>
            </a:r>
            <a:r>
              <a:rPr sz="2450" i="1" spc="-15" dirty="0">
                <a:latin typeface="Times New Roman"/>
                <a:cs typeface="Times New Roman"/>
              </a:rPr>
              <a:t>k</a:t>
            </a:r>
            <a:r>
              <a:rPr sz="2400" spc="-22" baseline="-20833" dirty="0">
                <a:latin typeface="Times New Roman"/>
                <a:cs typeface="Times New Roman"/>
              </a:rPr>
              <a:t>2 </a:t>
            </a:r>
            <a:r>
              <a:rPr sz="2450" dirty="0">
                <a:latin typeface="Symbol"/>
                <a:cs typeface="Symbol"/>
              </a:rPr>
              <a:t></a:t>
            </a:r>
            <a:r>
              <a:rPr sz="2450" spc="-275" dirty="0">
                <a:latin typeface="Times New Roman"/>
                <a:cs typeface="Times New Roman"/>
              </a:rPr>
              <a:t> </a:t>
            </a:r>
            <a:r>
              <a:rPr sz="2450" i="1" spc="-60" dirty="0">
                <a:latin typeface="Times New Roman"/>
                <a:cs typeface="Times New Roman"/>
              </a:rPr>
              <a:t>l</a:t>
            </a:r>
            <a:r>
              <a:rPr sz="2400" spc="-89" baseline="-20833" dirty="0">
                <a:latin typeface="Times New Roman"/>
                <a:cs typeface="Times New Roman"/>
              </a:rPr>
              <a:t>1</a:t>
            </a:r>
            <a:r>
              <a:rPr sz="2450" i="1" spc="-60" dirty="0">
                <a:latin typeface="Times New Roman"/>
                <a:cs typeface="Times New Roman"/>
              </a:rPr>
              <a:t>l</a:t>
            </a:r>
            <a:r>
              <a:rPr sz="2400" spc="-89" baseline="-20833" dirty="0">
                <a:latin typeface="Times New Roman"/>
                <a:cs typeface="Times New Roman"/>
              </a:rPr>
              <a:t>2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75075" y="5403020"/>
            <a:ext cx="869315" cy="4184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2450" spc="-10" dirty="0">
                <a:latin typeface="Times New Roman"/>
                <a:cs typeface="Times New Roman"/>
              </a:rPr>
              <a:t>cos</a:t>
            </a:r>
            <a:r>
              <a:rPr sz="2550" i="1" spc="-10" dirty="0">
                <a:latin typeface="Symbol"/>
                <a:cs typeface="Symbol"/>
              </a:rPr>
              <a:t></a:t>
            </a:r>
            <a:r>
              <a:rPr sz="2550" i="1" spc="10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Symbol"/>
                <a:cs typeface="Symbol"/>
              </a:rPr>
              <a:t>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28887" y="5246687"/>
            <a:ext cx="4305300" cy="970280"/>
          </a:xfrm>
          <a:custGeom>
            <a:avLst/>
            <a:gdLst/>
            <a:ahLst/>
            <a:cxnLst/>
            <a:rect l="l" t="t" r="r" b="b"/>
            <a:pathLst>
              <a:path w="4305300" h="970279">
                <a:moveTo>
                  <a:pt x="0" y="0"/>
                </a:moveTo>
                <a:lnTo>
                  <a:pt x="4305299" y="0"/>
                </a:lnTo>
                <a:lnTo>
                  <a:pt x="4305299" y="969962"/>
                </a:lnTo>
                <a:lnTo>
                  <a:pt x="0" y="96996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AA7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119426" y="6406832"/>
            <a:ext cx="976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25" dirty="0">
                <a:latin typeface="Comic Sans MS"/>
                <a:cs typeface="Comic Sans MS"/>
              </a:rPr>
              <a:t>72</a:t>
            </a:r>
            <a:r>
              <a:rPr sz="3600" spc="-787" baseline="23148" dirty="0">
                <a:latin typeface="Comic Sans MS"/>
                <a:cs typeface="Comic Sans MS"/>
              </a:rPr>
              <a:t>7</a:t>
            </a:r>
            <a:r>
              <a:rPr sz="2400" spc="-525" dirty="0">
                <a:latin typeface="Comic Sans MS"/>
                <a:cs typeface="Comic Sans MS"/>
              </a:rPr>
              <a:t>/</a:t>
            </a:r>
            <a:r>
              <a:rPr sz="3600" spc="-787" baseline="23148" dirty="0">
                <a:latin typeface="Comic Sans MS"/>
                <a:cs typeface="Comic Sans MS"/>
              </a:rPr>
              <a:t>2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r>
              <a:rPr sz="3600" spc="-787" baseline="23148" dirty="0">
                <a:latin typeface="Comic Sans MS"/>
                <a:cs typeface="Comic Sans MS"/>
              </a:rPr>
              <a:t>/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577619" y="6637019"/>
            <a:ext cx="39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72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4575" y="107951"/>
            <a:ext cx="1276350" cy="758825"/>
          </a:xfrm>
          <a:prstGeom prst="rect">
            <a:avLst/>
          </a:prstGeom>
          <a:ln w="57149">
            <a:solidFill>
              <a:srgbClr val="D6A800"/>
            </a:solidFill>
          </a:ln>
        </p:spPr>
        <p:txBody>
          <a:bodyPr vert="horz" wrap="square" lIns="0" tIns="160020" rIns="0" bIns="0" rtlCol="0">
            <a:spAutoFit/>
          </a:bodyPr>
          <a:lstStyle/>
          <a:p>
            <a:pPr marL="91440">
              <a:lnSpc>
                <a:spcPts val="4715"/>
              </a:lnSpc>
              <a:spcBef>
                <a:spcPts val="1260"/>
              </a:spcBef>
            </a:pPr>
            <a:r>
              <a:rPr sz="6150" b="1" i="1" spc="-22" baseline="13550" dirty="0">
                <a:latin typeface="Comic Sans MS"/>
                <a:cs typeface="Comic Sans MS"/>
              </a:rPr>
              <a:t>d</a:t>
            </a:r>
            <a:r>
              <a:rPr sz="2650" b="1" spc="-15" dirty="0">
                <a:latin typeface="Comic Sans MS"/>
                <a:cs typeface="Comic Sans MS"/>
              </a:rPr>
              <a:t>hkl</a:t>
            </a:r>
            <a:endParaRPr sz="265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2964" y="1072833"/>
            <a:ext cx="3837940" cy="14833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5"/>
              </a:spcBef>
            </a:pPr>
            <a:r>
              <a:rPr sz="2400" spc="-5" dirty="0">
                <a:latin typeface="Comic Sans MS"/>
                <a:cs typeface="Comic Sans MS"/>
              </a:rPr>
              <a:t>Interplanar spacing  between </a:t>
            </a:r>
            <a:r>
              <a:rPr sz="2400" spc="-5" dirty="0">
                <a:latin typeface="MS PGothic"/>
                <a:cs typeface="MS PGothic"/>
              </a:rPr>
              <a:t>‘</a:t>
            </a:r>
            <a:r>
              <a:rPr sz="2400" spc="-5" dirty="0">
                <a:latin typeface="Comic Sans MS"/>
                <a:cs typeface="Comic Sans MS"/>
              </a:rPr>
              <a:t>successive</a:t>
            </a:r>
            <a:r>
              <a:rPr sz="2400" spc="-5" dirty="0">
                <a:latin typeface="MS PGothic"/>
                <a:cs typeface="MS PGothic"/>
              </a:rPr>
              <a:t>’ </a:t>
            </a:r>
            <a:r>
              <a:rPr sz="2400" spc="-5" dirty="0">
                <a:latin typeface="Comic Sans MS"/>
                <a:cs typeface="Comic Sans MS"/>
              </a:rPr>
              <a:t>(hkl)  planes passing through the  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corners </a:t>
            </a:r>
            <a:r>
              <a:rPr sz="2400" dirty="0">
                <a:latin typeface="Comic Sans MS"/>
                <a:cs typeface="Comic Sans MS"/>
              </a:rPr>
              <a:t>of </a:t>
            </a:r>
            <a:r>
              <a:rPr sz="2400" spc="-5" dirty="0">
                <a:latin typeface="Comic Sans MS"/>
                <a:cs typeface="Comic Sans MS"/>
              </a:rPr>
              <a:t>the </a:t>
            </a:r>
            <a:r>
              <a:rPr sz="2400" dirty="0">
                <a:latin typeface="Comic Sans MS"/>
                <a:cs typeface="Comic Sans MS"/>
              </a:rPr>
              <a:t>unit</a:t>
            </a:r>
            <a:r>
              <a:rPr sz="2400" spc="-34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cell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92608" y="1955902"/>
            <a:ext cx="43815" cy="26034"/>
          </a:xfrm>
          <a:custGeom>
            <a:avLst/>
            <a:gdLst/>
            <a:ahLst/>
            <a:cxnLst/>
            <a:rect l="l" t="t" r="r" b="b"/>
            <a:pathLst>
              <a:path w="43815" h="26035">
                <a:moveTo>
                  <a:pt x="0" y="25692"/>
                </a:moveTo>
                <a:lnTo>
                  <a:pt x="43343" y="0"/>
                </a:lnTo>
              </a:path>
            </a:pathLst>
          </a:custGeom>
          <a:ln w="133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35951" y="1962070"/>
            <a:ext cx="63500" cy="153670"/>
          </a:xfrm>
          <a:custGeom>
            <a:avLst/>
            <a:gdLst/>
            <a:ahLst/>
            <a:cxnLst/>
            <a:rect l="l" t="t" r="r" b="b"/>
            <a:pathLst>
              <a:path w="63500" h="153669">
                <a:moveTo>
                  <a:pt x="0" y="0"/>
                </a:moveTo>
                <a:lnTo>
                  <a:pt x="63018" y="153105"/>
                </a:lnTo>
              </a:path>
            </a:pathLst>
          </a:custGeom>
          <a:ln w="268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06166" y="1678451"/>
            <a:ext cx="81915" cy="436880"/>
          </a:xfrm>
          <a:custGeom>
            <a:avLst/>
            <a:gdLst/>
            <a:ahLst/>
            <a:cxnLst/>
            <a:rect l="l" t="t" r="r" b="b"/>
            <a:pathLst>
              <a:path w="81915" h="436880">
                <a:moveTo>
                  <a:pt x="0" y="436724"/>
                </a:moveTo>
                <a:lnTo>
                  <a:pt x="81570" y="0"/>
                </a:lnTo>
              </a:path>
            </a:pathLst>
          </a:custGeom>
          <a:ln w="13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60651" y="1667816"/>
            <a:ext cx="15621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dirty="0">
                <a:latin typeface="Times New Roman"/>
                <a:cs typeface="Times New Roman"/>
              </a:rPr>
              <a:t>2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31365" y="1209518"/>
            <a:ext cx="1771014" cy="441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00100" algn="l"/>
                <a:tab pos="1757680" algn="l"/>
              </a:tabLst>
            </a:pPr>
            <a:r>
              <a:rPr sz="2700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700" i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	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23050" y="1161212"/>
            <a:ext cx="755650" cy="441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00" i="1" spc="-10" dirty="0">
                <a:latin typeface="Times New Roman"/>
                <a:cs typeface="Times New Roman"/>
              </a:rPr>
              <a:t>c</a:t>
            </a:r>
            <a:r>
              <a:rPr sz="2700" i="1" spc="75" dirty="0">
                <a:latin typeface="Times New Roman"/>
                <a:cs typeface="Times New Roman"/>
              </a:rPr>
              <a:t>u</a:t>
            </a:r>
            <a:r>
              <a:rPr sz="2700" i="1" spc="-160" dirty="0">
                <a:latin typeface="Times New Roman"/>
                <a:cs typeface="Times New Roman"/>
              </a:rPr>
              <a:t>b</a:t>
            </a:r>
            <a:r>
              <a:rPr sz="2700" i="1" spc="-40" dirty="0">
                <a:latin typeface="Times New Roman"/>
                <a:cs typeface="Times New Roman"/>
              </a:rPr>
              <a:t>i</a:t>
            </a:r>
            <a:r>
              <a:rPr sz="2700" i="1" spc="15" dirty="0">
                <a:latin typeface="Times New Roman"/>
                <a:cs typeface="Times New Roman"/>
              </a:rPr>
              <a:t>c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5474" y="1350305"/>
            <a:ext cx="788035" cy="649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6150" i="1" spc="89" baseline="14227" dirty="0">
                <a:latin typeface="Times New Roman"/>
                <a:cs typeface="Times New Roman"/>
              </a:rPr>
              <a:t>d</a:t>
            </a:r>
            <a:r>
              <a:rPr sz="2700" i="1" spc="60" dirty="0">
                <a:latin typeface="Times New Roman"/>
                <a:cs typeface="Times New Roman"/>
              </a:rPr>
              <a:t>hkl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83744" y="1736662"/>
            <a:ext cx="1296670" cy="441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700" i="1" spc="55" dirty="0">
                <a:latin typeface="Times New Roman"/>
                <a:cs typeface="Times New Roman"/>
              </a:rPr>
              <a:t>h</a:t>
            </a:r>
            <a:r>
              <a:rPr sz="3075" spc="82" baseline="32520" dirty="0">
                <a:latin typeface="Times New Roman"/>
                <a:cs typeface="Times New Roman"/>
              </a:rPr>
              <a:t>2</a:t>
            </a:r>
            <a:r>
              <a:rPr sz="3075" spc="-315" baseline="32520" dirty="0">
                <a:latin typeface="Times New Roman"/>
                <a:cs typeface="Times New Roman"/>
              </a:rPr>
              <a:t> </a:t>
            </a:r>
            <a:r>
              <a:rPr sz="2700" spc="75" dirty="0">
                <a:latin typeface="Symbol"/>
                <a:cs typeface="Symbol"/>
              </a:rPr>
              <a:t></a:t>
            </a:r>
            <a:r>
              <a:rPr sz="2700" i="1" spc="75" dirty="0">
                <a:latin typeface="Times New Roman"/>
                <a:cs typeface="Times New Roman"/>
              </a:rPr>
              <a:t>k</a:t>
            </a:r>
            <a:r>
              <a:rPr sz="2700" i="1" spc="-405" dirty="0">
                <a:latin typeface="Times New Roman"/>
                <a:cs typeface="Times New Roman"/>
              </a:rPr>
              <a:t> </a:t>
            </a:r>
            <a:r>
              <a:rPr sz="3075" baseline="32520" dirty="0">
                <a:latin typeface="Times New Roman"/>
                <a:cs typeface="Times New Roman"/>
              </a:rPr>
              <a:t>2</a:t>
            </a:r>
            <a:r>
              <a:rPr sz="3075" spc="-307" baseline="3252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Symbol"/>
                <a:cs typeface="Symbol"/>
              </a:rPr>
              <a:t></a:t>
            </a:r>
            <a:r>
              <a:rPr sz="2700" i="1" spc="30" dirty="0">
                <a:latin typeface="Times New Roman"/>
                <a:cs typeface="Times New Roman"/>
              </a:rPr>
              <a:t>l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27589" y="1219821"/>
            <a:ext cx="312420" cy="649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100" spc="5" dirty="0">
                <a:latin typeface="Symbol"/>
                <a:cs typeface="Symbol"/>
              </a:rPr>
              <a:t></a:t>
            </a:r>
            <a:endParaRPr sz="41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64589" y="4517708"/>
            <a:ext cx="269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O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1037" y="3098800"/>
            <a:ext cx="862330" cy="1109980"/>
          </a:xfrm>
          <a:custGeom>
            <a:avLst/>
            <a:gdLst/>
            <a:ahLst/>
            <a:cxnLst/>
            <a:rect l="l" t="t" r="r" b="b"/>
            <a:pathLst>
              <a:path w="862330" h="1109979">
                <a:moveTo>
                  <a:pt x="152245" y="913678"/>
                </a:moveTo>
                <a:lnTo>
                  <a:pt x="0" y="1109663"/>
                </a:lnTo>
                <a:lnTo>
                  <a:pt x="9921" y="1100535"/>
                </a:lnTo>
                <a:lnTo>
                  <a:pt x="18752" y="1092250"/>
                </a:lnTo>
                <a:lnTo>
                  <a:pt x="26987" y="1084263"/>
                </a:lnTo>
                <a:lnTo>
                  <a:pt x="50160" y="1060869"/>
                </a:lnTo>
                <a:lnTo>
                  <a:pt x="50708" y="1060274"/>
                </a:lnTo>
                <a:lnTo>
                  <a:pt x="49565" y="1060274"/>
                </a:lnTo>
                <a:lnTo>
                  <a:pt x="79375" y="1031876"/>
                </a:lnTo>
                <a:lnTo>
                  <a:pt x="116507" y="989509"/>
                </a:lnTo>
                <a:lnTo>
                  <a:pt x="140692" y="946547"/>
                </a:lnTo>
                <a:lnTo>
                  <a:pt x="152245" y="913678"/>
                </a:lnTo>
                <a:close/>
              </a:path>
              <a:path w="862330" h="1109979">
                <a:moveTo>
                  <a:pt x="55738" y="1054806"/>
                </a:moveTo>
                <a:lnTo>
                  <a:pt x="52586" y="1057474"/>
                </a:lnTo>
                <a:lnTo>
                  <a:pt x="49565" y="1060274"/>
                </a:lnTo>
                <a:lnTo>
                  <a:pt x="50708" y="1060274"/>
                </a:lnTo>
                <a:lnTo>
                  <a:pt x="55738" y="1054806"/>
                </a:lnTo>
                <a:close/>
              </a:path>
              <a:path w="862330" h="1109979">
                <a:moveTo>
                  <a:pt x="713740" y="190870"/>
                </a:moveTo>
                <a:lnTo>
                  <a:pt x="686397" y="225101"/>
                </a:lnTo>
                <a:lnTo>
                  <a:pt x="654050" y="260350"/>
                </a:lnTo>
                <a:lnTo>
                  <a:pt x="644724" y="267692"/>
                </a:lnTo>
                <a:lnTo>
                  <a:pt x="623689" y="279995"/>
                </a:lnTo>
                <a:lnTo>
                  <a:pt x="614363" y="287337"/>
                </a:lnTo>
                <a:lnTo>
                  <a:pt x="581254" y="321716"/>
                </a:lnTo>
                <a:lnTo>
                  <a:pt x="548754" y="357771"/>
                </a:lnTo>
                <a:lnTo>
                  <a:pt x="517093" y="394893"/>
                </a:lnTo>
                <a:lnTo>
                  <a:pt x="486499" y="432473"/>
                </a:lnTo>
                <a:lnTo>
                  <a:pt x="457200" y="469900"/>
                </a:lnTo>
                <a:lnTo>
                  <a:pt x="425239" y="513380"/>
                </a:lnTo>
                <a:lnTo>
                  <a:pt x="394597" y="556927"/>
                </a:lnTo>
                <a:lnTo>
                  <a:pt x="335025" y="643536"/>
                </a:lnTo>
                <a:lnTo>
                  <a:pt x="304972" y="686259"/>
                </a:lnTo>
                <a:lnTo>
                  <a:pt x="273990" y="728368"/>
                </a:lnTo>
                <a:lnTo>
                  <a:pt x="241520" y="769693"/>
                </a:lnTo>
                <a:lnTo>
                  <a:pt x="206997" y="810064"/>
                </a:lnTo>
                <a:lnTo>
                  <a:pt x="169862" y="849312"/>
                </a:lnTo>
                <a:lnTo>
                  <a:pt x="156840" y="900608"/>
                </a:lnTo>
                <a:lnTo>
                  <a:pt x="152245" y="913678"/>
                </a:lnTo>
                <a:lnTo>
                  <a:pt x="713740" y="190870"/>
                </a:lnTo>
                <a:close/>
              </a:path>
              <a:path w="862330" h="1109979">
                <a:moveTo>
                  <a:pt x="717200" y="186416"/>
                </a:moveTo>
                <a:lnTo>
                  <a:pt x="713740" y="190870"/>
                </a:lnTo>
                <a:lnTo>
                  <a:pt x="716106" y="187908"/>
                </a:lnTo>
                <a:lnTo>
                  <a:pt x="717200" y="186416"/>
                </a:lnTo>
                <a:close/>
              </a:path>
              <a:path w="862330" h="1109979">
                <a:moveTo>
                  <a:pt x="862013" y="0"/>
                </a:moveTo>
                <a:lnTo>
                  <a:pt x="829666" y="35248"/>
                </a:lnTo>
                <a:lnTo>
                  <a:pt x="799957" y="72441"/>
                </a:lnTo>
                <a:lnTo>
                  <a:pt x="771831" y="110801"/>
                </a:lnTo>
                <a:lnTo>
                  <a:pt x="744232" y="149548"/>
                </a:lnTo>
                <a:lnTo>
                  <a:pt x="717200" y="186416"/>
                </a:lnTo>
                <a:lnTo>
                  <a:pt x="862013" y="0"/>
                </a:lnTo>
                <a:close/>
              </a:path>
            </a:pathLst>
          </a:custGeom>
          <a:solidFill>
            <a:srgbClr val="FC7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1037" y="3098800"/>
            <a:ext cx="862330" cy="1109980"/>
          </a:xfrm>
          <a:custGeom>
            <a:avLst/>
            <a:gdLst/>
            <a:ahLst/>
            <a:cxnLst/>
            <a:rect l="l" t="t" r="r" b="b"/>
            <a:pathLst>
              <a:path w="862330" h="1109979">
                <a:moveTo>
                  <a:pt x="862012" y="0"/>
                </a:moveTo>
                <a:lnTo>
                  <a:pt x="829665" y="35248"/>
                </a:lnTo>
                <a:lnTo>
                  <a:pt x="799956" y="72441"/>
                </a:lnTo>
                <a:lnTo>
                  <a:pt x="771830" y="110801"/>
                </a:lnTo>
                <a:lnTo>
                  <a:pt x="744232" y="149548"/>
                </a:lnTo>
                <a:lnTo>
                  <a:pt x="716106" y="187908"/>
                </a:lnTo>
                <a:lnTo>
                  <a:pt x="686397" y="225101"/>
                </a:lnTo>
                <a:lnTo>
                  <a:pt x="654050" y="260349"/>
                </a:lnTo>
                <a:lnTo>
                  <a:pt x="644723" y="267692"/>
                </a:lnTo>
                <a:lnTo>
                  <a:pt x="634206" y="273843"/>
                </a:lnTo>
                <a:lnTo>
                  <a:pt x="623689" y="279995"/>
                </a:lnTo>
                <a:lnTo>
                  <a:pt x="581253" y="321716"/>
                </a:lnTo>
                <a:lnTo>
                  <a:pt x="548754" y="357771"/>
                </a:lnTo>
                <a:lnTo>
                  <a:pt x="517093" y="394893"/>
                </a:lnTo>
                <a:lnTo>
                  <a:pt x="486499" y="432473"/>
                </a:lnTo>
                <a:lnTo>
                  <a:pt x="457200" y="469899"/>
                </a:lnTo>
                <a:lnTo>
                  <a:pt x="425238" y="513380"/>
                </a:lnTo>
                <a:lnTo>
                  <a:pt x="394597" y="556927"/>
                </a:lnTo>
                <a:lnTo>
                  <a:pt x="364713" y="600369"/>
                </a:lnTo>
                <a:lnTo>
                  <a:pt x="335025" y="643536"/>
                </a:lnTo>
                <a:lnTo>
                  <a:pt x="304972" y="686259"/>
                </a:lnTo>
                <a:lnTo>
                  <a:pt x="273990" y="728368"/>
                </a:lnTo>
                <a:lnTo>
                  <a:pt x="241520" y="769693"/>
                </a:lnTo>
                <a:lnTo>
                  <a:pt x="206997" y="810065"/>
                </a:lnTo>
                <a:lnTo>
                  <a:pt x="169862" y="849312"/>
                </a:lnTo>
                <a:lnTo>
                  <a:pt x="156840" y="900608"/>
                </a:lnTo>
                <a:lnTo>
                  <a:pt x="140692" y="946547"/>
                </a:lnTo>
                <a:lnTo>
                  <a:pt x="116507" y="989508"/>
                </a:lnTo>
                <a:lnTo>
                  <a:pt x="79375" y="1031875"/>
                </a:lnTo>
                <a:lnTo>
                  <a:pt x="49565" y="1060273"/>
                </a:lnTo>
                <a:lnTo>
                  <a:pt x="52585" y="1057473"/>
                </a:lnTo>
                <a:lnTo>
                  <a:pt x="18752" y="1092249"/>
                </a:lnTo>
                <a:lnTo>
                  <a:pt x="2877" y="1107033"/>
                </a:lnTo>
                <a:lnTo>
                  <a:pt x="0" y="1109662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8337" y="4248150"/>
            <a:ext cx="1685925" cy="0"/>
          </a:xfrm>
          <a:custGeom>
            <a:avLst/>
            <a:gdLst/>
            <a:ahLst/>
            <a:cxnLst/>
            <a:rect l="l" t="t" r="r" b="b"/>
            <a:pathLst>
              <a:path w="1685925">
                <a:moveTo>
                  <a:pt x="0" y="0"/>
                </a:moveTo>
                <a:lnTo>
                  <a:pt x="1685924" y="0"/>
                </a:lnTo>
              </a:path>
            </a:pathLst>
          </a:custGeom>
          <a:ln w="3175">
            <a:solidFill>
              <a:srgbClr val="FC7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4050" y="4248150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99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43050" y="3117850"/>
            <a:ext cx="1633855" cy="0"/>
          </a:xfrm>
          <a:custGeom>
            <a:avLst/>
            <a:gdLst/>
            <a:ahLst/>
            <a:cxnLst/>
            <a:rect l="l" t="t" r="r" b="b"/>
            <a:pathLst>
              <a:path w="1633855">
                <a:moveTo>
                  <a:pt x="0" y="0"/>
                </a:moveTo>
                <a:lnTo>
                  <a:pt x="1633537" y="0"/>
                </a:lnTo>
              </a:path>
            </a:pathLst>
          </a:custGeom>
          <a:ln w="38100">
            <a:solidFill>
              <a:srgbClr val="FC7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43049" y="3098800"/>
            <a:ext cx="1633855" cy="38100"/>
          </a:xfrm>
          <a:custGeom>
            <a:avLst/>
            <a:gdLst/>
            <a:ahLst/>
            <a:cxnLst/>
            <a:rect l="l" t="t" r="r" b="b"/>
            <a:pathLst>
              <a:path w="1633855" h="38100">
                <a:moveTo>
                  <a:pt x="0" y="0"/>
                </a:moveTo>
                <a:lnTo>
                  <a:pt x="51043" y="1506"/>
                </a:lnTo>
                <a:lnTo>
                  <a:pt x="102078" y="3043"/>
                </a:lnTo>
                <a:lnTo>
                  <a:pt x="153106" y="4608"/>
                </a:lnTo>
                <a:lnTo>
                  <a:pt x="204127" y="6194"/>
                </a:lnTo>
                <a:lnTo>
                  <a:pt x="255142" y="7797"/>
                </a:lnTo>
                <a:lnTo>
                  <a:pt x="306152" y="9411"/>
                </a:lnTo>
                <a:lnTo>
                  <a:pt x="357158" y="11030"/>
                </a:lnTo>
                <a:lnTo>
                  <a:pt x="408161" y="12650"/>
                </a:lnTo>
                <a:lnTo>
                  <a:pt x="459161" y="14265"/>
                </a:lnTo>
                <a:lnTo>
                  <a:pt x="510160" y="15871"/>
                </a:lnTo>
                <a:lnTo>
                  <a:pt x="561159" y="17461"/>
                </a:lnTo>
                <a:lnTo>
                  <a:pt x="612158" y="19031"/>
                </a:lnTo>
                <a:lnTo>
                  <a:pt x="663157" y="20575"/>
                </a:lnTo>
                <a:lnTo>
                  <a:pt x="714159" y="22089"/>
                </a:lnTo>
                <a:lnTo>
                  <a:pt x="765164" y="23566"/>
                </a:lnTo>
                <a:lnTo>
                  <a:pt x="816173" y="25003"/>
                </a:lnTo>
                <a:lnTo>
                  <a:pt x="867186" y="26392"/>
                </a:lnTo>
                <a:lnTo>
                  <a:pt x="918205" y="27730"/>
                </a:lnTo>
                <a:lnTo>
                  <a:pt x="969230" y="29011"/>
                </a:lnTo>
                <a:lnTo>
                  <a:pt x="1020263" y="30230"/>
                </a:lnTo>
                <a:lnTo>
                  <a:pt x="1071304" y="31382"/>
                </a:lnTo>
                <a:lnTo>
                  <a:pt x="1122353" y="32460"/>
                </a:lnTo>
                <a:lnTo>
                  <a:pt x="1173413" y="33461"/>
                </a:lnTo>
                <a:lnTo>
                  <a:pt x="1224483" y="34379"/>
                </a:lnTo>
                <a:lnTo>
                  <a:pt x="1275565" y="35208"/>
                </a:lnTo>
                <a:lnTo>
                  <a:pt x="1326659" y="35944"/>
                </a:lnTo>
                <a:lnTo>
                  <a:pt x="1377767" y="36581"/>
                </a:lnTo>
                <a:lnTo>
                  <a:pt x="1428889" y="37114"/>
                </a:lnTo>
                <a:lnTo>
                  <a:pt x="1480026" y="37537"/>
                </a:lnTo>
                <a:lnTo>
                  <a:pt x="1531179" y="37846"/>
                </a:lnTo>
                <a:lnTo>
                  <a:pt x="1582349" y="38035"/>
                </a:lnTo>
                <a:lnTo>
                  <a:pt x="1633537" y="3810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39975" y="3136900"/>
            <a:ext cx="862330" cy="1123950"/>
          </a:xfrm>
          <a:custGeom>
            <a:avLst/>
            <a:gdLst/>
            <a:ahLst/>
            <a:cxnLst/>
            <a:rect l="l" t="t" r="r" b="b"/>
            <a:pathLst>
              <a:path w="862330" h="1123950">
                <a:moveTo>
                  <a:pt x="433963" y="558118"/>
                </a:moveTo>
                <a:lnTo>
                  <a:pt x="0" y="1123950"/>
                </a:lnTo>
                <a:lnTo>
                  <a:pt x="4861" y="1123305"/>
                </a:lnTo>
                <a:lnTo>
                  <a:pt x="16271" y="1121171"/>
                </a:lnTo>
                <a:lnTo>
                  <a:pt x="104874" y="1046336"/>
                </a:lnTo>
                <a:lnTo>
                  <a:pt x="142478" y="1005879"/>
                </a:lnTo>
                <a:lnTo>
                  <a:pt x="174724" y="962149"/>
                </a:lnTo>
                <a:lnTo>
                  <a:pt x="196850" y="914400"/>
                </a:lnTo>
                <a:lnTo>
                  <a:pt x="235991" y="885155"/>
                </a:lnTo>
                <a:lnTo>
                  <a:pt x="264715" y="854273"/>
                </a:lnTo>
                <a:lnTo>
                  <a:pt x="285700" y="817736"/>
                </a:lnTo>
                <a:lnTo>
                  <a:pt x="301625" y="771525"/>
                </a:lnTo>
                <a:lnTo>
                  <a:pt x="319707" y="743396"/>
                </a:lnTo>
                <a:lnTo>
                  <a:pt x="327025" y="731837"/>
                </a:lnTo>
                <a:lnTo>
                  <a:pt x="339898" y="712539"/>
                </a:lnTo>
                <a:lnTo>
                  <a:pt x="352623" y="692943"/>
                </a:lnTo>
                <a:lnTo>
                  <a:pt x="365645" y="673348"/>
                </a:lnTo>
                <a:lnTo>
                  <a:pt x="379412" y="654050"/>
                </a:lnTo>
                <a:lnTo>
                  <a:pt x="398512" y="625871"/>
                </a:lnTo>
                <a:lnTo>
                  <a:pt x="414337" y="597693"/>
                </a:lnTo>
                <a:lnTo>
                  <a:pt x="428972" y="568325"/>
                </a:lnTo>
                <a:lnTo>
                  <a:pt x="433963" y="558118"/>
                </a:lnTo>
                <a:close/>
              </a:path>
              <a:path w="862330" h="1123950">
                <a:moveTo>
                  <a:pt x="469132" y="512263"/>
                </a:moveTo>
                <a:lnTo>
                  <a:pt x="464294" y="517252"/>
                </a:lnTo>
                <a:lnTo>
                  <a:pt x="444500" y="536575"/>
                </a:lnTo>
                <a:lnTo>
                  <a:pt x="433963" y="558118"/>
                </a:lnTo>
                <a:lnTo>
                  <a:pt x="469132" y="512263"/>
                </a:lnTo>
                <a:close/>
              </a:path>
              <a:path w="862330" h="1123950">
                <a:moveTo>
                  <a:pt x="479654" y="498543"/>
                </a:moveTo>
                <a:lnTo>
                  <a:pt x="469132" y="512263"/>
                </a:lnTo>
                <a:lnTo>
                  <a:pt x="473075" y="508198"/>
                </a:lnTo>
                <a:lnTo>
                  <a:pt x="479654" y="498543"/>
                </a:lnTo>
                <a:close/>
              </a:path>
              <a:path w="862330" h="1123950">
                <a:moveTo>
                  <a:pt x="526229" y="437816"/>
                </a:moveTo>
                <a:lnTo>
                  <a:pt x="513953" y="450155"/>
                </a:lnTo>
                <a:lnTo>
                  <a:pt x="496887" y="471487"/>
                </a:lnTo>
                <a:lnTo>
                  <a:pt x="480665" y="497061"/>
                </a:lnTo>
                <a:lnTo>
                  <a:pt x="479654" y="498543"/>
                </a:lnTo>
                <a:lnTo>
                  <a:pt x="526229" y="437816"/>
                </a:lnTo>
                <a:close/>
              </a:path>
              <a:path w="862330" h="1123950">
                <a:moveTo>
                  <a:pt x="696424" y="215904"/>
                </a:moveTo>
                <a:lnTo>
                  <a:pt x="526229" y="437816"/>
                </a:lnTo>
                <a:lnTo>
                  <a:pt x="533400" y="430609"/>
                </a:lnTo>
                <a:lnTo>
                  <a:pt x="554037" y="411658"/>
                </a:lnTo>
                <a:lnTo>
                  <a:pt x="574675" y="392112"/>
                </a:lnTo>
                <a:lnTo>
                  <a:pt x="582017" y="385464"/>
                </a:lnTo>
                <a:lnTo>
                  <a:pt x="589359" y="379412"/>
                </a:lnTo>
                <a:lnTo>
                  <a:pt x="596106" y="373360"/>
                </a:lnTo>
                <a:lnTo>
                  <a:pt x="601662" y="366712"/>
                </a:lnTo>
                <a:lnTo>
                  <a:pt x="630389" y="322414"/>
                </a:lnTo>
                <a:lnTo>
                  <a:pt x="685787" y="232524"/>
                </a:lnTo>
                <a:lnTo>
                  <a:pt x="696424" y="215904"/>
                </a:lnTo>
                <a:close/>
              </a:path>
              <a:path w="862330" h="1123950">
                <a:moveTo>
                  <a:pt x="758102" y="135485"/>
                </a:moveTo>
                <a:lnTo>
                  <a:pt x="744537" y="144462"/>
                </a:lnTo>
                <a:lnTo>
                  <a:pt x="714286" y="187998"/>
                </a:lnTo>
                <a:lnTo>
                  <a:pt x="696424" y="215904"/>
                </a:lnTo>
                <a:lnTo>
                  <a:pt x="758102" y="135485"/>
                </a:lnTo>
                <a:close/>
              </a:path>
              <a:path w="862330" h="1123950">
                <a:moveTo>
                  <a:pt x="785168" y="100195"/>
                </a:moveTo>
                <a:lnTo>
                  <a:pt x="758102" y="135485"/>
                </a:lnTo>
                <a:lnTo>
                  <a:pt x="776309" y="123435"/>
                </a:lnTo>
                <a:lnTo>
                  <a:pt x="786593" y="117276"/>
                </a:lnTo>
                <a:lnTo>
                  <a:pt x="785614" y="117276"/>
                </a:lnTo>
                <a:lnTo>
                  <a:pt x="780873" y="116357"/>
                </a:lnTo>
                <a:lnTo>
                  <a:pt x="781689" y="106355"/>
                </a:lnTo>
                <a:lnTo>
                  <a:pt x="785168" y="100195"/>
                </a:lnTo>
                <a:close/>
              </a:path>
              <a:path w="862330" h="1123950">
                <a:moveTo>
                  <a:pt x="787047" y="117004"/>
                </a:moveTo>
                <a:lnTo>
                  <a:pt x="785614" y="117276"/>
                </a:lnTo>
                <a:lnTo>
                  <a:pt x="786593" y="117276"/>
                </a:lnTo>
                <a:lnTo>
                  <a:pt x="787047" y="117004"/>
                </a:lnTo>
                <a:close/>
              </a:path>
              <a:path w="862330" h="1123950">
                <a:moveTo>
                  <a:pt x="816900" y="58819"/>
                </a:moveTo>
                <a:lnTo>
                  <a:pt x="806251" y="68485"/>
                </a:lnTo>
                <a:lnTo>
                  <a:pt x="796925" y="79375"/>
                </a:lnTo>
                <a:lnTo>
                  <a:pt x="785168" y="100195"/>
                </a:lnTo>
                <a:lnTo>
                  <a:pt x="816900" y="58819"/>
                </a:lnTo>
                <a:close/>
              </a:path>
              <a:path w="862330" h="1123950">
                <a:moveTo>
                  <a:pt x="862012" y="0"/>
                </a:moveTo>
                <a:lnTo>
                  <a:pt x="816900" y="58819"/>
                </a:lnTo>
                <a:lnTo>
                  <a:pt x="827285" y="49683"/>
                </a:lnTo>
                <a:lnTo>
                  <a:pt x="836612" y="39687"/>
                </a:lnTo>
                <a:lnTo>
                  <a:pt x="843483" y="29914"/>
                </a:lnTo>
                <a:lnTo>
                  <a:pt x="849907" y="19843"/>
                </a:lnTo>
                <a:lnTo>
                  <a:pt x="862012" y="0"/>
                </a:lnTo>
                <a:close/>
              </a:path>
            </a:pathLst>
          </a:custGeom>
          <a:solidFill>
            <a:srgbClr val="FC7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39975" y="3136900"/>
            <a:ext cx="862330" cy="1123950"/>
          </a:xfrm>
          <a:custGeom>
            <a:avLst/>
            <a:gdLst/>
            <a:ahLst/>
            <a:cxnLst/>
            <a:rect l="l" t="t" r="r" b="b"/>
            <a:pathLst>
              <a:path w="862330" h="1123950">
                <a:moveTo>
                  <a:pt x="862012" y="0"/>
                </a:moveTo>
                <a:lnTo>
                  <a:pt x="856034" y="9773"/>
                </a:lnTo>
                <a:lnTo>
                  <a:pt x="849908" y="19843"/>
                </a:lnTo>
                <a:lnTo>
                  <a:pt x="843483" y="29914"/>
                </a:lnTo>
                <a:lnTo>
                  <a:pt x="836612" y="39687"/>
                </a:lnTo>
                <a:lnTo>
                  <a:pt x="827286" y="49683"/>
                </a:lnTo>
                <a:lnTo>
                  <a:pt x="816769" y="58935"/>
                </a:lnTo>
                <a:lnTo>
                  <a:pt x="806251" y="68485"/>
                </a:lnTo>
                <a:lnTo>
                  <a:pt x="796925" y="79374"/>
                </a:lnTo>
                <a:lnTo>
                  <a:pt x="781689" y="106355"/>
                </a:lnTo>
                <a:lnTo>
                  <a:pt x="780873" y="116357"/>
                </a:lnTo>
                <a:lnTo>
                  <a:pt x="785614" y="117276"/>
                </a:lnTo>
                <a:lnTo>
                  <a:pt x="787047" y="117004"/>
                </a:lnTo>
                <a:lnTo>
                  <a:pt x="776309" y="123435"/>
                </a:lnTo>
                <a:lnTo>
                  <a:pt x="744537" y="144462"/>
                </a:lnTo>
                <a:lnTo>
                  <a:pt x="714286" y="187998"/>
                </a:lnTo>
                <a:lnTo>
                  <a:pt x="685787" y="232524"/>
                </a:lnTo>
                <a:lnTo>
                  <a:pt x="658126" y="277507"/>
                </a:lnTo>
                <a:lnTo>
                  <a:pt x="630390" y="322414"/>
                </a:lnTo>
                <a:lnTo>
                  <a:pt x="601662" y="366712"/>
                </a:lnTo>
                <a:lnTo>
                  <a:pt x="596106" y="373360"/>
                </a:lnTo>
                <a:lnTo>
                  <a:pt x="589359" y="379412"/>
                </a:lnTo>
                <a:lnTo>
                  <a:pt x="582017" y="385464"/>
                </a:lnTo>
                <a:lnTo>
                  <a:pt x="574675" y="392112"/>
                </a:lnTo>
                <a:lnTo>
                  <a:pt x="554037" y="411658"/>
                </a:lnTo>
                <a:lnTo>
                  <a:pt x="533400" y="430609"/>
                </a:lnTo>
                <a:lnTo>
                  <a:pt x="513953" y="450155"/>
                </a:lnTo>
                <a:lnTo>
                  <a:pt x="496887" y="471487"/>
                </a:lnTo>
                <a:lnTo>
                  <a:pt x="480665" y="497061"/>
                </a:lnTo>
                <a:lnTo>
                  <a:pt x="473075" y="508198"/>
                </a:lnTo>
                <a:lnTo>
                  <a:pt x="464294" y="517252"/>
                </a:lnTo>
                <a:lnTo>
                  <a:pt x="444500" y="536574"/>
                </a:lnTo>
                <a:lnTo>
                  <a:pt x="428972" y="568324"/>
                </a:lnTo>
                <a:lnTo>
                  <a:pt x="414337" y="597693"/>
                </a:lnTo>
                <a:lnTo>
                  <a:pt x="398512" y="625871"/>
                </a:lnTo>
                <a:lnTo>
                  <a:pt x="379412" y="654049"/>
                </a:lnTo>
                <a:lnTo>
                  <a:pt x="365646" y="673347"/>
                </a:lnTo>
                <a:lnTo>
                  <a:pt x="352623" y="692943"/>
                </a:lnTo>
                <a:lnTo>
                  <a:pt x="339898" y="712539"/>
                </a:lnTo>
                <a:lnTo>
                  <a:pt x="327025" y="731837"/>
                </a:lnTo>
                <a:lnTo>
                  <a:pt x="319707" y="743396"/>
                </a:lnTo>
                <a:lnTo>
                  <a:pt x="311348" y="756443"/>
                </a:lnTo>
                <a:lnTo>
                  <a:pt x="304477" y="767109"/>
                </a:lnTo>
                <a:lnTo>
                  <a:pt x="301625" y="771524"/>
                </a:lnTo>
                <a:lnTo>
                  <a:pt x="285700" y="817735"/>
                </a:lnTo>
                <a:lnTo>
                  <a:pt x="264715" y="854273"/>
                </a:lnTo>
                <a:lnTo>
                  <a:pt x="235991" y="885154"/>
                </a:lnTo>
                <a:lnTo>
                  <a:pt x="196849" y="914399"/>
                </a:lnTo>
                <a:lnTo>
                  <a:pt x="174724" y="962148"/>
                </a:lnTo>
                <a:lnTo>
                  <a:pt x="142478" y="1005879"/>
                </a:lnTo>
                <a:lnTo>
                  <a:pt x="104874" y="1046335"/>
                </a:lnTo>
                <a:lnTo>
                  <a:pt x="66674" y="1084261"/>
                </a:lnTo>
                <a:lnTo>
                  <a:pt x="59779" y="1091157"/>
                </a:lnTo>
                <a:lnTo>
                  <a:pt x="53181" y="1097756"/>
                </a:lnTo>
                <a:lnTo>
                  <a:pt x="46583" y="1104354"/>
                </a:lnTo>
                <a:lnTo>
                  <a:pt x="39687" y="1111249"/>
                </a:lnTo>
                <a:lnTo>
                  <a:pt x="29467" y="1117252"/>
                </a:lnTo>
                <a:lnTo>
                  <a:pt x="16271" y="1121171"/>
                </a:lnTo>
                <a:lnTo>
                  <a:pt x="4861" y="1123304"/>
                </a:lnTo>
                <a:lnTo>
                  <a:pt x="0" y="1123949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8175" y="4208464"/>
            <a:ext cx="43180" cy="1698625"/>
          </a:xfrm>
          <a:custGeom>
            <a:avLst/>
            <a:gdLst/>
            <a:ahLst/>
            <a:cxnLst/>
            <a:rect l="l" t="t" r="r" b="b"/>
            <a:pathLst>
              <a:path w="43179" h="1698625">
                <a:moveTo>
                  <a:pt x="42862" y="0"/>
                </a:moveTo>
                <a:lnTo>
                  <a:pt x="41831" y="51701"/>
                </a:lnTo>
                <a:lnTo>
                  <a:pt x="40690" y="103368"/>
                </a:lnTo>
                <a:lnTo>
                  <a:pt x="39449" y="155001"/>
                </a:lnTo>
                <a:lnTo>
                  <a:pt x="38117" y="206603"/>
                </a:lnTo>
                <a:lnTo>
                  <a:pt x="36702" y="258176"/>
                </a:lnTo>
                <a:lnTo>
                  <a:pt x="35214" y="309722"/>
                </a:lnTo>
                <a:lnTo>
                  <a:pt x="33662" y="361242"/>
                </a:lnTo>
                <a:lnTo>
                  <a:pt x="32054" y="412739"/>
                </a:lnTo>
                <a:lnTo>
                  <a:pt x="30400" y="464216"/>
                </a:lnTo>
                <a:lnTo>
                  <a:pt x="28708" y="515673"/>
                </a:lnTo>
                <a:lnTo>
                  <a:pt x="26987" y="567113"/>
                </a:lnTo>
                <a:lnTo>
                  <a:pt x="25247" y="618538"/>
                </a:lnTo>
                <a:lnTo>
                  <a:pt x="23496" y="669950"/>
                </a:lnTo>
                <a:lnTo>
                  <a:pt x="21743" y="721352"/>
                </a:lnTo>
                <a:lnTo>
                  <a:pt x="19998" y="772744"/>
                </a:lnTo>
                <a:lnTo>
                  <a:pt x="18268" y="824130"/>
                </a:lnTo>
                <a:lnTo>
                  <a:pt x="16564" y="875511"/>
                </a:lnTo>
                <a:lnTo>
                  <a:pt x="14894" y="926889"/>
                </a:lnTo>
                <a:lnTo>
                  <a:pt x="13266" y="978267"/>
                </a:lnTo>
                <a:lnTo>
                  <a:pt x="11691" y="1029646"/>
                </a:lnTo>
                <a:lnTo>
                  <a:pt x="10176" y="1081028"/>
                </a:lnTo>
                <a:lnTo>
                  <a:pt x="8731" y="1132416"/>
                </a:lnTo>
                <a:lnTo>
                  <a:pt x="7365" y="1183811"/>
                </a:lnTo>
                <a:lnTo>
                  <a:pt x="6086" y="1235216"/>
                </a:lnTo>
                <a:lnTo>
                  <a:pt x="4904" y="1286632"/>
                </a:lnTo>
                <a:lnTo>
                  <a:pt x="3828" y="1338062"/>
                </a:lnTo>
                <a:lnTo>
                  <a:pt x="2866" y="1389508"/>
                </a:lnTo>
                <a:lnTo>
                  <a:pt x="2027" y="1440971"/>
                </a:lnTo>
                <a:lnTo>
                  <a:pt x="1321" y="1492454"/>
                </a:lnTo>
                <a:lnTo>
                  <a:pt x="756" y="1543959"/>
                </a:lnTo>
                <a:lnTo>
                  <a:pt x="342" y="1595487"/>
                </a:lnTo>
                <a:lnTo>
                  <a:pt x="87" y="1647042"/>
                </a:lnTo>
                <a:lnTo>
                  <a:pt x="0" y="16986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8649" y="5906494"/>
            <a:ext cx="1738630" cy="13335"/>
          </a:xfrm>
          <a:custGeom>
            <a:avLst/>
            <a:gdLst/>
            <a:ahLst/>
            <a:cxnLst/>
            <a:rect l="l" t="t" r="r" b="b"/>
            <a:pathLst>
              <a:path w="1738630" h="13335">
                <a:moveTo>
                  <a:pt x="0" y="13293"/>
                </a:moveTo>
                <a:lnTo>
                  <a:pt x="55631" y="12394"/>
                </a:lnTo>
                <a:lnTo>
                  <a:pt x="108299" y="11536"/>
                </a:lnTo>
                <a:lnTo>
                  <a:pt x="158117" y="10717"/>
                </a:lnTo>
                <a:lnTo>
                  <a:pt x="205198" y="9936"/>
                </a:lnTo>
                <a:lnTo>
                  <a:pt x="249655" y="9192"/>
                </a:lnTo>
                <a:lnTo>
                  <a:pt x="291599" y="8486"/>
                </a:lnTo>
                <a:lnTo>
                  <a:pt x="331143" y="7815"/>
                </a:lnTo>
                <a:lnTo>
                  <a:pt x="403484" y="6577"/>
                </a:lnTo>
                <a:lnTo>
                  <a:pt x="467579" y="5472"/>
                </a:lnTo>
                <a:lnTo>
                  <a:pt x="496816" y="4967"/>
                </a:lnTo>
                <a:lnTo>
                  <a:pt x="524329" y="4493"/>
                </a:lnTo>
                <a:lnTo>
                  <a:pt x="574634" y="3632"/>
                </a:lnTo>
                <a:lnTo>
                  <a:pt x="619397" y="2883"/>
                </a:lnTo>
                <a:lnTo>
                  <a:pt x="659517" y="2239"/>
                </a:lnTo>
                <a:lnTo>
                  <a:pt x="712966" y="1454"/>
                </a:lnTo>
                <a:lnTo>
                  <a:pt x="761039" y="865"/>
                </a:lnTo>
                <a:lnTo>
                  <a:pt x="806777" y="449"/>
                </a:lnTo>
                <a:lnTo>
                  <a:pt x="853223" y="181"/>
                </a:lnTo>
                <a:lnTo>
                  <a:pt x="903416" y="39"/>
                </a:lnTo>
                <a:lnTo>
                  <a:pt x="960399" y="0"/>
                </a:lnTo>
                <a:lnTo>
                  <a:pt x="981427" y="5"/>
                </a:lnTo>
                <a:lnTo>
                  <a:pt x="1027212" y="38"/>
                </a:lnTo>
                <a:lnTo>
                  <a:pt x="1078717" y="95"/>
                </a:lnTo>
                <a:lnTo>
                  <a:pt x="1136844" y="170"/>
                </a:lnTo>
                <a:lnTo>
                  <a:pt x="1168673" y="211"/>
                </a:lnTo>
                <a:lnTo>
                  <a:pt x="1202495" y="255"/>
                </a:lnTo>
                <a:lnTo>
                  <a:pt x="1276569" y="343"/>
                </a:lnTo>
                <a:lnTo>
                  <a:pt x="1317047" y="386"/>
                </a:lnTo>
                <a:lnTo>
                  <a:pt x="1359968" y="427"/>
                </a:lnTo>
                <a:lnTo>
                  <a:pt x="1405447" y="466"/>
                </a:lnTo>
                <a:lnTo>
                  <a:pt x="1453594" y="501"/>
                </a:lnTo>
                <a:lnTo>
                  <a:pt x="1504523" y="532"/>
                </a:lnTo>
                <a:lnTo>
                  <a:pt x="1558347" y="557"/>
                </a:lnTo>
                <a:lnTo>
                  <a:pt x="1615178" y="576"/>
                </a:lnTo>
                <a:lnTo>
                  <a:pt x="1675129" y="588"/>
                </a:lnTo>
                <a:lnTo>
                  <a:pt x="1738312" y="593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39975" y="4235450"/>
            <a:ext cx="66675" cy="1633855"/>
          </a:xfrm>
          <a:custGeom>
            <a:avLst/>
            <a:gdLst/>
            <a:ahLst/>
            <a:cxnLst/>
            <a:rect l="l" t="t" r="r" b="b"/>
            <a:pathLst>
              <a:path w="66675" h="1633854">
                <a:moveTo>
                  <a:pt x="66674" y="0"/>
                </a:moveTo>
                <a:lnTo>
                  <a:pt x="65909" y="52056"/>
                </a:lnTo>
                <a:lnTo>
                  <a:pt x="65192" y="104091"/>
                </a:lnTo>
                <a:lnTo>
                  <a:pt x="64514" y="156107"/>
                </a:lnTo>
                <a:lnTo>
                  <a:pt x="63865" y="208106"/>
                </a:lnTo>
                <a:lnTo>
                  <a:pt x="63237" y="260092"/>
                </a:lnTo>
                <a:lnTo>
                  <a:pt x="62618" y="312067"/>
                </a:lnTo>
                <a:lnTo>
                  <a:pt x="61999" y="364034"/>
                </a:lnTo>
                <a:lnTo>
                  <a:pt x="61370" y="415995"/>
                </a:lnTo>
                <a:lnTo>
                  <a:pt x="60721" y="467954"/>
                </a:lnTo>
                <a:lnTo>
                  <a:pt x="60044" y="519912"/>
                </a:lnTo>
                <a:lnTo>
                  <a:pt x="59327" y="571874"/>
                </a:lnTo>
                <a:lnTo>
                  <a:pt x="58561" y="623840"/>
                </a:lnTo>
                <a:lnTo>
                  <a:pt x="57736" y="675815"/>
                </a:lnTo>
                <a:lnTo>
                  <a:pt x="56842" y="727801"/>
                </a:lnTo>
                <a:lnTo>
                  <a:pt x="55871" y="779801"/>
                </a:lnTo>
                <a:lnTo>
                  <a:pt x="54811" y="831816"/>
                </a:lnTo>
                <a:lnTo>
                  <a:pt x="53653" y="883851"/>
                </a:lnTo>
                <a:lnTo>
                  <a:pt x="52387" y="935908"/>
                </a:lnTo>
                <a:lnTo>
                  <a:pt x="50450" y="987357"/>
                </a:lnTo>
                <a:lnTo>
                  <a:pt x="47486" y="1037978"/>
                </a:lnTo>
                <a:lnTo>
                  <a:pt x="43681" y="1087916"/>
                </a:lnTo>
                <a:lnTo>
                  <a:pt x="39224" y="1137315"/>
                </a:lnTo>
                <a:lnTo>
                  <a:pt x="34302" y="1186321"/>
                </a:lnTo>
                <a:lnTo>
                  <a:pt x="29102" y="1235077"/>
                </a:lnTo>
                <a:lnTo>
                  <a:pt x="23812" y="1283730"/>
                </a:lnTo>
                <a:lnTo>
                  <a:pt x="18619" y="1332423"/>
                </a:lnTo>
                <a:lnTo>
                  <a:pt x="13711" y="1381301"/>
                </a:lnTo>
                <a:lnTo>
                  <a:pt x="9275" y="1430510"/>
                </a:lnTo>
                <a:lnTo>
                  <a:pt x="5498" y="1480193"/>
                </a:lnTo>
                <a:lnTo>
                  <a:pt x="2568" y="1530495"/>
                </a:lnTo>
                <a:lnTo>
                  <a:pt x="673" y="1581562"/>
                </a:lnTo>
                <a:lnTo>
                  <a:pt x="0" y="1633537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01987" y="3162301"/>
            <a:ext cx="0" cy="1714500"/>
          </a:xfrm>
          <a:custGeom>
            <a:avLst/>
            <a:gdLst/>
            <a:ahLst/>
            <a:cxnLst/>
            <a:rect l="l" t="t" r="r" b="b"/>
            <a:pathLst>
              <a:path h="1714500">
                <a:moveTo>
                  <a:pt x="0" y="0"/>
                </a:moveTo>
                <a:lnTo>
                  <a:pt x="0" y="1714499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66962" y="4848225"/>
            <a:ext cx="862330" cy="1031875"/>
          </a:xfrm>
          <a:custGeom>
            <a:avLst/>
            <a:gdLst/>
            <a:ahLst/>
            <a:cxnLst/>
            <a:rect l="l" t="t" r="r" b="b"/>
            <a:pathLst>
              <a:path w="862330" h="1031875">
                <a:moveTo>
                  <a:pt x="862012" y="0"/>
                </a:moveTo>
                <a:lnTo>
                  <a:pt x="833586" y="22423"/>
                </a:lnTo>
                <a:lnTo>
                  <a:pt x="809625" y="46037"/>
                </a:lnTo>
                <a:lnTo>
                  <a:pt x="785664" y="69651"/>
                </a:lnTo>
                <a:lnTo>
                  <a:pt x="757237" y="92074"/>
                </a:lnTo>
                <a:lnTo>
                  <a:pt x="733053" y="126255"/>
                </a:lnTo>
                <a:lnTo>
                  <a:pt x="706636" y="158353"/>
                </a:lnTo>
                <a:lnTo>
                  <a:pt x="679326" y="189855"/>
                </a:lnTo>
                <a:lnTo>
                  <a:pt x="652462" y="222249"/>
                </a:lnTo>
                <a:lnTo>
                  <a:pt x="618728" y="280392"/>
                </a:lnTo>
                <a:lnTo>
                  <a:pt x="604688" y="310430"/>
                </a:lnTo>
                <a:lnTo>
                  <a:pt x="587375" y="339724"/>
                </a:lnTo>
                <a:lnTo>
                  <a:pt x="577964" y="371182"/>
                </a:lnTo>
                <a:lnTo>
                  <a:pt x="575335" y="379552"/>
                </a:lnTo>
                <a:lnTo>
                  <a:pt x="572173" y="378701"/>
                </a:lnTo>
                <a:lnTo>
                  <a:pt x="561162" y="382498"/>
                </a:lnTo>
                <a:lnTo>
                  <a:pt x="534987" y="404812"/>
                </a:lnTo>
                <a:lnTo>
                  <a:pt x="504800" y="439216"/>
                </a:lnTo>
                <a:lnTo>
                  <a:pt x="476845" y="476448"/>
                </a:lnTo>
                <a:lnTo>
                  <a:pt x="448592" y="513977"/>
                </a:lnTo>
                <a:lnTo>
                  <a:pt x="417512" y="549274"/>
                </a:lnTo>
                <a:lnTo>
                  <a:pt x="407593" y="581697"/>
                </a:lnTo>
                <a:lnTo>
                  <a:pt x="404076" y="589203"/>
                </a:lnTo>
                <a:lnTo>
                  <a:pt x="397738" y="585736"/>
                </a:lnTo>
                <a:lnTo>
                  <a:pt x="379361" y="585241"/>
                </a:lnTo>
                <a:lnTo>
                  <a:pt x="339725" y="601662"/>
                </a:lnTo>
                <a:lnTo>
                  <a:pt x="331043" y="609401"/>
                </a:lnTo>
                <a:lnTo>
                  <a:pt x="325040" y="619521"/>
                </a:lnTo>
                <a:lnTo>
                  <a:pt x="319633" y="630237"/>
                </a:lnTo>
                <a:lnTo>
                  <a:pt x="312737" y="639762"/>
                </a:lnTo>
                <a:lnTo>
                  <a:pt x="303882" y="647327"/>
                </a:lnTo>
                <a:lnTo>
                  <a:pt x="294282" y="653851"/>
                </a:lnTo>
                <a:lnTo>
                  <a:pt x="284385" y="660077"/>
                </a:lnTo>
                <a:lnTo>
                  <a:pt x="274637" y="666749"/>
                </a:lnTo>
                <a:lnTo>
                  <a:pt x="247650" y="706437"/>
                </a:lnTo>
                <a:lnTo>
                  <a:pt x="238522" y="747712"/>
                </a:lnTo>
                <a:lnTo>
                  <a:pt x="233362" y="767605"/>
                </a:lnTo>
                <a:lnTo>
                  <a:pt x="222250" y="784224"/>
                </a:lnTo>
                <a:lnTo>
                  <a:pt x="200025" y="809079"/>
                </a:lnTo>
                <a:lnTo>
                  <a:pt x="184943" y="834231"/>
                </a:lnTo>
                <a:lnTo>
                  <a:pt x="157162" y="888999"/>
                </a:lnTo>
                <a:lnTo>
                  <a:pt x="136847" y="907975"/>
                </a:lnTo>
                <a:lnTo>
                  <a:pt x="130175" y="914399"/>
                </a:lnTo>
                <a:lnTo>
                  <a:pt x="104775" y="954087"/>
                </a:lnTo>
                <a:lnTo>
                  <a:pt x="98821" y="974526"/>
                </a:lnTo>
                <a:lnTo>
                  <a:pt x="95845" y="984671"/>
                </a:lnTo>
                <a:lnTo>
                  <a:pt x="90487" y="993774"/>
                </a:lnTo>
                <a:lnTo>
                  <a:pt x="67642" y="1010443"/>
                </a:lnTo>
                <a:lnTo>
                  <a:pt x="37504" y="1022349"/>
                </a:lnTo>
                <a:lnTo>
                  <a:pt x="11236" y="1029493"/>
                </a:lnTo>
                <a:lnTo>
                  <a:pt x="0" y="103187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94628" y="6402069"/>
            <a:ext cx="205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CC99"/>
                </a:solidFill>
                <a:latin typeface="Comic Sans MS"/>
                <a:cs typeface="Comic Sans MS"/>
              </a:rPr>
              <a:t>x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492250" y="2709120"/>
            <a:ext cx="87630" cy="2153920"/>
          </a:xfrm>
          <a:custGeom>
            <a:avLst/>
            <a:gdLst/>
            <a:ahLst/>
            <a:cxnLst/>
            <a:rect l="l" t="t" r="r" b="b"/>
            <a:pathLst>
              <a:path w="87630" h="2153920">
                <a:moveTo>
                  <a:pt x="87035" y="0"/>
                </a:moveTo>
                <a:lnTo>
                  <a:pt x="76993" y="34080"/>
                </a:lnTo>
                <a:lnTo>
                  <a:pt x="58737" y="125361"/>
                </a:lnTo>
                <a:lnTo>
                  <a:pt x="47624" y="217436"/>
                </a:lnTo>
                <a:lnTo>
                  <a:pt x="41274" y="311892"/>
                </a:lnTo>
                <a:lnTo>
                  <a:pt x="41274" y="502392"/>
                </a:lnTo>
                <a:lnTo>
                  <a:pt x="51593" y="696861"/>
                </a:lnTo>
                <a:lnTo>
                  <a:pt x="63499" y="892123"/>
                </a:lnTo>
                <a:lnTo>
                  <a:pt x="68262" y="1085798"/>
                </a:lnTo>
                <a:lnTo>
                  <a:pt x="65881" y="1182636"/>
                </a:lnTo>
                <a:lnTo>
                  <a:pt x="58737" y="1277886"/>
                </a:lnTo>
                <a:lnTo>
                  <a:pt x="45243" y="1372342"/>
                </a:lnTo>
                <a:lnTo>
                  <a:pt x="25399" y="1466005"/>
                </a:lnTo>
                <a:lnTo>
                  <a:pt x="20637" y="1561255"/>
                </a:lnTo>
                <a:lnTo>
                  <a:pt x="15874" y="1640629"/>
                </a:lnTo>
                <a:lnTo>
                  <a:pt x="12699" y="1704923"/>
                </a:lnTo>
                <a:lnTo>
                  <a:pt x="9524" y="1757311"/>
                </a:lnTo>
                <a:lnTo>
                  <a:pt x="7143" y="1799379"/>
                </a:lnTo>
                <a:lnTo>
                  <a:pt x="4762" y="1832717"/>
                </a:lnTo>
                <a:lnTo>
                  <a:pt x="3174" y="1859705"/>
                </a:lnTo>
                <a:lnTo>
                  <a:pt x="2381" y="1882723"/>
                </a:lnTo>
                <a:lnTo>
                  <a:pt x="793" y="1923998"/>
                </a:lnTo>
                <a:lnTo>
                  <a:pt x="0" y="1946223"/>
                </a:lnTo>
                <a:lnTo>
                  <a:pt x="0" y="1971623"/>
                </a:lnTo>
                <a:lnTo>
                  <a:pt x="0" y="2003373"/>
                </a:lnTo>
                <a:lnTo>
                  <a:pt x="0" y="2043061"/>
                </a:lnTo>
                <a:lnTo>
                  <a:pt x="0" y="2092273"/>
                </a:lnTo>
                <a:lnTo>
                  <a:pt x="0" y="2153392"/>
                </a:lnTo>
              </a:path>
            </a:pathLst>
          </a:custGeom>
          <a:ln w="57149">
            <a:solidFill>
              <a:srgbClr val="008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64750" y="2654300"/>
            <a:ext cx="164465" cy="189230"/>
          </a:xfrm>
          <a:custGeom>
            <a:avLst/>
            <a:gdLst/>
            <a:ahLst/>
            <a:cxnLst/>
            <a:rect l="l" t="t" r="r" b="b"/>
            <a:pathLst>
              <a:path w="164464" h="189230">
                <a:moveTo>
                  <a:pt x="130686" y="0"/>
                </a:moveTo>
                <a:lnTo>
                  <a:pt x="0" y="140232"/>
                </a:lnTo>
                <a:lnTo>
                  <a:pt x="164459" y="188688"/>
                </a:lnTo>
                <a:lnTo>
                  <a:pt x="130686" y="0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92250" y="4835525"/>
            <a:ext cx="2284730" cy="41275"/>
          </a:xfrm>
          <a:custGeom>
            <a:avLst/>
            <a:gdLst/>
            <a:ahLst/>
            <a:cxnLst/>
            <a:rect l="l" t="t" r="r" b="b"/>
            <a:pathLst>
              <a:path w="2284729" h="41275">
                <a:moveTo>
                  <a:pt x="0" y="0"/>
                </a:moveTo>
                <a:lnTo>
                  <a:pt x="123825" y="793"/>
                </a:lnTo>
                <a:lnTo>
                  <a:pt x="241300" y="1587"/>
                </a:lnTo>
                <a:lnTo>
                  <a:pt x="353218" y="3174"/>
                </a:lnTo>
                <a:lnTo>
                  <a:pt x="461168" y="3968"/>
                </a:lnTo>
                <a:lnTo>
                  <a:pt x="665956" y="6349"/>
                </a:lnTo>
                <a:lnTo>
                  <a:pt x="862012" y="9524"/>
                </a:lnTo>
                <a:lnTo>
                  <a:pt x="1056481" y="12700"/>
                </a:lnTo>
                <a:lnTo>
                  <a:pt x="1255712" y="15081"/>
                </a:lnTo>
                <a:lnTo>
                  <a:pt x="1466055" y="18256"/>
                </a:lnTo>
                <a:lnTo>
                  <a:pt x="1577181" y="19049"/>
                </a:lnTo>
                <a:lnTo>
                  <a:pt x="1693862" y="20637"/>
                </a:lnTo>
                <a:lnTo>
                  <a:pt x="1778793" y="27781"/>
                </a:lnTo>
                <a:lnTo>
                  <a:pt x="1856580" y="33337"/>
                </a:lnTo>
                <a:lnTo>
                  <a:pt x="2003424" y="39687"/>
                </a:lnTo>
                <a:lnTo>
                  <a:pt x="2078037" y="40481"/>
                </a:lnTo>
                <a:lnTo>
                  <a:pt x="2157412" y="41274"/>
                </a:lnTo>
                <a:lnTo>
                  <a:pt x="2243931" y="41274"/>
                </a:lnTo>
                <a:lnTo>
                  <a:pt x="2284412" y="41274"/>
                </a:lnTo>
              </a:path>
            </a:pathLst>
          </a:custGeom>
          <a:ln w="57149">
            <a:solidFill>
              <a:srgbClr val="434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62362" y="47910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0"/>
                </a:moveTo>
                <a:lnTo>
                  <a:pt x="0" y="171450"/>
                </a:lnTo>
                <a:lnTo>
                  <a:pt x="171450" y="85725"/>
                </a:lnTo>
                <a:lnTo>
                  <a:pt x="0" y="0"/>
                </a:lnTo>
                <a:close/>
              </a:path>
            </a:pathLst>
          </a:custGeom>
          <a:solidFill>
            <a:srgbClr val="434D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0533" y="4810125"/>
            <a:ext cx="1097915" cy="1463675"/>
          </a:xfrm>
          <a:custGeom>
            <a:avLst/>
            <a:gdLst/>
            <a:ahLst/>
            <a:cxnLst/>
            <a:rect l="l" t="t" r="r" b="b"/>
            <a:pathLst>
              <a:path w="1097915" h="1463675">
                <a:moveTo>
                  <a:pt x="1097429" y="0"/>
                </a:moveTo>
                <a:lnTo>
                  <a:pt x="1076791" y="44449"/>
                </a:lnTo>
                <a:lnTo>
                  <a:pt x="1049010" y="84137"/>
                </a:lnTo>
                <a:lnTo>
                  <a:pt x="1015672" y="121443"/>
                </a:lnTo>
                <a:lnTo>
                  <a:pt x="979954" y="155574"/>
                </a:lnTo>
                <a:lnTo>
                  <a:pt x="972810" y="175418"/>
                </a:lnTo>
                <a:lnTo>
                  <a:pt x="964873" y="189706"/>
                </a:lnTo>
                <a:lnTo>
                  <a:pt x="947410" y="207962"/>
                </a:lnTo>
                <a:lnTo>
                  <a:pt x="926773" y="222249"/>
                </a:lnTo>
                <a:lnTo>
                  <a:pt x="914866" y="233362"/>
                </a:lnTo>
                <a:lnTo>
                  <a:pt x="848985" y="318293"/>
                </a:lnTo>
                <a:lnTo>
                  <a:pt x="797391" y="390524"/>
                </a:lnTo>
                <a:lnTo>
                  <a:pt x="788660" y="420687"/>
                </a:lnTo>
                <a:lnTo>
                  <a:pt x="784691" y="433387"/>
                </a:lnTo>
                <a:lnTo>
                  <a:pt x="783898" y="435768"/>
                </a:lnTo>
                <a:lnTo>
                  <a:pt x="784691" y="431799"/>
                </a:lnTo>
                <a:lnTo>
                  <a:pt x="784691" y="426243"/>
                </a:lnTo>
                <a:lnTo>
                  <a:pt x="757704" y="457199"/>
                </a:lnTo>
                <a:lnTo>
                  <a:pt x="751354" y="476249"/>
                </a:lnTo>
                <a:lnTo>
                  <a:pt x="745004" y="495299"/>
                </a:lnTo>
                <a:lnTo>
                  <a:pt x="698173" y="551656"/>
                </a:lnTo>
                <a:lnTo>
                  <a:pt x="665629" y="580231"/>
                </a:lnTo>
                <a:lnTo>
                  <a:pt x="630704" y="608806"/>
                </a:lnTo>
                <a:lnTo>
                  <a:pt x="558473" y="661987"/>
                </a:lnTo>
                <a:lnTo>
                  <a:pt x="525929" y="685006"/>
                </a:lnTo>
                <a:lnTo>
                  <a:pt x="497354" y="704849"/>
                </a:lnTo>
                <a:lnTo>
                  <a:pt x="485448" y="733424"/>
                </a:lnTo>
                <a:lnTo>
                  <a:pt x="471160" y="754856"/>
                </a:lnTo>
                <a:lnTo>
                  <a:pt x="453698" y="774699"/>
                </a:lnTo>
                <a:lnTo>
                  <a:pt x="432266" y="796924"/>
                </a:lnTo>
                <a:lnTo>
                  <a:pt x="407660" y="857249"/>
                </a:lnTo>
                <a:lnTo>
                  <a:pt x="379879" y="914399"/>
                </a:lnTo>
                <a:lnTo>
                  <a:pt x="369560" y="939006"/>
                </a:lnTo>
                <a:lnTo>
                  <a:pt x="364004" y="960437"/>
                </a:lnTo>
                <a:lnTo>
                  <a:pt x="356860" y="996156"/>
                </a:lnTo>
                <a:lnTo>
                  <a:pt x="351304" y="1010443"/>
                </a:lnTo>
                <a:lnTo>
                  <a:pt x="341779" y="1023143"/>
                </a:lnTo>
                <a:lnTo>
                  <a:pt x="325110" y="1034255"/>
                </a:lnTo>
                <a:lnTo>
                  <a:pt x="300504" y="1044574"/>
                </a:lnTo>
                <a:lnTo>
                  <a:pt x="263198" y="1072355"/>
                </a:lnTo>
                <a:lnTo>
                  <a:pt x="236210" y="1100930"/>
                </a:lnTo>
                <a:lnTo>
                  <a:pt x="211604" y="1133474"/>
                </a:lnTo>
                <a:lnTo>
                  <a:pt x="183029" y="1174749"/>
                </a:lnTo>
                <a:lnTo>
                  <a:pt x="150485" y="1216818"/>
                </a:lnTo>
                <a:lnTo>
                  <a:pt x="114766" y="1257299"/>
                </a:lnTo>
                <a:lnTo>
                  <a:pt x="80635" y="1298574"/>
                </a:lnTo>
                <a:lnTo>
                  <a:pt x="52854" y="1344612"/>
                </a:lnTo>
                <a:lnTo>
                  <a:pt x="33010" y="1407318"/>
                </a:lnTo>
                <a:lnTo>
                  <a:pt x="21898" y="1435099"/>
                </a:lnTo>
                <a:lnTo>
                  <a:pt x="466" y="1462087"/>
                </a:lnTo>
                <a:lnTo>
                  <a:pt x="0" y="1463050"/>
                </a:lnTo>
              </a:path>
            </a:pathLst>
          </a:custGeom>
          <a:ln w="57149">
            <a:solidFill>
              <a:srgbClr val="008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3262" y="6132927"/>
            <a:ext cx="154305" cy="191770"/>
          </a:xfrm>
          <a:custGeom>
            <a:avLst/>
            <a:gdLst/>
            <a:ahLst/>
            <a:cxnLst/>
            <a:rect l="l" t="t" r="r" b="b"/>
            <a:pathLst>
              <a:path w="154304" h="191770">
                <a:moveTo>
                  <a:pt x="0" y="0"/>
                </a:moveTo>
                <a:lnTo>
                  <a:pt x="2337" y="191672"/>
                </a:lnTo>
                <a:lnTo>
                  <a:pt x="154273" y="74799"/>
                </a:lnTo>
                <a:lnTo>
                  <a:pt x="0" y="0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5678" y="4266704"/>
            <a:ext cx="1657985" cy="1595755"/>
          </a:xfrm>
          <a:custGeom>
            <a:avLst/>
            <a:gdLst/>
            <a:ahLst/>
            <a:cxnLst/>
            <a:rect l="l" t="t" r="r" b="b"/>
            <a:pathLst>
              <a:path w="1657985" h="1595754">
                <a:moveTo>
                  <a:pt x="1640007" y="1384576"/>
                </a:moveTo>
                <a:lnTo>
                  <a:pt x="167922" y="1384576"/>
                </a:lnTo>
                <a:lnTo>
                  <a:pt x="225033" y="1433455"/>
                </a:lnTo>
                <a:lnTo>
                  <a:pt x="275327" y="1475404"/>
                </a:lnTo>
                <a:lnTo>
                  <a:pt x="320601" y="1510656"/>
                </a:lnTo>
                <a:lnTo>
                  <a:pt x="362651" y="1539449"/>
                </a:lnTo>
                <a:lnTo>
                  <a:pt x="403273" y="1562017"/>
                </a:lnTo>
                <a:lnTo>
                  <a:pt x="444264" y="1578596"/>
                </a:lnTo>
                <a:lnTo>
                  <a:pt x="487421" y="1589421"/>
                </a:lnTo>
                <a:lnTo>
                  <a:pt x="534540" y="1594729"/>
                </a:lnTo>
                <a:lnTo>
                  <a:pt x="560147" y="1595388"/>
                </a:lnTo>
                <a:lnTo>
                  <a:pt x="587419" y="1594755"/>
                </a:lnTo>
                <a:lnTo>
                  <a:pt x="647852" y="1589734"/>
                </a:lnTo>
                <a:lnTo>
                  <a:pt x="717637" y="1579903"/>
                </a:lnTo>
                <a:lnTo>
                  <a:pt x="756598" y="1573257"/>
                </a:lnTo>
                <a:lnTo>
                  <a:pt x="798571" y="1565496"/>
                </a:lnTo>
                <a:lnTo>
                  <a:pt x="1523267" y="1415007"/>
                </a:lnTo>
                <a:lnTo>
                  <a:pt x="1618896" y="1396172"/>
                </a:lnTo>
                <a:lnTo>
                  <a:pt x="1640007" y="1384576"/>
                </a:lnTo>
                <a:close/>
              </a:path>
              <a:path w="1657985" h="1595754">
                <a:moveTo>
                  <a:pt x="326544" y="0"/>
                </a:moveTo>
                <a:lnTo>
                  <a:pt x="279726" y="135"/>
                </a:lnTo>
                <a:lnTo>
                  <a:pt x="234621" y="4073"/>
                </a:lnTo>
                <a:lnTo>
                  <a:pt x="191535" y="12488"/>
                </a:lnTo>
                <a:lnTo>
                  <a:pt x="150772" y="26051"/>
                </a:lnTo>
                <a:lnTo>
                  <a:pt x="112637" y="45437"/>
                </a:lnTo>
                <a:lnTo>
                  <a:pt x="77434" y="71318"/>
                </a:lnTo>
                <a:lnTo>
                  <a:pt x="47520" y="102625"/>
                </a:lnTo>
                <a:lnTo>
                  <a:pt x="25742" y="137166"/>
                </a:lnTo>
                <a:lnTo>
                  <a:pt x="11178" y="174580"/>
                </a:lnTo>
                <a:lnTo>
                  <a:pt x="2905" y="214507"/>
                </a:lnTo>
                <a:lnTo>
                  <a:pt x="0" y="256586"/>
                </a:lnTo>
                <a:lnTo>
                  <a:pt x="1539" y="300456"/>
                </a:lnTo>
                <a:lnTo>
                  <a:pt x="6601" y="345756"/>
                </a:lnTo>
                <a:lnTo>
                  <a:pt x="14262" y="392125"/>
                </a:lnTo>
                <a:lnTo>
                  <a:pt x="23599" y="439203"/>
                </a:lnTo>
                <a:lnTo>
                  <a:pt x="33690" y="486629"/>
                </a:lnTo>
                <a:lnTo>
                  <a:pt x="43611" y="534042"/>
                </a:lnTo>
                <a:lnTo>
                  <a:pt x="52441" y="581082"/>
                </a:lnTo>
                <a:lnTo>
                  <a:pt x="59255" y="627387"/>
                </a:lnTo>
                <a:lnTo>
                  <a:pt x="63131" y="672597"/>
                </a:lnTo>
                <a:lnTo>
                  <a:pt x="63147" y="716351"/>
                </a:lnTo>
                <a:lnTo>
                  <a:pt x="56524" y="749010"/>
                </a:lnTo>
                <a:lnTo>
                  <a:pt x="43501" y="784115"/>
                </a:lnTo>
                <a:lnTo>
                  <a:pt x="30777" y="812154"/>
                </a:lnTo>
                <a:lnTo>
                  <a:pt x="25047" y="823615"/>
                </a:lnTo>
                <a:lnTo>
                  <a:pt x="27124" y="874619"/>
                </a:lnTo>
                <a:lnTo>
                  <a:pt x="28814" y="918995"/>
                </a:lnTo>
                <a:lnTo>
                  <a:pt x="30545" y="966546"/>
                </a:lnTo>
                <a:lnTo>
                  <a:pt x="32248" y="1014071"/>
                </a:lnTo>
                <a:lnTo>
                  <a:pt x="33979" y="1061622"/>
                </a:lnTo>
                <a:lnTo>
                  <a:pt x="35794" y="1109249"/>
                </a:lnTo>
                <a:lnTo>
                  <a:pt x="37747" y="1157002"/>
                </a:lnTo>
                <a:lnTo>
                  <a:pt x="36782" y="1200465"/>
                </a:lnTo>
                <a:lnTo>
                  <a:pt x="33073" y="1244831"/>
                </a:lnTo>
                <a:lnTo>
                  <a:pt x="31117" y="1288919"/>
                </a:lnTo>
                <a:lnTo>
                  <a:pt x="35410" y="1331547"/>
                </a:lnTo>
                <a:lnTo>
                  <a:pt x="50447" y="1371530"/>
                </a:lnTo>
                <a:lnTo>
                  <a:pt x="71258" y="1386410"/>
                </a:lnTo>
                <a:lnTo>
                  <a:pt x="101445" y="1388381"/>
                </a:lnTo>
                <a:lnTo>
                  <a:pt x="135502" y="1385187"/>
                </a:lnTo>
                <a:lnTo>
                  <a:pt x="167922" y="1384576"/>
                </a:lnTo>
                <a:lnTo>
                  <a:pt x="1640007" y="1384576"/>
                </a:lnTo>
                <a:lnTo>
                  <a:pt x="1647846" y="1380269"/>
                </a:lnTo>
                <a:lnTo>
                  <a:pt x="1657857" y="1351131"/>
                </a:lnTo>
                <a:lnTo>
                  <a:pt x="1654094" y="1312383"/>
                </a:lnTo>
                <a:lnTo>
                  <a:pt x="1641723" y="1267651"/>
                </a:lnTo>
                <a:lnTo>
                  <a:pt x="1625908" y="1220561"/>
                </a:lnTo>
                <a:lnTo>
                  <a:pt x="1611815" y="1174738"/>
                </a:lnTo>
                <a:lnTo>
                  <a:pt x="1604609" y="1133810"/>
                </a:lnTo>
                <a:lnTo>
                  <a:pt x="1608550" y="1082041"/>
                </a:lnTo>
                <a:lnTo>
                  <a:pt x="1612278" y="1030233"/>
                </a:lnTo>
                <a:lnTo>
                  <a:pt x="1615794" y="978391"/>
                </a:lnTo>
                <a:lnTo>
                  <a:pt x="1619100" y="926518"/>
                </a:lnTo>
                <a:lnTo>
                  <a:pt x="1622195" y="874619"/>
                </a:lnTo>
                <a:lnTo>
                  <a:pt x="1625083" y="822698"/>
                </a:lnTo>
                <a:lnTo>
                  <a:pt x="1627763" y="770760"/>
                </a:lnTo>
                <a:lnTo>
                  <a:pt x="1630345" y="716351"/>
                </a:lnTo>
                <a:lnTo>
                  <a:pt x="1632507" y="666849"/>
                </a:lnTo>
                <a:lnTo>
                  <a:pt x="1634573" y="614885"/>
                </a:lnTo>
                <a:lnTo>
                  <a:pt x="1636436" y="562920"/>
                </a:lnTo>
                <a:lnTo>
                  <a:pt x="1638099" y="510960"/>
                </a:lnTo>
                <a:lnTo>
                  <a:pt x="1639561" y="459009"/>
                </a:lnTo>
                <a:lnTo>
                  <a:pt x="1640824" y="407071"/>
                </a:lnTo>
                <a:lnTo>
                  <a:pt x="1641890" y="355150"/>
                </a:lnTo>
                <a:lnTo>
                  <a:pt x="1642796" y="300456"/>
                </a:lnTo>
                <a:lnTo>
                  <a:pt x="1643434" y="251378"/>
                </a:lnTo>
                <a:lnTo>
                  <a:pt x="1643914" y="199536"/>
                </a:lnTo>
                <a:lnTo>
                  <a:pt x="1644201" y="147728"/>
                </a:lnTo>
                <a:lnTo>
                  <a:pt x="1644296" y="95959"/>
                </a:lnTo>
                <a:lnTo>
                  <a:pt x="1596510" y="90208"/>
                </a:lnTo>
                <a:lnTo>
                  <a:pt x="1572094" y="87638"/>
                </a:lnTo>
                <a:lnTo>
                  <a:pt x="1561349" y="86356"/>
                </a:lnTo>
                <a:lnTo>
                  <a:pt x="1554573" y="84471"/>
                </a:lnTo>
                <a:lnTo>
                  <a:pt x="1542064" y="80089"/>
                </a:lnTo>
                <a:lnTo>
                  <a:pt x="1490334" y="64025"/>
                </a:lnTo>
                <a:lnTo>
                  <a:pt x="1475531" y="59721"/>
                </a:lnTo>
                <a:lnTo>
                  <a:pt x="821971" y="59721"/>
                </a:lnTo>
                <a:lnTo>
                  <a:pt x="774769" y="58848"/>
                </a:lnTo>
                <a:lnTo>
                  <a:pt x="726235" y="55047"/>
                </a:lnTo>
                <a:lnTo>
                  <a:pt x="676672" y="48991"/>
                </a:lnTo>
                <a:lnTo>
                  <a:pt x="626386" y="41353"/>
                </a:lnTo>
                <a:lnTo>
                  <a:pt x="474237" y="15679"/>
                </a:lnTo>
                <a:lnTo>
                  <a:pt x="424104" y="8445"/>
                </a:lnTo>
                <a:lnTo>
                  <a:pt x="374772" y="2994"/>
                </a:lnTo>
                <a:lnTo>
                  <a:pt x="326544" y="0"/>
                </a:lnTo>
                <a:close/>
              </a:path>
              <a:path w="1657985" h="1595754">
                <a:moveTo>
                  <a:pt x="1434746" y="48125"/>
                </a:moveTo>
                <a:lnTo>
                  <a:pt x="821971" y="59721"/>
                </a:lnTo>
                <a:lnTo>
                  <a:pt x="1475531" y="59721"/>
                </a:lnTo>
                <a:lnTo>
                  <a:pt x="1434746" y="48125"/>
                </a:lnTo>
                <a:close/>
              </a:path>
            </a:pathLst>
          </a:custGeom>
          <a:solidFill>
            <a:srgbClr val="37D142">
              <a:alpha val="568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57690" y="3128468"/>
            <a:ext cx="1657985" cy="1595755"/>
          </a:xfrm>
          <a:custGeom>
            <a:avLst/>
            <a:gdLst/>
            <a:ahLst/>
            <a:cxnLst/>
            <a:rect l="l" t="t" r="r" b="b"/>
            <a:pathLst>
              <a:path w="1657985" h="1595754">
                <a:moveTo>
                  <a:pt x="1640007" y="1384575"/>
                </a:moveTo>
                <a:lnTo>
                  <a:pt x="167922" y="1384575"/>
                </a:lnTo>
                <a:lnTo>
                  <a:pt x="225033" y="1433455"/>
                </a:lnTo>
                <a:lnTo>
                  <a:pt x="275327" y="1475403"/>
                </a:lnTo>
                <a:lnTo>
                  <a:pt x="320601" y="1510656"/>
                </a:lnTo>
                <a:lnTo>
                  <a:pt x="362651" y="1539448"/>
                </a:lnTo>
                <a:lnTo>
                  <a:pt x="403273" y="1562016"/>
                </a:lnTo>
                <a:lnTo>
                  <a:pt x="444264" y="1578595"/>
                </a:lnTo>
                <a:lnTo>
                  <a:pt x="487421" y="1589421"/>
                </a:lnTo>
                <a:lnTo>
                  <a:pt x="534541" y="1594728"/>
                </a:lnTo>
                <a:lnTo>
                  <a:pt x="560147" y="1595387"/>
                </a:lnTo>
                <a:lnTo>
                  <a:pt x="587419" y="1594754"/>
                </a:lnTo>
                <a:lnTo>
                  <a:pt x="647852" y="1589734"/>
                </a:lnTo>
                <a:lnTo>
                  <a:pt x="717637" y="1579902"/>
                </a:lnTo>
                <a:lnTo>
                  <a:pt x="756598" y="1573256"/>
                </a:lnTo>
                <a:lnTo>
                  <a:pt x="798571" y="1565496"/>
                </a:lnTo>
                <a:lnTo>
                  <a:pt x="1523268" y="1415007"/>
                </a:lnTo>
                <a:lnTo>
                  <a:pt x="1618897" y="1396172"/>
                </a:lnTo>
                <a:lnTo>
                  <a:pt x="1640007" y="1384575"/>
                </a:lnTo>
                <a:close/>
              </a:path>
              <a:path w="1657985" h="1595754">
                <a:moveTo>
                  <a:pt x="326545" y="0"/>
                </a:moveTo>
                <a:lnTo>
                  <a:pt x="279726" y="135"/>
                </a:lnTo>
                <a:lnTo>
                  <a:pt x="234622" y="4073"/>
                </a:lnTo>
                <a:lnTo>
                  <a:pt x="191535" y="12488"/>
                </a:lnTo>
                <a:lnTo>
                  <a:pt x="150772" y="26051"/>
                </a:lnTo>
                <a:lnTo>
                  <a:pt x="112637" y="45436"/>
                </a:lnTo>
                <a:lnTo>
                  <a:pt x="77434" y="71317"/>
                </a:lnTo>
                <a:lnTo>
                  <a:pt x="47520" y="102624"/>
                </a:lnTo>
                <a:lnTo>
                  <a:pt x="25742" y="137166"/>
                </a:lnTo>
                <a:lnTo>
                  <a:pt x="11178" y="174580"/>
                </a:lnTo>
                <a:lnTo>
                  <a:pt x="2905" y="214507"/>
                </a:lnTo>
                <a:lnTo>
                  <a:pt x="0" y="256586"/>
                </a:lnTo>
                <a:lnTo>
                  <a:pt x="1539" y="300456"/>
                </a:lnTo>
                <a:lnTo>
                  <a:pt x="6601" y="345756"/>
                </a:lnTo>
                <a:lnTo>
                  <a:pt x="14262" y="392125"/>
                </a:lnTo>
                <a:lnTo>
                  <a:pt x="23599" y="439203"/>
                </a:lnTo>
                <a:lnTo>
                  <a:pt x="33690" y="486629"/>
                </a:lnTo>
                <a:lnTo>
                  <a:pt x="43611" y="534042"/>
                </a:lnTo>
                <a:lnTo>
                  <a:pt x="52441" y="581081"/>
                </a:lnTo>
                <a:lnTo>
                  <a:pt x="59255" y="627386"/>
                </a:lnTo>
                <a:lnTo>
                  <a:pt x="63131" y="672596"/>
                </a:lnTo>
                <a:lnTo>
                  <a:pt x="63147" y="716350"/>
                </a:lnTo>
                <a:lnTo>
                  <a:pt x="56524" y="749009"/>
                </a:lnTo>
                <a:lnTo>
                  <a:pt x="43501" y="784114"/>
                </a:lnTo>
                <a:lnTo>
                  <a:pt x="30777" y="812154"/>
                </a:lnTo>
                <a:lnTo>
                  <a:pt x="25047" y="823614"/>
                </a:lnTo>
                <a:lnTo>
                  <a:pt x="27124" y="874619"/>
                </a:lnTo>
                <a:lnTo>
                  <a:pt x="28814" y="918994"/>
                </a:lnTo>
                <a:lnTo>
                  <a:pt x="30545" y="966545"/>
                </a:lnTo>
                <a:lnTo>
                  <a:pt x="32248" y="1014070"/>
                </a:lnTo>
                <a:lnTo>
                  <a:pt x="33979" y="1061621"/>
                </a:lnTo>
                <a:lnTo>
                  <a:pt x="35794" y="1109248"/>
                </a:lnTo>
                <a:lnTo>
                  <a:pt x="37747" y="1157002"/>
                </a:lnTo>
                <a:lnTo>
                  <a:pt x="36782" y="1200464"/>
                </a:lnTo>
                <a:lnTo>
                  <a:pt x="33073" y="1244830"/>
                </a:lnTo>
                <a:lnTo>
                  <a:pt x="31117" y="1288919"/>
                </a:lnTo>
                <a:lnTo>
                  <a:pt x="35410" y="1331546"/>
                </a:lnTo>
                <a:lnTo>
                  <a:pt x="50447" y="1371530"/>
                </a:lnTo>
                <a:lnTo>
                  <a:pt x="71258" y="1386410"/>
                </a:lnTo>
                <a:lnTo>
                  <a:pt x="101445" y="1388380"/>
                </a:lnTo>
                <a:lnTo>
                  <a:pt x="135502" y="1385187"/>
                </a:lnTo>
                <a:lnTo>
                  <a:pt x="167922" y="1384575"/>
                </a:lnTo>
                <a:lnTo>
                  <a:pt x="1640007" y="1384575"/>
                </a:lnTo>
                <a:lnTo>
                  <a:pt x="1647847" y="1380269"/>
                </a:lnTo>
                <a:lnTo>
                  <a:pt x="1657858" y="1351131"/>
                </a:lnTo>
                <a:lnTo>
                  <a:pt x="1654095" y="1312383"/>
                </a:lnTo>
                <a:lnTo>
                  <a:pt x="1641723" y="1267650"/>
                </a:lnTo>
                <a:lnTo>
                  <a:pt x="1625909" y="1220560"/>
                </a:lnTo>
                <a:lnTo>
                  <a:pt x="1611815" y="1174738"/>
                </a:lnTo>
                <a:lnTo>
                  <a:pt x="1604609" y="1133810"/>
                </a:lnTo>
                <a:lnTo>
                  <a:pt x="1608550" y="1082041"/>
                </a:lnTo>
                <a:lnTo>
                  <a:pt x="1612278" y="1030234"/>
                </a:lnTo>
                <a:lnTo>
                  <a:pt x="1615795" y="978391"/>
                </a:lnTo>
                <a:lnTo>
                  <a:pt x="1619100" y="926518"/>
                </a:lnTo>
                <a:lnTo>
                  <a:pt x="1622196" y="874619"/>
                </a:lnTo>
                <a:lnTo>
                  <a:pt x="1625083" y="822698"/>
                </a:lnTo>
                <a:lnTo>
                  <a:pt x="1627764" y="770760"/>
                </a:lnTo>
                <a:lnTo>
                  <a:pt x="1630345" y="716350"/>
                </a:lnTo>
                <a:lnTo>
                  <a:pt x="1632507" y="666849"/>
                </a:lnTo>
                <a:lnTo>
                  <a:pt x="1634573" y="614884"/>
                </a:lnTo>
                <a:lnTo>
                  <a:pt x="1636437" y="562920"/>
                </a:lnTo>
                <a:lnTo>
                  <a:pt x="1638099" y="510960"/>
                </a:lnTo>
                <a:lnTo>
                  <a:pt x="1639561" y="459009"/>
                </a:lnTo>
                <a:lnTo>
                  <a:pt x="1640825" y="407070"/>
                </a:lnTo>
                <a:lnTo>
                  <a:pt x="1641891" y="355150"/>
                </a:lnTo>
                <a:lnTo>
                  <a:pt x="1642796" y="300456"/>
                </a:lnTo>
                <a:lnTo>
                  <a:pt x="1643434" y="251377"/>
                </a:lnTo>
                <a:lnTo>
                  <a:pt x="1643914" y="199535"/>
                </a:lnTo>
                <a:lnTo>
                  <a:pt x="1644201" y="147727"/>
                </a:lnTo>
                <a:lnTo>
                  <a:pt x="1644297" y="95958"/>
                </a:lnTo>
                <a:lnTo>
                  <a:pt x="1596510" y="90207"/>
                </a:lnTo>
                <a:lnTo>
                  <a:pt x="1572095" y="87637"/>
                </a:lnTo>
                <a:lnTo>
                  <a:pt x="1561350" y="86355"/>
                </a:lnTo>
                <a:lnTo>
                  <a:pt x="1554574" y="84470"/>
                </a:lnTo>
                <a:lnTo>
                  <a:pt x="1542065" y="80088"/>
                </a:lnTo>
                <a:lnTo>
                  <a:pt x="1490334" y="64024"/>
                </a:lnTo>
                <a:lnTo>
                  <a:pt x="1475530" y="59720"/>
                </a:lnTo>
                <a:lnTo>
                  <a:pt x="821972" y="59720"/>
                </a:lnTo>
                <a:lnTo>
                  <a:pt x="774770" y="58847"/>
                </a:lnTo>
                <a:lnTo>
                  <a:pt x="726235" y="55047"/>
                </a:lnTo>
                <a:lnTo>
                  <a:pt x="676672" y="48991"/>
                </a:lnTo>
                <a:lnTo>
                  <a:pt x="626387" y="41353"/>
                </a:lnTo>
                <a:lnTo>
                  <a:pt x="474237" y="15679"/>
                </a:lnTo>
                <a:lnTo>
                  <a:pt x="424105" y="8445"/>
                </a:lnTo>
                <a:lnTo>
                  <a:pt x="374772" y="2994"/>
                </a:lnTo>
                <a:lnTo>
                  <a:pt x="326545" y="0"/>
                </a:lnTo>
                <a:close/>
              </a:path>
              <a:path w="1657985" h="1595754">
                <a:moveTo>
                  <a:pt x="1434747" y="48125"/>
                </a:moveTo>
                <a:lnTo>
                  <a:pt x="821972" y="59720"/>
                </a:lnTo>
                <a:lnTo>
                  <a:pt x="1475530" y="59720"/>
                </a:lnTo>
                <a:lnTo>
                  <a:pt x="1434747" y="48125"/>
                </a:lnTo>
                <a:close/>
              </a:path>
            </a:pathLst>
          </a:custGeom>
          <a:solidFill>
            <a:srgbClr val="37D142">
              <a:alpha val="568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13000" y="5919788"/>
            <a:ext cx="763905" cy="0"/>
          </a:xfrm>
          <a:custGeom>
            <a:avLst/>
            <a:gdLst/>
            <a:ahLst/>
            <a:cxnLst/>
            <a:rect l="l" t="t" r="r" b="b"/>
            <a:pathLst>
              <a:path w="763905">
                <a:moveTo>
                  <a:pt x="0" y="0"/>
                </a:moveTo>
                <a:lnTo>
                  <a:pt x="763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09736" y="4898327"/>
            <a:ext cx="759460" cy="962025"/>
          </a:xfrm>
          <a:custGeom>
            <a:avLst/>
            <a:gdLst/>
            <a:ahLst/>
            <a:cxnLst/>
            <a:rect l="l" t="t" r="r" b="b"/>
            <a:pathLst>
              <a:path w="759460" h="962025">
                <a:moveTo>
                  <a:pt x="759102" y="0"/>
                </a:moveTo>
                <a:lnTo>
                  <a:pt x="0" y="961834"/>
                </a:lnTo>
              </a:path>
            </a:pathLst>
          </a:custGeom>
          <a:ln w="19049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07459" y="4878388"/>
            <a:ext cx="77470" cy="83820"/>
          </a:xfrm>
          <a:custGeom>
            <a:avLst/>
            <a:gdLst/>
            <a:ahLst/>
            <a:cxnLst/>
            <a:rect l="l" t="t" r="r" b="b"/>
            <a:pathLst>
              <a:path w="77470" h="83820">
                <a:moveTo>
                  <a:pt x="77115" y="0"/>
                </a:moveTo>
                <a:lnTo>
                  <a:pt x="0" y="36211"/>
                </a:lnTo>
                <a:lnTo>
                  <a:pt x="59815" y="83418"/>
                </a:lnTo>
                <a:lnTo>
                  <a:pt x="77115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94000" y="5796681"/>
            <a:ext cx="77470" cy="83820"/>
          </a:xfrm>
          <a:custGeom>
            <a:avLst/>
            <a:gdLst/>
            <a:ahLst/>
            <a:cxnLst/>
            <a:rect l="l" t="t" r="r" b="b"/>
            <a:pathLst>
              <a:path w="77469" h="83820">
                <a:moveTo>
                  <a:pt x="17299" y="0"/>
                </a:moveTo>
                <a:lnTo>
                  <a:pt x="0" y="83419"/>
                </a:lnTo>
                <a:lnTo>
                  <a:pt x="77115" y="47207"/>
                </a:lnTo>
                <a:lnTo>
                  <a:pt x="17299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164589" y="5998844"/>
            <a:ext cx="758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(100)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41301" y="5209858"/>
            <a:ext cx="79248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850" i="1" spc="-30" dirty="0">
                <a:latin typeface="Times New Roman"/>
                <a:cs typeface="Times New Roman"/>
              </a:rPr>
              <a:t>d</a:t>
            </a:r>
            <a:r>
              <a:rPr sz="1875" spc="-44" baseline="-20000" dirty="0">
                <a:latin typeface="Times New Roman"/>
                <a:cs typeface="Times New Roman"/>
              </a:rPr>
              <a:t>100 </a:t>
            </a:r>
            <a:r>
              <a:rPr sz="1850" spc="10" dirty="0">
                <a:latin typeface="Symbol"/>
                <a:cs typeface="Symbol"/>
              </a:rPr>
              <a:t></a:t>
            </a:r>
            <a:r>
              <a:rPr sz="1850" spc="-125" dirty="0">
                <a:latin typeface="Times New Roman"/>
                <a:cs typeface="Times New Roman"/>
              </a:rPr>
              <a:t> </a:t>
            </a:r>
            <a:r>
              <a:rPr sz="1850" i="1" spc="10" dirty="0">
                <a:latin typeface="Times New Roman"/>
                <a:cs typeface="Times New Roman"/>
              </a:rPr>
              <a:t>a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608002" y="4531995"/>
            <a:ext cx="269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O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124450" y="3113088"/>
            <a:ext cx="862330" cy="1109980"/>
          </a:xfrm>
          <a:custGeom>
            <a:avLst/>
            <a:gdLst/>
            <a:ahLst/>
            <a:cxnLst/>
            <a:rect l="l" t="t" r="r" b="b"/>
            <a:pathLst>
              <a:path w="862329" h="1109979">
                <a:moveTo>
                  <a:pt x="152246" y="913675"/>
                </a:moveTo>
                <a:lnTo>
                  <a:pt x="0" y="1109661"/>
                </a:lnTo>
                <a:lnTo>
                  <a:pt x="9921" y="1100533"/>
                </a:lnTo>
                <a:lnTo>
                  <a:pt x="18752" y="1092248"/>
                </a:lnTo>
                <a:lnTo>
                  <a:pt x="26987" y="1084261"/>
                </a:lnTo>
                <a:lnTo>
                  <a:pt x="50160" y="1060867"/>
                </a:lnTo>
                <a:lnTo>
                  <a:pt x="50708" y="1060272"/>
                </a:lnTo>
                <a:lnTo>
                  <a:pt x="49565" y="1060272"/>
                </a:lnTo>
                <a:lnTo>
                  <a:pt x="79375" y="1031873"/>
                </a:lnTo>
                <a:lnTo>
                  <a:pt x="116507" y="989507"/>
                </a:lnTo>
                <a:lnTo>
                  <a:pt x="140692" y="946545"/>
                </a:lnTo>
                <a:lnTo>
                  <a:pt x="152246" y="913675"/>
                </a:lnTo>
                <a:close/>
              </a:path>
              <a:path w="862329" h="1109979">
                <a:moveTo>
                  <a:pt x="55738" y="1054804"/>
                </a:moveTo>
                <a:lnTo>
                  <a:pt x="52585" y="1057472"/>
                </a:lnTo>
                <a:lnTo>
                  <a:pt x="49565" y="1060272"/>
                </a:lnTo>
                <a:lnTo>
                  <a:pt x="50708" y="1060272"/>
                </a:lnTo>
                <a:lnTo>
                  <a:pt x="55738" y="1054804"/>
                </a:lnTo>
                <a:close/>
              </a:path>
              <a:path w="862329" h="1109979">
                <a:moveTo>
                  <a:pt x="713733" y="190878"/>
                </a:moveTo>
                <a:lnTo>
                  <a:pt x="686397" y="225101"/>
                </a:lnTo>
                <a:lnTo>
                  <a:pt x="654050" y="260350"/>
                </a:lnTo>
                <a:lnTo>
                  <a:pt x="644723" y="267692"/>
                </a:lnTo>
                <a:lnTo>
                  <a:pt x="623689" y="279995"/>
                </a:lnTo>
                <a:lnTo>
                  <a:pt x="614362" y="287337"/>
                </a:lnTo>
                <a:lnTo>
                  <a:pt x="581253" y="321715"/>
                </a:lnTo>
                <a:lnTo>
                  <a:pt x="548754" y="357770"/>
                </a:lnTo>
                <a:lnTo>
                  <a:pt x="517093" y="394892"/>
                </a:lnTo>
                <a:lnTo>
                  <a:pt x="486498" y="432471"/>
                </a:lnTo>
                <a:lnTo>
                  <a:pt x="457200" y="469898"/>
                </a:lnTo>
                <a:lnTo>
                  <a:pt x="425238" y="513379"/>
                </a:lnTo>
                <a:lnTo>
                  <a:pt x="394597" y="556925"/>
                </a:lnTo>
                <a:lnTo>
                  <a:pt x="335025" y="643535"/>
                </a:lnTo>
                <a:lnTo>
                  <a:pt x="304972" y="686258"/>
                </a:lnTo>
                <a:lnTo>
                  <a:pt x="273990" y="728367"/>
                </a:lnTo>
                <a:lnTo>
                  <a:pt x="241519" y="769692"/>
                </a:lnTo>
                <a:lnTo>
                  <a:pt x="206997" y="810063"/>
                </a:lnTo>
                <a:lnTo>
                  <a:pt x="169862" y="849311"/>
                </a:lnTo>
                <a:lnTo>
                  <a:pt x="156840" y="900607"/>
                </a:lnTo>
                <a:lnTo>
                  <a:pt x="152246" y="913675"/>
                </a:lnTo>
                <a:lnTo>
                  <a:pt x="713733" y="190878"/>
                </a:lnTo>
                <a:close/>
              </a:path>
              <a:path w="862329" h="1109979">
                <a:moveTo>
                  <a:pt x="717202" y="186412"/>
                </a:moveTo>
                <a:lnTo>
                  <a:pt x="713733" y="190878"/>
                </a:lnTo>
                <a:lnTo>
                  <a:pt x="716105" y="187908"/>
                </a:lnTo>
                <a:lnTo>
                  <a:pt x="717202" y="186412"/>
                </a:lnTo>
                <a:close/>
              </a:path>
              <a:path w="862329" h="1109979">
                <a:moveTo>
                  <a:pt x="862012" y="0"/>
                </a:moveTo>
                <a:lnTo>
                  <a:pt x="829665" y="35248"/>
                </a:lnTo>
                <a:lnTo>
                  <a:pt x="799956" y="72441"/>
                </a:lnTo>
                <a:lnTo>
                  <a:pt x="771830" y="110801"/>
                </a:lnTo>
                <a:lnTo>
                  <a:pt x="744232" y="149548"/>
                </a:lnTo>
                <a:lnTo>
                  <a:pt x="717202" y="186412"/>
                </a:lnTo>
                <a:lnTo>
                  <a:pt x="862012" y="0"/>
                </a:lnTo>
                <a:close/>
              </a:path>
            </a:pathLst>
          </a:custGeom>
          <a:solidFill>
            <a:srgbClr val="FC7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24449" y="3113088"/>
            <a:ext cx="862330" cy="1109980"/>
          </a:xfrm>
          <a:custGeom>
            <a:avLst/>
            <a:gdLst/>
            <a:ahLst/>
            <a:cxnLst/>
            <a:rect l="l" t="t" r="r" b="b"/>
            <a:pathLst>
              <a:path w="862329" h="1109979">
                <a:moveTo>
                  <a:pt x="862012" y="0"/>
                </a:moveTo>
                <a:lnTo>
                  <a:pt x="829665" y="35248"/>
                </a:lnTo>
                <a:lnTo>
                  <a:pt x="799956" y="72441"/>
                </a:lnTo>
                <a:lnTo>
                  <a:pt x="771830" y="110801"/>
                </a:lnTo>
                <a:lnTo>
                  <a:pt x="744232" y="149548"/>
                </a:lnTo>
                <a:lnTo>
                  <a:pt x="716106" y="187908"/>
                </a:lnTo>
                <a:lnTo>
                  <a:pt x="686397" y="225101"/>
                </a:lnTo>
                <a:lnTo>
                  <a:pt x="654050" y="260349"/>
                </a:lnTo>
                <a:lnTo>
                  <a:pt x="644723" y="267692"/>
                </a:lnTo>
                <a:lnTo>
                  <a:pt x="634206" y="273843"/>
                </a:lnTo>
                <a:lnTo>
                  <a:pt x="623689" y="279995"/>
                </a:lnTo>
                <a:lnTo>
                  <a:pt x="581253" y="321716"/>
                </a:lnTo>
                <a:lnTo>
                  <a:pt x="548754" y="357771"/>
                </a:lnTo>
                <a:lnTo>
                  <a:pt x="517093" y="394893"/>
                </a:lnTo>
                <a:lnTo>
                  <a:pt x="486499" y="432472"/>
                </a:lnTo>
                <a:lnTo>
                  <a:pt x="457200" y="469899"/>
                </a:lnTo>
                <a:lnTo>
                  <a:pt x="425238" y="513380"/>
                </a:lnTo>
                <a:lnTo>
                  <a:pt x="394597" y="556926"/>
                </a:lnTo>
                <a:lnTo>
                  <a:pt x="364713" y="600368"/>
                </a:lnTo>
                <a:lnTo>
                  <a:pt x="335025" y="643535"/>
                </a:lnTo>
                <a:lnTo>
                  <a:pt x="304972" y="686258"/>
                </a:lnTo>
                <a:lnTo>
                  <a:pt x="273990" y="728367"/>
                </a:lnTo>
                <a:lnTo>
                  <a:pt x="241519" y="769693"/>
                </a:lnTo>
                <a:lnTo>
                  <a:pt x="206997" y="810064"/>
                </a:lnTo>
                <a:lnTo>
                  <a:pt x="169862" y="849311"/>
                </a:lnTo>
                <a:lnTo>
                  <a:pt x="156840" y="900607"/>
                </a:lnTo>
                <a:lnTo>
                  <a:pt x="140692" y="946546"/>
                </a:lnTo>
                <a:lnTo>
                  <a:pt x="116507" y="989507"/>
                </a:lnTo>
                <a:lnTo>
                  <a:pt x="79374" y="1031873"/>
                </a:lnTo>
                <a:lnTo>
                  <a:pt x="49565" y="1060272"/>
                </a:lnTo>
                <a:lnTo>
                  <a:pt x="52585" y="1057472"/>
                </a:lnTo>
                <a:lnTo>
                  <a:pt x="18752" y="1092248"/>
                </a:lnTo>
                <a:lnTo>
                  <a:pt x="2877" y="1107032"/>
                </a:lnTo>
                <a:lnTo>
                  <a:pt x="0" y="1109661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11750" y="4262438"/>
            <a:ext cx="1685925" cy="0"/>
          </a:xfrm>
          <a:custGeom>
            <a:avLst/>
            <a:gdLst/>
            <a:ahLst/>
            <a:cxnLst/>
            <a:rect l="l" t="t" r="r" b="b"/>
            <a:pathLst>
              <a:path w="1685925">
                <a:moveTo>
                  <a:pt x="0" y="0"/>
                </a:moveTo>
                <a:lnTo>
                  <a:pt x="1685925" y="0"/>
                </a:lnTo>
              </a:path>
            </a:pathLst>
          </a:custGeom>
          <a:ln w="3175">
            <a:solidFill>
              <a:srgbClr val="FC7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97462" y="4262438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98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86462" y="3132138"/>
            <a:ext cx="1633855" cy="0"/>
          </a:xfrm>
          <a:custGeom>
            <a:avLst/>
            <a:gdLst/>
            <a:ahLst/>
            <a:cxnLst/>
            <a:rect l="l" t="t" r="r" b="b"/>
            <a:pathLst>
              <a:path w="1633854">
                <a:moveTo>
                  <a:pt x="0" y="0"/>
                </a:moveTo>
                <a:lnTo>
                  <a:pt x="1633537" y="0"/>
                </a:lnTo>
              </a:path>
            </a:pathLst>
          </a:custGeom>
          <a:ln w="38100">
            <a:solidFill>
              <a:srgbClr val="FC7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86462" y="3113088"/>
            <a:ext cx="1633855" cy="38100"/>
          </a:xfrm>
          <a:custGeom>
            <a:avLst/>
            <a:gdLst/>
            <a:ahLst/>
            <a:cxnLst/>
            <a:rect l="l" t="t" r="r" b="b"/>
            <a:pathLst>
              <a:path w="1633854" h="38100">
                <a:moveTo>
                  <a:pt x="0" y="0"/>
                </a:moveTo>
                <a:lnTo>
                  <a:pt x="51043" y="1506"/>
                </a:lnTo>
                <a:lnTo>
                  <a:pt x="102078" y="3043"/>
                </a:lnTo>
                <a:lnTo>
                  <a:pt x="153106" y="4608"/>
                </a:lnTo>
                <a:lnTo>
                  <a:pt x="204127" y="6194"/>
                </a:lnTo>
                <a:lnTo>
                  <a:pt x="255142" y="7797"/>
                </a:lnTo>
                <a:lnTo>
                  <a:pt x="306152" y="9411"/>
                </a:lnTo>
                <a:lnTo>
                  <a:pt x="357158" y="11030"/>
                </a:lnTo>
                <a:lnTo>
                  <a:pt x="408161" y="12650"/>
                </a:lnTo>
                <a:lnTo>
                  <a:pt x="459161" y="14265"/>
                </a:lnTo>
                <a:lnTo>
                  <a:pt x="510160" y="15871"/>
                </a:lnTo>
                <a:lnTo>
                  <a:pt x="561159" y="17461"/>
                </a:lnTo>
                <a:lnTo>
                  <a:pt x="612158" y="19031"/>
                </a:lnTo>
                <a:lnTo>
                  <a:pt x="663158" y="20575"/>
                </a:lnTo>
                <a:lnTo>
                  <a:pt x="714160" y="22089"/>
                </a:lnTo>
                <a:lnTo>
                  <a:pt x="765164" y="23566"/>
                </a:lnTo>
                <a:lnTo>
                  <a:pt x="816173" y="25003"/>
                </a:lnTo>
                <a:lnTo>
                  <a:pt x="867186" y="26392"/>
                </a:lnTo>
                <a:lnTo>
                  <a:pt x="918205" y="27730"/>
                </a:lnTo>
                <a:lnTo>
                  <a:pt x="969230" y="29011"/>
                </a:lnTo>
                <a:lnTo>
                  <a:pt x="1020263" y="30230"/>
                </a:lnTo>
                <a:lnTo>
                  <a:pt x="1071304" y="31382"/>
                </a:lnTo>
                <a:lnTo>
                  <a:pt x="1122353" y="32460"/>
                </a:lnTo>
                <a:lnTo>
                  <a:pt x="1173413" y="33461"/>
                </a:lnTo>
                <a:lnTo>
                  <a:pt x="1224483" y="34379"/>
                </a:lnTo>
                <a:lnTo>
                  <a:pt x="1275565" y="35208"/>
                </a:lnTo>
                <a:lnTo>
                  <a:pt x="1326659" y="35944"/>
                </a:lnTo>
                <a:lnTo>
                  <a:pt x="1377767" y="36581"/>
                </a:lnTo>
                <a:lnTo>
                  <a:pt x="1428889" y="37114"/>
                </a:lnTo>
                <a:lnTo>
                  <a:pt x="1480026" y="37537"/>
                </a:lnTo>
                <a:lnTo>
                  <a:pt x="1531179" y="37846"/>
                </a:lnTo>
                <a:lnTo>
                  <a:pt x="1582349" y="38035"/>
                </a:lnTo>
                <a:lnTo>
                  <a:pt x="1633537" y="3810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83385" y="3151188"/>
            <a:ext cx="862330" cy="1123950"/>
          </a:xfrm>
          <a:custGeom>
            <a:avLst/>
            <a:gdLst/>
            <a:ahLst/>
            <a:cxnLst/>
            <a:rect l="l" t="t" r="r" b="b"/>
            <a:pathLst>
              <a:path w="862329" h="1123950">
                <a:moveTo>
                  <a:pt x="433963" y="558118"/>
                </a:moveTo>
                <a:lnTo>
                  <a:pt x="0" y="1123948"/>
                </a:lnTo>
                <a:lnTo>
                  <a:pt x="4861" y="1123303"/>
                </a:lnTo>
                <a:lnTo>
                  <a:pt x="16271" y="1121170"/>
                </a:lnTo>
                <a:lnTo>
                  <a:pt x="104874" y="1046334"/>
                </a:lnTo>
                <a:lnTo>
                  <a:pt x="142478" y="1005878"/>
                </a:lnTo>
                <a:lnTo>
                  <a:pt x="174724" y="962147"/>
                </a:lnTo>
                <a:lnTo>
                  <a:pt x="196850" y="914398"/>
                </a:lnTo>
                <a:lnTo>
                  <a:pt x="235991" y="885154"/>
                </a:lnTo>
                <a:lnTo>
                  <a:pt x="264715" y="854272"/>
                </a:lnTo>
                <a:lnTo>
                  <a:pt x="285700" y="817734"/>
                </a:lnTo>
                <a:lnTo>
                  <a:pt x="301625" y="771523"/>
                </a:lnTo>
                <a:lnTo>
                  <a:pt x="319707" y="743395"/>
                </a:lnTo>
                <a:lnTo>
                  <a:pt x="327025" y="731836"/>
                </a:lnTo>
                <a:lnTo>
                  <a:pt x="339898" y="712538"/>
                </a:lnTo>
                <a:lnTo>
                  <a:pt x="352623" y="692942"/>
                </a:lnTo>
                <a:lnTo>
                  <a:pt x="365645" y="673346"/>
                </a:lnTo>
                <a:lnTo>
                  <a:pt x="379412" y="654048"/>
                </a:lnTo>
                <a:lnTo>
                  <a:pt x="398512" y="625870"/>
                </a:lnTo>
                <a:lnTo>
                  <a:pt x="414337" y="597692"/>
                </a:lnTo>
                <a:lnTo>
                  <a:pt x="428972" y="568324"/>
                </a:lnTo>
                <a:lnTo>
                  <a:pt x="433963" y="558118"/>
                </a:lnTo>
                <a:close/>
              </a:path>
              <a:path w="862329" h="1123950">
                <a:moveTo>
                  <a:pt x="469130" y="512265"/>
                </a:moveTo>
                <a:lnTo>
                  <a:pt x="464294" y="517252"/>
                </a:lnTo>
                <a:lnTo>
                  <a:pt x="444500" y="536575"/>
                </a:lnTo>
                <a:lnTo>
                  <a:pt x="433963" y="558118"/>
                </a:lnTo>
                <a:lnTo>
                  <a:pt x="469130" y="512265"/>
                </a:lnTo>
                <a:close/>
              </a:path>
              <a:path w="862329" h="1123950">
                <a:moveTo>
                  <a:pt x="479658" y="498538"/>
                </a:moveTo>
                <a:lnTo>
                  <a:pt x="469130" y="512265"/>
                </a:lnTo>
                <a:lnTo>
                  <a:pt x="473075" y="508198"/>
                </a:lnTo>
                <a:lnTo>
                  <a:pt x="479658" y="498538"/>
                </a:lnTo>
                <a:close/>
              </a:path>
              <a:path w="862329" h="1123950">
                <a:moveTo>
                  <a:pt x="526228" y="437817"/>
                </a:moveTo>
                <a:lnTo>
                  <a:pt x="513953" y="450155"/>
                </a:lnTo>
                <a:lnTo>
                  <a:pt x="496887" y="471487"/>
                </a:lnTo>
                <a:lnTo>
                  <a:pt x="480665" y="497061"/>
                </a:lnTo>
                <a:lnTo>
                  <a:pt x="479658" y="498538"/>
                </a:lnTo>
                <a:lnTo>
                  <a:pt x="526228" y="437817"/>
                </a:lnTo>
                <a:close/>
              </a:path>
              <a:path w="862329" h="1123950">
                <a:moveTo>
                  <a:pt x="696425" y="215902"/>
                </a:moveTo>
                <a:lnTo>
                  <a:pt x="526228" y="437817"/>
                </a:lnTo>
                <a:lnTo>
                  <a:pt x="533400" y="430609"/>
                </a:lnTo>
                <a:lnTo>
                  <a:pt x="554037" y="411658"/>
                </a:lnTo>
                <a:lnTo>
                  <a:pt x="574675" y="392112"/>
                </a:lnTo>
                <a:lnTo>
                  <a:pt x="582017" y="385464"/>
                </a:lnTo>
                <a:lnTo>
                  <a:pt x="589359" y="379412"/>
                </a:lnTo>
                <a:lnTo>
                  <a:pt x="596106" y="373360"/>
                </a:lnTo>
                <a:lnTo>
                  <a:pt x="601662" y="366712"/>
                </a:lnTo>
                <a:lnTo>
                  <a:pt x="630389" y="322414"/>
                </a:lnTo>
                <a:lnTo>
                  <a:pt x="685787" y="232524"/>
                </a:lnTo>
                <a:lnTo>
                  <a:pt x="696425" y="215902"/>
                </a:lnTo>
                <a:close/>
              </a:path>
              <a:path w="862329" h="1123950">
                <a:moveTo>
                  <a:pt x="758101" y="135485"/>
                </a:moveTo>
                <a:lnTo>
                  <a:pt x="744537" y="144462"/>
                </a:lnTo>
                <a:lnTo>
                  <a:pt x="714286" y="187998"/>
                </a:lnTo>
                <a:lnTo>
                  <a:pt x="696425" y="215902"/>
                </a:lnTo>
                <a:lnTo>
                  <a:pt x="758101" y="135485"/>
                </a:lnTo>
                <a:close/>
              </a:path>
              <a:path w="862329" h="1123950">
                <a:moveTo>
                  <a:pt x="785168" y="100194"/>
                </a:moveTo>
                <a:lnTo>
                  <a:pt x="758101" y="135485"/>
                </a:lnTo>
                <a:lnTo>
                  <a:pt x="776309" y="123435"/>
                </a:lnTo>
                <a:lnTo>
                  <a:pt x="786593" y="117276"/>
                </a:lnTo>
                <a:lnTo>
                  <a:pt x="785614" y="117276"/>
                </a:lnTo>
                <a:lnTo>
                  <a:pt x="780873" y="116357"/>
                </a:lnTo>
                <a:lnTo>
                  <a:pt x="781689" y="106355"/>
                </a:lnTo>
                <a:lnTo>
                  <a:pt x="785168" y="100194"/>
                </a:lnTo>
                <a:close/>
              </a:path>
              <a:path w="862329" h="1123950">
                <a:moveTo>
                  <a:pt x="787047" y="117004"/>
                </a:moveTo>
                <a:lnTo>
                  <a:pt x="785614" y="117276"/>
                </a:lnTo>
                <a:lnTo>
                  <a:pt x="786593" y="117276"/>
                </a:lnTo>
                <a:lnTo>
                  <a:pt x="787047" y="117004"/>
                </a:lnTo>
                <a:close/>
              </a:path>
              <a:path w="862329" h="1123950">
                <a:moveTo>
                  <a:pt x="816900" y="58820"/>
                </a:moveTo>
                <a:lnTo>
                  <a:pt x="806251" y="68485"/>
                </a:lnTo>
                <a:lnTo>
                  <a:pt x="796925" y="79375"/>
                </a:lnTo>
                <a:lnTo>
                  <a:pt x="785168" y="100194"/>
                </a:lnTo>
                <a:lnTo>
                  <a:pt x="816900" y="58820"/>
                </a:lnTo>
                <a:close/>
              </a:path>
              <a:path w="862329" h="1123950">
                <a:moveTo>
                  <a:pt x="862012" y="0"/>
                </a:moveTo>
                <a:lnTo>
                  <a:pt x="816900" y="58820"/>
                </a:lnTo>
                <a:lnTo>
                  <a:pt x="827285" y="49683"/>
                </a:lnTo>
                <a:lnTo>
                  <a:pt x="836612" y="39687"/>
                </a:lnTo>
                <a:lnTo>
                  <a:pt x="843483" y="29914"/>
                </a:lnTo>
                <a:lnTo>
                  <a:pt x="849907" y="19843"/>
                </a:lnTo>
                <a:lnTo>
                  <a:pt x="862012" y="0"/>
                </a:lnTo>
                <a:close/>
              </a:path>
            </a:pathLst>
          </a:custGeom>
          <a:solidFill>
            <a:srgbClr val="FC7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83385" y="3151188"/>
            <a:ext cx="862330" cy="1123950"/>
          </a:xfrm>
          <a:custGeom>
            <a:avLst/>
            <a:gdLst/>
            <a:ahLst/>
            <a:cxnLst/>
            <a:rect l="l" t="t" r="r" b="b"/>
            <a:pathLst>
              <a:path w="862329" h="1123950">
                <a:moveTo>
                  <a:pt x="862012" y="0"/>
                </a:moveTo>
                <a:lnTo>
                  <a:pt x="856034" y="9773"/>
                </a:lnTo>
                <a:lnTo>
                  <a:pt x="849907" y="19843"/>
                </a:lnTo>
                <a:lnTo>
                  <a:pt x="843483" y="29914"/>
                </a:lnTo>
                <a:lnTo>
                  <a:pt x="836612" y="39687"/>
                </a:lnTo>
                <a:lnTo>
                  <a:pt x="827285" y="49683"/>
                </a:lnTo>
                <a:lnTo>
                  <a:pt x="816768" y="58935"/>
                </a:lnTo>
                <a:lnTo>
                  <a:pt x="806251" y="68485"/>
                </a:lnTo>
                <a:lnTo>
                  <a:pt x="796924" y="79374"/>
                </a:lnTo>
                <a:lnTo>
                  <a:pt x="781689" y="106355"/>
                </a:lnTo>
                <a:lnTo>
                  <a:pt x="780873" y="116357"/>
                </a:lnTo>
                <a:lnTo>
                  <a:pt x="785613" y="117276"/>
                </a:lnTo>
                <a:lnTo>
                  <a:pt x="787047" y="117004"/>
                </a:lnTo>
                <a:lnTo>
                  <a:pt x="776309" y="123435"/>
                </a:lnTo>
                <a:lnTo>
                  <a:pt x="744537" y="144462"/>
                </a:lnTo>
                <a:lnTo>
                  <a:pt x="714286" y="187998"/>
                </a:lnTo>
                <a:lnTo>
                  <a:pt x="685787" y="232524"/>
                </a:lnTo>
                <a:lnTo>
                  <a:pt x="658126" y="277507"/>
                </a:lnTo>
                <a:lnTo>
                  <a:pt x="630389" y="322414"/>
                </a:lnTo>
                <a:lnTo>
                  <a:pt x="601662" y="366712"/>
                </a:lnTo>
                <a:lnTo>
                  <a:pt x="596106" y="373360"/>
                </a:lnTo>
                <a:lnTo>
                  <a:pt x="589359" y="379412"/>
                </a:lnTo>
                <a:lnTo>
                  <a:pt x="582017" y="385464"/>
                </a:lnTo>
                <a:lnTo>
                  <a:pt x="574674" y="392112"/>
                </a:lnTo>
                <a:lnTo>
                  <a:pt x="554037" y="411658"/>
                </a:lnTo>
                <a:lnTo>
                  <a:pt x="533399" y="430609"/>
                </a:lnTo>
                <a:lnTo>
                  <a:pt x="513953" y="450155"/>
                </a:lnTo>
                <a:lnTo>
                  <a:pt x="496887" y="471487"/>
                </a:lnTo>
                <a:lnTo>
                  <a:pt x="480665" y="497061"/>
                </a:lnTo>
                <a:lnTo>
                  <a:pt x="473074" y="508198"/>
                </a:lnTo>
                <a:lnTo>
                  <a:pt x="464294" y="517252"/>
                </a:lnTo>
                <a:lnTo>
                  <a:pt x="444499" y="536575"/>
                </a:lnTo>
                <a:lnTo>
                  <a:pt x="428972" y="568324"/>
                </a:lnTo>
                <a:lnTo>
                  <a:pt x="414337" y="597693"/>
                </a:lnTo>
                <a:lnTo>
                  <a:pt x="398512" y="625871"/>
                </a:lnTo>
                <a:lnTo>
                  <a:pt x="379412" y="654049"/>
                </a:lnTo>
                <a:lnTo>
                  <a:pt x="365645" y="673347"/>
                </a:lnTo>
                <a:lnTo>
                  <a:pt x="352623" y="692943"/>
                </a:lnTo>
                <a:lnTo>
                  <a:pt x="339898" y="712539"/>
                </a:lnTo>
                <a:lnTo>
                  <a:pt x="327024" y="731837"/>
                </a:lnTo>
                <a:lnTo>
                  <a:pt x="319707" y="743396"/>
                </a:lnTo>
                <a:lnTo>
                  <a:pt x="311348" y="756443"/>
                </a:lnTo>
                <a:lnTo>
                  <a:pt x="304477" y="767109"/>
                </a:lnTo>
                <a:lnTo>
                  <a:pt x="301624" y="771524"/>
                </a:lnTo>
                <a:lnTo>
                  <a:pt x="285700" y="817735"/>
                </a:lnTo>
                <a:lnTo>
                  <a:pt x="264715" y="854273"/>
                </a:lnTo>
                <a:lnTo>
                  <a:pt x="235991" y="885154"/>
                </a:lnTo>
                <a:lnTo>
                  <a:pt x="196849" y="914399"/>
                </a:lnTo>
                <a:lnTo>
                  <a:pt x="174724" y="962148"/>
                </a:lnTo>
                <a:lnTo>
                  <a:pt x="142478" y="1005879"/>
                </a:lnTo>
                <a:lnTo>
                  <a:pt x="104874" y="1046335"/>
                </a:lnTo>
                <a:lnTo>
                  <a:pt x="66674" y="1084261"/>
                </a:lnTo>
                <a:lnTo>
                  <a:pt x="59779" y="1091157"/>
                </a:lnTo>
                <a:lnTo>
                  <a:pt x="29467" y="1117252"/>
                </a:lnTo>
                <a:lnTo>
                  <a:pt x="4861" y="1123304"/>
                </a:lnTo>
                <a:lnTo>
                  <a:pt x="0" y="1123949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81587" y="4222750"/>
            <a:ext cx="43180" cy="1698625"/>
          </a:xfrm>
          <a:custGeom>
            <a:avLst/>
            <a:gdLst/>
            <a:ahLst/>
            <a:cxnLst/>
            <a:rect l="l" t="t" r="r" b="b"/>
            <a:pathLst>
              <a:path w="43179" h="1698625">
                <a:moveTo>
                  <a:pt x="42862" y="0"/>
                </a:moveTo>
                <a:lnTo>
                  <a:pt x="41831" y="51701"/>
                </a:lnTo>
                <a:lnTo>
                  <a:pt x="40690" y="103368"/>
                </a:lnTo>
                <a:lnTo>
                  <a:pt x="39449" y="155001"/>
                </a:lnTo>
                <a:lnTo>
                  <a:pt x="38117" y="206603"/>
                </a:lnTo>
                <a:lnTo>
                  <a:pt x="36702" y="258176"/>
                </a:lnTo>
                <a:lnTo>
                  <a:pt x="35214" y="309722"/>
                </a:lnTo>
                <a:lnTo>
                  <a:pt x="33662" y="361242"/>
                </a:lnTo>
                <a:lnTo>
                  <a:pt x="32054" y="412739"/>
                </a:lnTo>
                <a:lnTo>
                  <a:pt x="30400" y="464216"/>
                </a:lnTo>
                <a:lnTo>
                  <a:pt x="28708" y="515673"/>
                </a:lnTo>
                <a:lnTo>
                  <a:pt x="26987" y="567113"/>
                </a:lnTo>
                <a:lnTo>
                  <a:pt x="25247" y="618538"/>
                </a:lnTo>
                <a:lnTo>
                  <a:pt x="23496" y="669950"/>
                </a:lnTo>
                <a:lnTo>
                  <a:pt x="21743" y="721352"/>
                </a:lnTo>
                <a:lnTo>
                  <a:pt x="19998" y="772744"/>
                </a:lnTo>
                <a:lnTo>
                  <a:pt x="18268" y="824130"/>
                </a:lnTo>
                <a:lnTo>
                  <a:pt x="16564" y="875511"/>
                </a:lnTo>
                <a:lnTo>
                  <a:pt x="14894" y="926889"/>
                </a:lnTo>
                <a:lnTo>
                  <a:pt x="13266" y="978267"/>
                </a:lnTo>
                <a:lnTo>
                  <a:pt x="11691" y="1029646"/>
                </a:lnTo>
                <a:lnTo>
                  <a:pt x="10176" y="1081028"/>
                </a:lnTo>
                <a:lnTo>
                  <a:pt x="8731" y="1132416"/>
                </a:lnTo>
                <a:lnTo>
                  <a:pt x="7365" y="1183811"/>
                </a:lnTo>
                <a:lnTo>
                  <a:pt x="6086" y="1235216"/>
                </a:lnTo>
                <a:lnTo>
                  <a:pt x="4904" y="1286632"/>
                </a:lnTo>
                <a:lnTo>
                  <a:pt x="3828" y="1338062"/>
                </a:lnTo>
                <a:lnTo>
                  <a:pt x="2866" y="1389508"/>
                </a:lnTo>
                <a:lnTo>
                  <a:pt x="2027" y="1440971"/>
                </a:lnTo>
                <a:lnTo>
                  <a:pt x="1321" y="1492454"/>
                </a:lnTo>
                <a:lnTo>
                  <a:pt x="756" y="1543959"/>
                </a:lnTo>
                <a:lnTo>
                  <a:pt x="342" y="1595487"/>
                </a:lnTo>
                <a:lnTo>
                  <a:pt x="87" y="1647042"/>
                </a:lnTo>
                <a:lnTo>
                  <a:pt x="0" y="16986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072062" y="5920782"/>
            <a:ext cx="1738630" cy="13335"/>
          </a:xfrm>
          <a:custGeom>
            <a:avLst/>
            <a:gdLst/>
            <a:ahLst/>
            <a:cxnLst/>
            <a:rect l="l" t="t" r="r" b="b"/>
            <a:pathLst>
              <a:path w="1738629" h="13335">
                <a:moveTo>
                  <a:pt x="0" y="13292"/>
                </a:moveTo>
                <a:lnTo>
                  <a:pt x="55631" y="12394"/>
                </a:lnTo>
                <a:lnTo>
                  <a:pt x="108299" y="11535"/>
                </a:lnTo>
                <a:lnTo>
                  <a:pt x="158117" y="10716"/>
                </a:lnTo>
                <a:lnTo>
                  <a:pt x="205198" y="9935"/>
                </a:lnTo>
                <a:lnTo>
                  <a:pt x="249655" y="9192"/>
                </a:lnTo>
                <a:lnTo>
                  <a:pt x="291599" y="8485"/>
                </a:lnTo>
                <a:lnTo>
                  <a:pt x="331143" y="7814"/>
                </a:lnTo>
                <a:lnTo>
                  <a:pt x="403484" y="6577"/>
                </a:lnTo>
                <a:lnTo>
                  <a:pt x="467579" y="5472"/>
                </a:lnTo>
                <a:lnTo>
                  <a:pt x="496816" y="4967"/>
                </a:lnTo>
                <a:lnTo>
                  <a:pt x="524329" y="4493"/>
                </a:lnTo>
                <a:lnTo>
                  <a:pt x="574634" y="3632"/>
                </a:lnTo>
                <a:lnTo>
                  <a:pt x="619397" y="2883"/>
                </a:lnTo>
                <a:lnTo>
                  <a:pt x="659517" y="2239"/>
                </a:lnTo>
                <a:lnTo>
                  <a:pt x="712966" y="1454"/>
                </a:lnTo>
                <a:lnTo>
                  <a:pt x="761039" y="865"/>
                </a:lnTo>
                <a:lnTo>
                  <a:pt x="806777" y="448"/>
                </a:lnTo>
                <a:lnTo>
                  <a:pt x="853222" y="181"/>
                </a:lnTo>
                <a:lnTo>
                  <a:pt x="903416" y="39"/>
                </a:lnTo>
                <a:lnTo>
                  <a:pt x="960398" y="0"/>
                </a:lnTo>
                <a:lnTo>
                  <a:pt x="981427" y="5"/>
                </a:lnTo>
                <a:lnTo>
                  <a:pt x="1027212" y="38"/>
                </a:lnTo>
                <a:lnTo>
                  <a:pt x="1078717" y="95"/>
                </a:lnTo>
                <a:lnTo>
                  <a:pt x="1136844" y="170"/>
                </a:lnTo>
                <a:lnTo>
                  <a:pt x="1168672" y="211"/>
                </a:lnTo>
                <a:lnTo>
                  <a:pt x="1202494" y="255"/>
                </a:lnTo>
                <a:lnTo>
                  <a:pt x="1276568" y="343"/>
                </a:lnTo>
                <a:lnTo>
                  <a:pt x="1317046" y="386"/>
                </a:lnTo>
                <a:lnTo>
                  <a:pt x="1359968" y="427"/>
                </a:lnTo>
                <a:lnTo>
                  <a:pt x="1405446" y="466"/>
                </a:lnTo>
                <a:lnTo>
                  <a:pt x="1453594" y="501"/>
                </a:lnTo>
                <a:lnTo>
                  <a:pt x="1504523" y="532"/>
                </a:lnTo>
                <a:lnTo>
                  <a:pt x="1558347" y="557"/>
                </a:lnTo>
                <a:lnTo>
                  <a:pt x="1615178" y="576"/>
                </a:lnTo>
                <a:lnTo>
                  <a:pt x="1675128" y="588"/>
                </a:lnTo>
                <a:lnTo>
                  <a:pt x="1738311" y="593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783385" y="4249739"/>
            <a:ext cx="66675" cy="1633855"/>
          </a:xfrm>
          <a:custGeom>
            <a:avLst/>
            <a:gdLst/>
            <a:ahLst/>
            <a:cxnLst/>
            <a:rect l="l" t="t" r="r" b="b"/>
            <a:pathLst>
              <a:path w="66675" h="1633854">
                <a:moveTo>
                  <a:pt x="66674" y="0"/>
                </a:moveTo>
                <a:lnTo>
                  <a:pt x="65909" y="52056"/>
                </a:lnTo>
                <a:lnTo>
                  <a:pt x="65192" y="104091"/>
                </a:lnTo>
                <a:lnTo>
                  <a:pt x="64514" y="156107"/>
                </a:lnTo>
                <a:lnTo>
                  <a:pt x="63865" y="208106"/>
                </a:lnTo>
                <a:lnTo>
                  <a:pt x="63237" y="260092"/>
                </a:lnTo>
                <a:lnTo>
                  <a:pt x="62618" y="312067"/>
                </a:lnTo>
                <a:lnTo>
                  <a:pt x="61999" y="364034"/>
                </a:lnTo>
                <a:lnTo>
                  <a:pt x="61370" y="415995"/>
                </a:lnTo>
                <a:lnTo>
                  <a:pt x="60721" y="467953"/>
                </a:lnTo>
                <a:lnTo>
                  <a:pt x="60044" y="519912"/>
                </a:lnTo>
                <a:lnTo>
                  <a:pt x="59327" y="571873"/>
                </a:lnTo>
                <a:lnTo>
                  <a:pt x="58561" y="623840"/>
                </a:lnTo>
                <a:lnTo>
                  <a:pt x="57736" y="675815"/>
                </a:lnTo>
                <a:lnTo>
                  <a:pt x="56842" y="727801"/>
                </a:lnTo>
                <a:lnTo>
                  <a:pt x="55871" y="779800"/>
                </a:lnTo>
                <a:lnTo>
                  <a:pt x="54811" y="831816"/>
                </a:lnTo>
                <a:lnTo>
                  <a:pt x="53653" y="883851"/>
                </a:lnTo>
                <a:lnTo>
                  <a:pt x="52387" y="935907"/>
                </a:lnTo>
                <a:lnTo>
                  <a:pt x="50450" y="987356"/>
                </a:lnTo>
                <a:lnTo>
                  <a:pt x="47486" y="1037977"/>
                </a:lnTo>
                <a:lnTo>
                  <a:pt x="43681" y="1087915"/>
                </a:lnTo>
                <a:lnTo>
                  <a:pt x="39224" y="1137314"/>
                </a:lnTo>
                <a:lnTo>
                  <a:pt x="34302" y="1186320"/>
                </a:lnTo>
                <a:lnTo>
                  <a:pt x="29102" y="1235076"/>
                </a:lnTo>
                <a:lnTo>
                  <a:pt x="23812" y="1283729"/>
                </a:lnTo>
                <a:lnTo>
                  <a:pt x="18619" y="1332422"/>
                </a:lnTo>
                <a:lnTo>
                  <a:pt x="13711" y="1381300"/>
                </a:lnTo>
                <a:lnTo>
                  <a:pt x="9275" y="1430509"/>
                </a:lnTo>
                <a:lnTo>
                  <a:pt x="5498" y="1480192"/>
                </a:lnTo>
                <a:lnTo>
                  <a:pt x="2568" y="1530494"/>
                </a:lnTo>
                <a:lnTo>
                  <a:pt x="673" y="1581561"/>
                </a:lnTo>
                <a:lnTo>
                  <a:pt x="0" y="1633536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45400" y="3176587"/>
            <a:ext cx="0" cy="1714500"/>
          </a:xfrm>
          <a:custGeom>
            <a:avLst/>
            <a:gdLst/>
            <a:ahLst/>
            <a:cxnLst/>
            <a:rect l="l" t="t" r="r" b="b"/>
            <a:pathLst>
              <a:path h="1714500">
                <a:moveTo>
                  <a:pt x="0" y="0"/>
                </a:moveTo>
                <a:lnTo>
                  <a:pt x="0" y="1714499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10375" y="4862514"/>
            <a:ext cx="862330" cy="1031875"/>
          </a:xfrm>
          <a:custGeom>
            <a:avLst/>
            <a:gdLst/>
            <a:ahLst/>
            <a:cxnLst/>
            <a:rect l="l" t="t" r="r" b="b"/>
            <a:pathLst>
              <a:path w="862329" h="1031875">
                <a:moveTo>
                  <a:pt x="862012" y="0"/>
                </a:moveTo>
                <a:lnTo>
                  <a:pt x="833586" y="22423"/>
                </a:lnTo>
                <a:lnTo>
                  <a:pt x="809624" y="46037"/>
                </a:lnTo>
                <a:lnTo>
                  <a:pt x="785663" y="69651"/>
                </a:lnTo>
                <a:lnTo>
                  <a:pt x="757237" y="92074"/>
                </a:lnTo>
                <a:lnTo>
                  <a:pt x="733052" y="126255"/>
                </a:lnTo>
                <a:lnTo>
                  <a:pt x="706635" y="158353"/>
                </a:lnTo>
                <a:lnTo>
                  <a:pt x="679325" y="189855"/>
                </a:lnTo>
                <a:lnTo>
                  <a:pt x="652462" y="222249"/>
                </a:lnTo>
                <a:lnTo>
                  <a:pt x="633362" y="250651"/>
                </a:lnTo>
                <a:lnTo>
                  <a:pt x="618728" y="280392"/>
                </a:lnTo>
                <a:lnTo>
                  <a:pt x="604688" y="310430"/>
                </a:lnTo>
                <a:lnTo>
                  <a:pt x="587374" y="339725"/>
                </a:lnTo>
                <a:lnTo>
                  <a:pt x="577964" y="371182"/>
                </a:lnTo>
                <a:lnTo>
                  <a:pt x="575335" y="379552"/>
                </a:lnTo>
                <a:lnTo>
                  <a:pt x="572173" y="378701"/>
                </a:lnTo>
                <a:lnTo>
                  <a:pt x="561162" y="382498"/>
                </a:lnTo>
                <a:lnTo>
                  <a:pt x="534987" y="404812"/>
                </a:lnTo>
                <a:lnTo>
                  <a:pt x="504800" y="439216"/>
                </a:lnTo>
                <a:lnTo>
                  <a:pt x="476845" y="476448"/>
                </a:lnTo>
                <a:lnTo>
                  <a:pt x="448592" y="513977"/>
                </a:lnTo>
                <a:lnTo>
                  <a:pt x="417512" y="549274"/>
                </a:lnTo>
                <a:lnTo>
                  <a:pt x="407593" y="581697"/>
                </a:lnTo>
                <a:lnTo>
                  <a:pt x="404075" y="589203"/>
                </a:lnTo>
                <a:lnTo>
                  <a:pt x="397738" y="585736"/>
                </a:lnTo>
                <a:lnTo>
                  <a:pt x="379361" y="585241"/>
                </a:lnTo>
                <a:lnTo>
                  <a:pt x="339724" y="601662"/>
                </a:lnTo>
                <a:lnTo>
                  <a:pt x="331043" y="609401"/>
                </a:lnTo>
                <a:lnTo>
                  <a:pt x="325040" y="619521"/>
                </a:lnTo>
                <a:lnTo>
                  <a:pt x="319633" y="630237"/>
                </a:lnTo>
                <a:lnTo>
                  <a:pt x="312737" y="639762"/>
                </a:lnTo>
                <a:lnTo>
                  <a:pt x="303882" y="647327"/>
                </a:lnTo>
                <a:lnTo>
                  <a:pt x="294282" y="653851"/>
                </a:lnTo>
                <a:lnTo>
                  <a:pt x="284385" y="660077"/>
                </a:lnTo>
                <a:lnTo>
                  <a:pt x="274637" y="666749"/>
                </a:lnTo>
                <a:lnTo>
                  <a:pt x="247649" y="706437"/>
                </a:lnTo>
                <a:lnTo>
                  <a:pt x="238521" y="747712"/>
                </a:lnTo>
                <a:lnTo>
                  <a:pt x="233362" y="767605"/>
                </a:lnTo>
                <a:lnTo>
                  <a:pt x="222249" y="784224"/>
                </a:lnTo>
                <a:lnTo>
                  <a:pt x="200025" y="809079"/>
                </a:lnTo>
                <a:lnTo>
                  <a:pt x="184943" y="834231"/>
                </a:lnTo>
                <a:lnTo>
                  <a:pt x="157162" y="888999"/>
                </a:lnTo>
                <a:lnTo>
                  <a:pt x="136847" y="907975"/>
                </a:lnTo>
                <a:lnTo>
                  <a:pt x="130175" y="914399"/>
                </a:lnTo>
                <a:lnTo>
                  <a:pt x="104775" y="954087"/>
                </a:lnTo>
                <a:lnTo>
                  <a:pt x="98821" y="974526"/>
                </a:lnTo>
                <a:lnTo>
                  <a:pt x="95845" y="984671"/>
                </a:lnTo>
                <a:lnTo>
                  <a:pt x="90487" y="993774"/>
                </a:lnTo>
                <a:lnTo>
                  <a:pt x="67642" y="1010443"/>
                </a:lnTo>
                <a:lnTo>
                  <a:pt x="37504" y="1022349"/>
                </a:lnTo>
                <a:lnTo>
                  <a:pt x="11236" y="1029493"/>
                </a:lnTo>
                <a:lnTo>
                  <a:pt x="0" y="103187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638040" y="6416357"/>
            <a:ext cx="205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CC99"/>
                </a:solidFill>
                <a:latin typeface="Comic Sans MS"/>
                <a:cs typeface="Comic Sans MS"/>
              </a:rPr>
              <a:t>x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965190" y="2104708"/>
            <a:ext cx="189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CC99"/>
                </a:solidFill>
                <a:latin typeface="Comic Sans MS"/>
                <a:cs typeface="Comic Sans MS"/>
              </a:rPr>
              <a:t>z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935662" y="2723408"/>
            <a:ext cx="87630" cy="2153920"/>
          </a:xfrm>
          <a:custGeom>
            <a:avLst/>
            <a:gdLst/>
            <a:ahLst/>
            <a:cxnLst/>
            <a:rect l="l" t="t" r="r" b="b"/>
            <a:pathLst>
              <a:path w="87629" h="2153920">
                <a:moveTo>
                  <a:pt x="87035" y="0"/>
                </a:moveTo>
                <a:lnTo>
                  <a:pt x="76993" y="34080"/>
                </a:lnTo>
                <a:lnTo>
                  <a:pt x="58737" y="125361"/>
                </a:lnTo>
                <a:lnTo>
                  <a:pt x="47624" y="217436"/>
                </a:lnTo>
                <a:lnTo>
                  <a:pt x="41274" y="311892"/>
                </a:lnTo>
                <a:lnTo>
                  <a:pt x="41274" y="502392"/>
                </a:lnTo>
                <a:lnTo>
                  <a:pt x="51593" y="696861"/>
                </a:lnTo>
                <a:lnTo>
                  <a:pt x="63499" y="892123"/>
                </a:lnTo>
                <a:lnTo>
                  <a:pt x="68262" y="1085798"/>
                </a:lnTo>
                <a:lnTo>
                  <a:pt x="65881" y="1182636"/>
                </a:lnTo>
                <a:lnTo>
                  <a:pt x="58737" y="1277886"/>
                </a:lnTo>
                <a:lnTo>
                  <a:pt x="45243" y="1372342"/>
                </a:lnTo>
                <a:lnTo>
                  <a:pt x="25399" y="1466004"/>
                </a:lnTo>
                <a:lnTo>
                  <a:pt x="20637" y="1561254"/>
                </a:lnTo>
                <a:lnTo>
                  <a:pt x="15874" y="1640629"/>
                </a:lnTo>
                <a:lnTo>
                  <a:pt x="12699" y="1704923"/>
                </a:lnTo>
                <a:lnTo>
                  <a:pt x="9524" y="1757311"/>
                </a:lnTo>
                <a:lnTo>
                  <a:pt x="7143" y="1799379"/>
                </a:lnTo>
                <a:lnTo>
                  <a:pt x="4762" y="1832717"/>
                </a:lnTo>
                <a:lnTo>
                  <a:pt x="3174" y="1859704"/>
                </a:lnTo>
                <a:lnTo>
                  <a:pt x="2381" y="1882723"/>
                </a:lnTo>
                <a:lnTo>
                  <a:pt x="793" y="1923998"/>
                </a:lnTo>
                <a:lnTo>
                  <a:pt x="0" y="1946223"/>
                </a:lnTo>
                <a:lnTo>
                  <a:pt x="0" y="1971623"/>
                </a:lnTo>
                <a:lnTo>
                  <a:pt x="0" y="2003373"/>
                </a:lnTo>
                <a:lnTo>
                  <a:pt x="0" y="2043061"/>
                </a:lnTo>
                <a:lnTo>
                  <a:pt x="0" y="2092273"/>
                </a:lnTo>
                <a:lnTo>
                  <a:pt x="0" y="2153392"/>
                </a:lnTo>
              </a:path>
            </a:pathLst>
          </a:custGeom>
          <a:ln w="57149">
            <a:solidFill>
              <a:srgbClr val="008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908163" y="2668588"/>
            <a:ext cx="164465" cy="189230"/>
          </a:xfrm>
          <a:custGeom>
            <a:avLst/>
            <a:gdLst/>
            <a:ahLst/>
            <a:cxnLst/>
            <a:rect l="l" t="t" r="r" b="b"/>
            <a:pathLst>
              <a:path w="164464" h="189230">
                <a:moveTo>
                  <a:pt x="130686" y="0"/>
                </a:moveTo>
                <a:lnTo>
                  <a:pt x="0" y="140230"/>
                </a:lnTo>
                <a:lnTo>
                  <a:pt x="164459" y="188687"/>
                </a:lnTo>
                <a:lnTo>
                  <a:pt x="130686" y="0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935662" y="4849814"/>
            <a:ext cx="2284730" cy="41275"/>
          </a:xfrm>
          <a:custGeom>
            <a:avLst/>
            <a:gdLst/>
            <a:ahLst/>
            <a:cxnLst/>
            <a:rect l="l" t="t" r="r" b="b"/>
            <a:pathLst>
              <a:path w="2284729" h="41275">
                <a:moveTo>
                  <a:pt x="0" y="0"/>
                </a:moveTo>
                <a:lnTo>
                  <a:pt x="123824" y="793"/>
                </a:lnTo>
                <a:lnTo>
                  <a:pt x="241300" y="1587"/>
                </a:lnTo>
                <a:lnTo>
                  <a:pt x="353218" y="3174"/>
                </a:lnTo>
                <a:lnTo>
                  <a:pt x="461168" y="3968"/>
                </a:lnTo>
                <a:lnTo>
                  <a:pt x="665956" y="6349"/>
                </a:lnTo>
                <a:lnTo>
                  <a:pt x="862012" y="9524"/>
                </a:lnTo>
                <a:lnTo>
                  <a:pt x="1056480" y="12699"/>
                </a:lnTo>
                <a:lnTo>
                  <a:pt x="1255712" y="15081"/>
                </a:lnTo>
                <a:lnTo>
                  <a:pt x="1466055" y="18256"/>
                </a:lnTo>
                <a:lnTo>
                  <a:pt x="1577180" y="19049"/>
                </a:lnTo>
                <a:lnTo>
                  <a:pt x="1693862" y="20637"/>
                </a:lnTo>
                <a:lnTo>
                  <a:pt x="1778793" y="27781"/>
                </a:lnTo>
                <a:lnTo>
                  <a:pt x="1856581" y="33337"/>
                </a:lnTo>
                <a:lnTo>
                  <a:pt x="2003424" y="39687"/>
                </a:lnTo>
                <a:lnTo>
                  <a:pt x="2078037" y="40481"/>
                </a:lnTo>
                <a:lnTo>
                  <a:pt x="2157412" y="41274"/>
                </a:lnTo>
                <a:lnTo>
                  <a:pt x="2243931" y="41274"/>
                </a:lnTo>
                <a:lnTo>
                  <a:pt x="2284412" y="41274"/>
                </a:lnTo>
              </a:path>
            </a:pathLst>
          </a:custGeom>
          <a:ln w="57149">
            <a:solidFill>
              <a:srgbClr val="434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105775" y="4805363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0"/>
                </a:moveTo>
                <a:lnTo>
                  <a:pt x="0" y="171450"/>
                </a:lnTo>
                <a:lnTo>
                  <a:pt x="171450" y="85725"/>
                </a:lnTo>
                <a:lnTo>
                  <a:pt x="0" y="0"/>
                </a:lnTo>
                <a:close/>
              </a:path>
            </a:pathLst>
          </a:custGeom>
          <a:solidFill>
            <a:srgbClr val="434D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823945" y="4824412"/>
            <a:ext cx="1097915" cy="1463675"/>
          </a:xfrm>
          <a:custGeom>
            <a:avLst/>
            <a:gdLst/>
            <a:ahLst/>
            <a:cxnLst/>
            <a:rect l="l" t="t" r="r" b="b"/>
            <a:pathLst>
              <a:path w="1097914" h="1463675">
                <a:moveTo>
                  <a:pt x="1097428" y="0"/>
                </a:moveTo>
                <a:lnTo>
                  <a:pt x="1076791" y="44449"/>
                </a:lnTo>
                <a:lnTo>
                  <a:pt x="1049011" y="84137"/>
                </a:lnTo>
                <a:lnTo>
                  <a:pt x="1015673" y="121443"/>
                </a:lnTo>
                <a:lnTo>
                  <a:pt x="979954" y="155574"/>
                </a:lnTo>
                <a:lnTo>
                  <a:pt x="972810" y="175418"/>
                </a:lnTo>
                <a:lnTo>
                  <a:pt x="964873" y="189706"/>
                </a:lnTo>
                <a:lnTo>
                  <a:pt x="947410" y="207962"/>
                </a:lnTo>
                <a:lnTo>
                  <a:pt x="926773" y="222249"/>
                </a:lnTo>
                <a:lnTo>
                  <a:pt x="914866" y="233362"/>
                </a:lnTo>
                <a:lnTo>
                  <a:pt x="848985" y="318293"/>
                </a:lnTo>
                <a:lnTo>
                  <a:pt x="797391" y="390524"/>
                </a:lnTo>
                <a:lnTo>
                  <a:pt x="788660" y="420687"/>
                </a:lnTo>
                <a:lnTo>
                  <a:pt x="784691" y="433387"/>
                </a:lnTo>
                <a:lnTo>
                  <a:pt x="783898" y="435768"/>
                </a:lnTo>
                <a:lnTo>
                  <a:pt x="784691" y="431800"/>
                </a:lnTo>
                <a:lnTo>
                  <a:pt x="784691" y="426243"/>
                </a:lnTo>
                <a:lnTo>
                  <a:pt x="757704" y="457200"/>
                </a:lnTo>
                <a:lnTo>
                  <a:pt x="751354" y="476250"/>
                </a:lnTo>
                <a:lnTo>
                  <a:pt x="745004" y="495299"/>
                </a:lnTo>
                <a:lnTo>
                  <a:pt x="698173" y="551656"/>
                </a:lnTo>
                <a:lnTo>
                  <a:pt x="665629" y="580231"/>
                </a:lnTo>
                <a:lnTo>
                  <a:pt x="630704" y="608806"/>
                </a:lnTo>
                <a:lnTo>
                  <a:pt x="558473" y="661987"/>
                </a:lnTo>
                <a:lnTo>
                  <a:pt x="525929" y="685006"/>
                </a:lnTo>
                <a:lnTo>
                  <a:pt x="497354" y="704849"/>
                </a:lnTo>
                <a:lnTo>
                  <a:pt x="485448" y="733424"/>
                </a:lnTo>
                <a:lnTo>
                  <a:pt x="471160" y="754856"/>
                </a:lnTo>
                <a:lnTo>
                  <a:pt x="453698" y="774699"/>
                </a:lnTo>
                <a:lnTo>
                  <a:pt x="432266" y="796924"/>
                </a:lnTo>
                <a:lnTo>
                  <a:pt x="407660" y="857249"/>
                </a:lnTo>
                <a:lnTo>
                  <a:pt x="379879" y="914399"/>
                </a:lnTo>
                <a:lnTo>
                  <a:pt x="369560" y="939006"/>
                </a:lnTo>
                <a:lnTo>
                  <a:pt x="364004" y="960437"/>
                </a:lnTo>
                <a:lnTo>
                  <a:pt x="356860" y="996156"/>
                </a:lnTo>
                <a:lnTo>
                  <a:pt x="351304" y="1010443"/>
                </a:lnTo>
                <a:lnTo>
                  <a:pt x="341779" y="1023143"/>
                </a:lnTo>
                <a:lnTo>
                  <a:pt x="325110" y="1034255"/>
                </a:lnTo>
                <a:lnTo>
                  <a:pt x="300504" y="1044574"/>
                </a:lnTo>
                <a:lnTo>
                  <a:pt x="263198" y="1072355"/>
                </a:lnTo>
                <a:lnTo>
                  <a:pt x="236210" y="1100930"/>
                </a:lnTo>
                <a:lnTo>
                  <a:pt x="211604" y="1133474"/>
                </a:lnTo>
                <a:lnTo>
                  <a:pt x="183029" y="1174749"/>
                </a:lnTo>
                <a:lnTo>
                  <a:pt x="150485" y="1216818"/>
                </a:lnTo>
                <a:lnTo>
                  <a:pt x="114767" y="1257299"/>
                </a:lnTo>
                <a:lnTo>
                  <a:pt x="80635" y="1298574"/>
                </a:lnTo>
                <a:lnTo>
                  <a:pt x="52854" y="1344612"/>
                </a:lnTo>
                <a:lnTo>
                  <a:pt x="33010" y="1407318"/>
                </a:lnTo>
                <a:lnTo>
                  <a:pt x="21898" y="1435099"/>
                </a:lnTo>
                <a:lnTo>
                  <a:pt x="467" y="1462087"/>
                </a:lnTo>
                <a:lnTo>
                  <a:pt x="0" y="1463050"/>
                </a:lnTo>
              </a:path>
            </a:pathLst>
          </a:custGeom>
          <a:ln w="57149">
            <a:solidFill>
              <a:srgbClr val="008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796674" y="6147215"/>
            <a:ext cx="154305" cy="191770"/>
          </a:xfrm>
          <a:custGeom>
            <a:avLst/>
            <a:gdLst/>
            <a:ahLst/>
            <a:cxnLst/>
            <a:rect l="l" t="t" r="r" b="b"/>
            <a:pathLst>
              <a:path w="154304" h="191770">
                <a:moveTo>
                  <a:pt x="0" y="0"/>
                </a:moveTo>
                <a:lnTo>
                  <a:pt x="2338" y="191672"/>
                </a:lnTo>
                <a:lnTo>
                  <a:pt x="154273" y="74799"/>
                </a:lnTo>
                <a:lnTo>
                  <a:pt x="0" y="0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980112" y="3181350"/>
            <a:ext cx="810895" cy="2659380"/>
          </a:xfrm>
          <a:custGeom>
            <a:avLst/>
            <a:gdLst/>
            <a:ahLst/>
            <a:cxnLst/>
            <a:rect l="l" t="t" r="r" b="b"/>
            <a:pathLst>
              <a:path w="810895" h="2659379">
                <a:moveTo>
                  <a:pt x="50800" y="0"/>
                </a:moveTo>
                <a:lnTo>
                  <a:pt x="41530" y="48691"/>
                </a:lnTo>
                <a:lnTo>
                  <a:pt x="33937" y="97332"/>
                </a:lnTo>
                <a:lnTo>
                  <a:pt x="28043" y="146685"/>
                </a:lnTo>
                <a:lnTo>
                  <a:pt x="24059" y="196296"/>
                </a:lnTo>
                <a:lnTo>
                  <a:pt x="22151" y="246014"/>
                </a:lnTo>
                <a:lnTo>
                  <a:pt x="22482" y="295690"/>
                </a:lnTo>
                <a:lnTo>
                  <a:pt x="25218" y="345172"/>
                </a:lnTo>
                <a:lnTo>
                  <a:pt x="30523" y="394310"/>
                </a:lnTo>
                <a:lnTo>
                  <a:pt x="38562" y="442955"/>
                </a:lnTo>
                <a:lnTo>
                  <a:pt x="49499" y="490956"/>
                </a:lnTo>
                <a:lnTo>
                  <a:pt x="63500" y="538162"/>
                </a:lnTo>
                <a:lnTo>
                  <a:pt x="60916" y="589308"/>
                </a:lnTo>
                <a:lnTo>
                  <a:pt x="59082" y="640470"/>
                </a:lnTo>
                <a:lnTo>
                  <a:pt x="57850" y="691640"/>
                </a:lnTo>
                <a:lnTo>
                  <a:pt x="57075" y="742806"/>
                </a:lnTo>
                <a:lnTo>
                  <a:pt x="56607" y="793960"/>
                </a:lnTo>
                <a:lnTo>
                  <a:pt x="56008" y="896192"/>
                </a:lnTo>
                <a:lnTo>
                  <a:pt x="55582" y="947250"/>
                </a:lnTo>
                <a:lnTo>
                  <a:pt x="54876" y="998257"/>
                </a:lnTo>
                <a:lnTo>
                  <a:pt x="53742" y="1049203"/>
                </a:lnTo>
                <a:lnTo>
                  <a:pt x="52033" y="1100078"/>
                </a:lnTo>
                <a:lnTo>
                  <a:pt x="49602" y="1150873"/>
                </a:lnTo>
                <a:lnTo>
                  <a:pt x="46301" y="1201577"/>
                </a:lnTo>
                <a:lnTo>
                  <a:pt x="41984" y="1252181"/>
                </a:lnTo>
                <a:lnTo>
                  <a:pt x="36503" y="1302676"/>
                </a:lnTo>
                <a:lnTo>
                  <a:pt x="29712" y="1353051"/>
                </a:lnTo>
                <a:lnTo>
                  <a:pt x="21462" y="1403296"/>
                </a:lnTo>
                <a:lnTo>
                  <a:pt x="11607" y="1453404"/>
                </a:lnTo>
                <a:lnTo>
                  <a:pt x="0" y="1503362"/>
                </a:lnTo>
                <a:lnTo>
                  <a:pt x="2207" y="1537865"/>
                </a:lnTo>
                <a:lnTo>
                  <a:pt x="6027" y="1606277"/>
                </a:lnTo>
                <a:lnTo>
                  <a:pt x="19099" y="1651198"/>
                </a:lnTo>
                <a:lnTo>
                  <a:pt x="40828" y="1668462"/>
                </a:lnTo>
                <a:lnTo>
                  <a:pt x="50800" y="1677987"/>
                </a:lnTo>
                <a:lnTo>
                  <a:pt x="70718" y="1706562"/>
                </a:lnTo>
                <a:lnTo>
                  <a:pt x="83939" y="1731565"/>
                </a:lnTo>
                <a:lnTo>
                  <a:pt x="99243" y="1754782"/>
                </a:lnTo>
                <a:lnTo>
                  <a:pt x="125412" y="1778000"/>
                </a:lnTo>
                <a:lnTo>
                  <a:pt x="152171" y="1818068"/>
                </a:lnTo>
                <a:lnTo>
                  <a:pt x="165747" y="1838706"/>
                </a:lnTo>
                <a:lnTo>
                  <a:pt x="174675" y="1850580"/>
                </a:lnTo>
                <a:lnTo>
                  <a:pt x="187490" y="1864360"/>
                </a:lnTo>
                <a:lnTo>
                  <a:pt x="212725" y="1890712"/>
                </a:lnTo>
                <a:lnTo>
                  <a:pt x="227260" y="1944092"/>
                </a:lnTo>
                <a:lnTo>
                  <a:pt x="246856" y="1996281"/>
                </a:lnTo>
                <a:lnTo>
                  <a:pt x="274786" y="2042517"/>
                </a:lnTo>
                <a:lnTo>
                  <a:pt x="314325" y="2078037"/>
                </a:lnTo>
                <a:lnTo>
                  <a:pt x="323577" y="2109043"/>
                </a:lnTo>
                <a:lnTo>
                  <a:pt x="333573" y="2136775"/>
                </a:lnTo>
                <a:lnTo>
                  <a:pt x="346248" y="2163316"/>
                </a:lnTo>
                <a:lnTo>
                  <a:pt x="363537" y="2190750"/>
                </a:lnTo>
                <a:lnTo>
                  <a:pt x="382265" y="2231528"/>
                </a:lnTo>
                <a:lnTo>
                  <a:pt x="408582" y="2269331"/>
                </a:lnTo>
                <a:lnTo>
                  <a:pt x="440556" y="2302371"/>
                </a:lnTo>
                <a:lnTo>
                  <a:pt x="476250" y="2328862"/>
                </a:lnTo>
                <a:lnTo>
                  <a:pt x="482004" y="2338833"/>
                </a:lnTo>
                <a:lnTo>
                  <a:pt x="522683" y="2383606"/>
                </a:lnTo>
                <a:lnTo>
                  <a:pt x="567728" y="2412727"/>
                </a:lnTo>
                <a:lnTo>
                  <a:pt x="576261" y="2417762"/>
                </a:lnTo>
                <a:lnTo>
                  <a:pt x="593368" y="2469400"/>
                </a:lnTo>
                <a:lnTo>
                  <a:pt x="610246" y="2513876"/>
                </a:lnTo>
                <a:lnTo>
                  <a:pt x="632382" y="2551264"/>
                </a:lnTo>
                <a:lnTo>
                  <a:pt x="665262" y="2581643"/>
                </a:lnTo>
                <a:lnTo>
                  <a:pt x="714373" y="2605087"/>
                </a:lnTo>
                <a:lnTo>
                  <a:pt x="717027" y="2615058"/>
                </a:lnTo>
                <a:lnTo>
                  <a:pt x="736375" y="2650727"/>
                </a:lnTo>
                <a:lnTo>
                  <a:pt x="758550" y="2659260"/>
                </a:lnTo>
                <a:lnTo>
                  <a:pt x="765173" y="2654299"/>
                </a:lnTo>
                <a:lnTo>
                  <a:pt x="767877" y="2632620"/>
                </a:lnTo>
                <a:lnTo>
                  <a:pt x="764181" y="2610643"/>
                </a:lnTo>
                <a:lnTo>
                  <a:pt x="757806" y="2588666"/>
                </a:lnTo>
                <a:lnTo>
                  <a:pt x="752473" y="2566987"/>
                </a:lnTo>
                <a:lnTo>
                  <a:pt x="749924" y="2513070"/>
                </a:lnTo>
                <a:lnTo>
                  <a:pt x="747669" y="2460292"/>
                </a:lnTo>
                <a:lnTo>
                  <a:pt x="746000" y="2408450"/>
                </a:lnTo>
                <a:lnTo>
                  <a:pt x="745234" y="2358776"/>
                </a:lnTo>
                <a:lnTo>
                  <a:pt x="745429" y="2328862"/>
                </a:lnTo>
                <a:lnTo>
                  <a:pt x="747450" y="2256548"/>
                </a:lnTo>
                <a:lnTo>
                  <a:pt x="751062" y="2206453"/>
                </a:lnTo>
                <a:lnTo>
                  <a:pt x="756729" y="2156293"/>
                </a:lnTo>
                <a:lnTo>
                  <a:pt x="764743" y="2105869"/>
                </a:lnTo>
                <a:lnTo>
                  <a:pt x="775397" y="2054979"/>
                </a:lnTo>
                <a:lnTo>
                  <a:pt x="788986" y="2003425"/>
                </a:lnTo>
                <a:lnTo>
                  <a:pt x="790032" y="1952476"/>
                </a:lnTo>
                <a:lnTo>
                  <a:pt x="790987" y="1901479"/>
                </a:lnTo>
                <a:lnTo>
                  <a:pt x="791873" y="1850444"/>
                </a:lnTo>
                <a:lnTo>
                  <a:pt x="792711" y="1799378"/>
                </a:lnTo>
                <a:lnTo>
                  <a:pt x="795261" y="1639887"/>
                </a:lnTo>
                <a:lnTo>
                  <a:pt x="796021" y="1594984"/>
                </a:lnTo>
                <a:lnTo>
                  <a:pt x="797065" y="1537865"/>
                </a:lnTo>
                <a:lnTo>
                  <a:pt x="797953" y="1492830"/>
                </a:lnTo>
                <a:lnTo>
                  <a:pt x="799064" y="1441795"/>
                </a:lnTo>
                <a:lnTo>
                  <a:pt x="800301" y="1390798"/>
                </a:lnTo>
                <a:lnTo>
                  <a:pt x="801686" y="1339850"/>
                </a:lnTo>
                <a:lnTo>
                  <a:pt x="806342" y="1261176"/>
                </a:lnTo>
                <a:lnTo>
                  <a:pt x="809017" y="1217348"/>
                </a:lnTo>
                <a:lnTo>
                  <a:pt x="810283" y="1172226"/>
                </a:lnTo>
                <a:lnTo>
                  <a:pt x="808908" y="1127082"/>
                </a:lnTo>
                <a:lnTo>
                  <a:pt x="803661" y="1083190"/>
                </a:lnTo>
                <a:lnTo>
                  <a:pt x="793312" y="1041824"/>
                </a:lnTo>
                <a:lnTo>
                  <a:pt x="776629" y="1004258"/>
                </a:lnTo>
                <a:lnTo>
                  <a:pt x="752383" y="971767"/>
                </a:lnTo>
                <a:lnTo>
                  <a:pt x="719341" y="945622"/>
                </a:lnTo>
                <a:lnTo>
                  <a:pt x="676273" y="927100"/>
                </a:lnTo>
                <a:lnTo>
                  <a:pt x="649261" y="891406"/>
                </a:lnTo>
                <a:lnTo>
                  <a:pt x="616147" y="854670"/>
                </a:lnTo>
                <a:lnTo>
                  <a:pt x="588093" y="825971"/>
                </a:lnTo>
                <a:lnTo>
                  <a:pt x="576261" y="814387"/>
                </a:lnTo>
                <a:lnTo>
                  <a:pt x="558027" y="776074"/>
                </a:lnTo>
                <a:lnTo>
                  <a:pt x="528283" y="729603"/>
                </a:lnTo>
                <a:lnTo>
                  <a:pt x="491132" y="680045"/>
                </a:lnTo>
                <a:lnTo>
                  <a:pt x="450673" y="632471"/>
                </a:lnTo>
                <a:lnTo>
                  <a:pt x="411008" y="591953"/>
                </a:lnTo>
                <a:lnTo>
                  <a:pt x="376237" y="563562"/>
                </a:lnTo>
                <a:lnTo>
                  <a:pt x="349473" y="520824"/>
                </a:lnTo>
                <a:lnTo>
                  <a:pt x="324048" y="478829"/>
                </a:lnTo>
                <a:lnTo>
                  <a:pt x="296540" y="438323"/>
                </a:lnTo>
                <a:lnTo>
                  <a:pt x="263525" y="400050"/>
                </a:lnTo>
                <a:lnTo>
                  <a:pt x="244335" y="352018"/>
                </a:lnTo>
                <a:lnTo>
                  <a:pt x="219354" y="304596"/>
                </a:lnTo>
                <a:lnTo>
                  <a:pt x="188887" y="259918"/>
                </a:lnTo>
                <a:lnTo>
                  <a:pt x="153238" y="220116"/>
                </a:lnTo>
                <a:lnTo>
                  <a:pt x="112712" y="187325"/>
                </a:lnTo>
                <a:lnTo>
                  <a:pt x="84956" y="144884"/>
                </a:lnTo>
                <a:lnTo>
                  <a:pt x="57348" y="97829"/>
                </a:lnTo>
                <a:lnTo>
                  <a:pt x="41944" y="48691"/>
                </a:lnTo>
                <a:lnTo>
                  <a:pt x="50800" y="0"/>
                </a:lnTo>
                <a:close/>
              </a:path>
            </a:pathLst>
          </a:custGeom>
          <a:solidFill>
            <a:srgbClr val="434DD6">
              <a:alpha val="439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5660388" y="2835103"/>
            <a:ext cx="1492885" cy="16579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i="1" spc="-35" dirty="0">
                <a:latin typeface="Comic Sans MS"/>
                <a:cs typeface="Comic Sans MS"/>
              </a:rPr>
              <a:t>E</a:t>
            </a:r>
            <a:endParaRPr sz="245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400" dirty="0">
                <a:latin typeface="Comic Sans MS"/>
                <a:cs typeface="Comic Sans MS"/>
              </a:rPr>
              <a:t>B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675187" y="3657600"/>
            <a:ext cx="810895" cy="2659380"/>
          </a:xfrm>
          <a:custGeom>
            <a:avLst/>
            <a:gdLst/>
            <a:ahLst/>
            <a:cxnLst/>
            <a:rect l="l" t="t" r="r" b="b"/>
            <a:pathLst>
              <a:path w="810895" h="2659379">
                <a:moveTo>
                  <a:pt x="50800" y="0"/>
                </a:moveTo>
                <a:lnTo>
                  <a:pt x="41530" y="48691"/>
                </a:lnTo>
                <a:lnTo>
                  <a:pt x="33937" y="97332"/>
                </a:lnTo>
                <a:lnTo>
                  <a:pt x="28043" y="146685"/>
                </a:lnTo>
                <a:lnTo>
                  <a:pt x="24059" y="196296"/>
                </a:lnTo>
                <a:lnTo>
                  <a:pt x="22151" y="246014"/>
                </a:lnTo>
                <a:lnTo>
                  <a:pt x="22482" y="295690"/>
                </a:lnTo>
                <a:lnTo>
                  <a:pt x="25218" y="345172"/>
                </a:lnTo>
                <a:lnTo>
                  <a:pt x="30523" y="394310"/>
                </a:lnTo>
                <a:lnTo>
                  <a:pt x="38562" y="442955"/>
                </a:lnTo>
                <a:lnTo>
                  <a:pt x="49499" y="490956"/>
                </a:lnTo>
                <a:lnTo>
                  <a:pt x="63500" y="538162"/>
                </a:lnTo>
                <a:lnTo>
                  <a:pt x="60916" y="589308"/>
                </a:lnTo>
                <a:lnTo>
                  <a:pt x="59082" y="640470"/>
                </a:lnTo>
                <a:lnTo>
                  <a:pt x="57850" y="691640"/>
                </a:lnTo>
                <a:lnTo>
                  <a:pt x="57075" y="742806"/>
                </a:lnTo>
                <a:lnTo>
                  <a:pt x="56607" y="793960"/>
                </a:lnTo>
                <a:lnTo>
                  <a:pt x="56008" y="896192"/>
                </a:lnTo>
                <a:lnTo>
                  <a:pt x="55582" y="947250"/>
                </a:lnTo>
                <a:lnTo>
                  <a:pt x="54876" y="998257"/>
                </a:lnTo>
                <a:lnTo>
                  <a:pt x="53742" y="1049203"/>
                </a:lnTo>
                <a:lnTo>
                  <a:pt x="52033" y="1100078"/>
                </a:lnTo>
                <a:lnTo>
                  <a:pt x="49602" y="1150873"/>
                </a:lnTo>
                <a:lnTo>
                  <a:pt x="46301" y="1201577"/>
                </a:lnTo>
                <a:lnTo>
                  <a:pt x="41984" y="1252181"/>
                </a:lnTo>
                <a:lnTo>
                  <a:pt x="36503" y="1302676"/>
                </a:lnTo>
                <a:lnTo>
                  <a:pt x="29712" y="1353051"/>
                </a:lnTo>
                <a:lnTo>
                  <a:pt x="21462" y="1403296"/>
                </a:lnTo>
                <a:lnTo>
                  <a:pt x="11607" y="1453404"/>
                </a:lnTo>
                <a:lnTo>
                  <a:pt x="0" y="1503362"/>
                </a:lnTo>
                <a:lnTo>
                  <a:pt x="2207" y="1537865"/>
                </a:lnTo>
                <a:lnTo>
                  <a:pt x="6027" y="1606277"/>
                </a:lnTo>
                <a:lnTo>
                  <a:pt x="19099" y="1651198"/>
                </a:lnTo>
                <a:lnTo>
                  <a:pt x="40828" y="1668462"/>
                </a:lnTo>
                <a:lnTo>
                  <a:pt x="50800" y="1677987"/>
                </a:lnTo>
                <a:lnTo>
                  <a:pt x="70718" y="1706562"/>
                </a:lnTo>
                <a:lnTo>
                  <a:pt x="83939" y="1731565"/>
                </a:lnTo>
                <a:lnTo>
                  <a:pt x="99243" y="1754782"/>
                </a:lnTo>
                <a:lnTo>
                  <a:pt x="125412" y="1778000"/>
                </a:lnTo>
                <a:lnTo>
                  <a:pt x="152171" y="1818068"/>
                </a:lnTo>
                <a:lnTo>
                  <a:pt x="165747" y="1838706"/>
                </a:lnTo>
                <a:lnTo>
                  <a:pt x="174675" y="1850580"/>
                </a:lnTo>
                <a:lnTo>
                  <a:pt x="187490" y="1864360"/>
                </a:lnTo>
                <a:lnTo>
                  <a:pt x="212725" y="1890712"/>
                </a:lnTo>
                <a:lnTo>
                  <a:pt x="227260" y="1944092"/>
                </a:lnTo>
                <a:lnTo>
                  <a:pt x="246856" y="1996281"/>
                </a:lnTo>
                <a:lnTo>
                  <a:pt x="274786" y="2042516"/>
                </a:lnTo>
                <a:lnTo>
                  <a:pt x="314325" y="2078037"/>
                </a:lnTo>
                <a:lnTo>
                  <a:pt x="323577" y="2109043"/>
                </a:lnTo>
                <a:lnTo>
                  <a:pt x="333573" y="2136774"/>
                </a:lnTo>
                <a:lnTo>
                  <a:pt x="346248" y="2163315"/>
                </a:lnTo>
                <a:lnTo>
                  <a:pt x="363537" y="2190749"/>
                </a:lnTo>
                <a:lnTo>
                  <a:pt x="382265" y="2231528"/>
                </a:lnTo>
                <a:lnTo>
                  <a:pt x="408582" y="2269330"/>
                </a:lnTo>
                <a:lnTo>
                  <a:pt x="440556" y="2302370"/>
                </a:lnTo>
                <a:lnTo>
                  <a:pt x="476250" y="2328862"/>
                </a:lnTo>
                <a:lnTo>
                  <a:pt x="482004" y="2338833"/>
                </a:lnTo>
                <a:lnTo>
                  <a:pt x="522684" y="2383606"/>
                </a:lnTo>
                <a:lnTo>
                  <a:pt x="567729" y="2412726"/>
                </a:lnTo>
                <a:lnTo>
                  <a:pt x="576262" y="2417762"/>
                </a:lnTo>
                <a:lnTo>
                  <a:pt x="593369" y="2469400"/>
                </a:lnTo>
                <a:lnTo>
                  <a:pt x="610247" y="2513875"/>
                </a:lnTo>
                <a:lnTo>
                  <a:pt x="632383" y="2551264"/>
                </a:lnTo>
                <a:lnTo>
                  <a:pt x="665264" y="2581643"/>
                </a:lnTo>
                <a:lnTo>
                  <a:pt x="714375" y="2605087"/>
                </a:lnTo>
                <a:lnTo>
                  <a:pt x="717029" y="2615058"/>
                </a:lnTo>
                <a:lnTo>
                  <a:pt x="736376" y="2650727"/>
                </a:lnTo>
                <a:lnTo>
                  <a:pt x="758552" y="2659260"/>
                </a:lnTo>
                <a:lnTo>
                  <a:pt x="765175" y="2654299"/>
                </a:lnTo>
                <a:lnTo>
                  <a:pt x="767878" y="2632620"/>
                </a:lnTo>
                <a:lnTo>
                  <a:pt x="764182" y="2610643"/>
                </a:lnTo>
                <a:lnTo>
                  <a:pt x="757808" y="2588666"/>
                </a:lnTo>
                <a:lnTo>
                  <a:pt x="752475" y="2566987"/>
                </a:lnTo>
                <a:lnTo>
                  <a:pt x="749926" y="2513070"/>
                </a:lnTo>
                <a:lnTo>
                  <a:pt x="747670" y="2460291"/>
                </a:lnTo>
                <a:lnTo>
                  <a:pt x="746002" y="2408450"/>
                </a:lnTo>
                <a:lnTo>
                  <a:pt x="745235" y="2358776"/>
                </a:lnTo>
                <a:lnTo>
                  <a:pt x="745430" y="2328862"/>
                </a:lnTo>
                <a:lnTo>
                  <a:pt x="747451" y="2256548"/>
                </a:lnTo>
                <a:lnTo>
                  <a:pt x="751064" y="2206452"/>
                </a:lnTo>
                <a:lnTo>
                  <a:pt x="756730" y="2156293"/>
                </a:lnTo>
                <a:lnTo>
                  <a:pt x="764744" y="2105869"/>
                </a:lnTo>
                <a:lnTo>
                  <a:pt x="775398" y="2054979"/>
                </a:lnTo>
                <a:lnTo>
                  <a:pt x="788987" y="2003424"/>
                </a:lnTo>
                <a:lnTo>
                  <a:pt x="790033" y="1952475"/>
                </a:lnTo>
                <a:lnTo>
                  <a:pt x="790989" y="1901479"/>
                </a:lnTo>
                <a:lnTo>
                  <a:pt x="791874" y="1850443"/>
                </a:lnTo>
                <a:lnTo>
                  <a:pt x="792713" y="1799378"/>
                </a:lnTo>
                <a:lnTo>
                  <a:pt x="795263" y="1639887"/>
                </a:lnTo>
                <a:lnTo>
                  <a:pt x="796022" y="1594984"/>
                </a:lnTo>
                <a:lnTo>
                  <a:pt x="797066" y="1537865"/>
                </a:lnTo>
                <a:lnTo>
                  <a:pt x="797954" y="1492830"/>
                </a:lnTo>
                <a:lnTo>
                  <a:pt x="799065" y="1441795"/>
                </a:lnTo>
                <a:lnTo>
                  <a:pt x="800303" y="1390798"/>
                </a:lnTo>
                <a:lnTo>
                  <a:pt x="801687" y="1339850"/>
                </a:lnTo>
                <a:lnTo>
                  <a:pt x="806343" y="1261176"/>
                </a:lnTo>
                <a:lnTo>
                  <a:pt x="809019" y="1217348"/>
                </a:lnTo>
                <a:lnTo>
                  <a:pt x="810284" y="1172226"/>
                </a:lnTo>
                <a:lnTo>
                  <a:pt x="808909" y="1127082"/>
                </a:lnTo>
                <a:lnTo>
                  <a:pt x="803662" y="1083190"/>
                </a:lnTo>
                <a:lnTo>
                  <a:pt x="793313" y="1041824"/>
                </a:lnTo>
                <a:lnTo>
                  <a:pt x="776631" y="1004258"/>
                </a:lnTo>
                <a:lnTo>
                  <a:pt x="752384" y="971767"/>
                </a:lnTo>
                <a:lnTo>
                  <a:pt x="719342" y="945622"/>
                </a:lnTo>
                <a:lnTo>
                  <a:pt x="676275" y="927100"/>
                </a:lnTo>
                <a:lnTo>
                  <a:pt x="649262" y="891406"/>
                </a:lnTo>
                <a:lnTo>
                  <a:pt x="616148" y="854670"/>
                </a:lnTo>
                <a:lnTo>
                  <a:pt x="588094" y="825971"/>
                </a:lnTo>
                <a:lnTo>
                  <a:pt x="576262" y="814387"/>
                </a:lnTo>
                <a:lnTo>
                  <a:pt x="558028" y="776074"/>
                </a:lnTo>
                <a:lnTo>
                  <a:pt x="528284" y="729603"/>
                </a:lnTo>
                <a:lnTo>
                  <a:pt x="491132" y="680045"/>
                </a:lnTo>
                <a:lnTo>
                  <a:pt x="450673" y="632471"/>
                </a:lnTo>
                <a:lnTo>
                  <a:pt x="411008" y="591953"/>
                </a:lnTo>
                <a:lnTo>
                  <a:pt x="376237" y="563562"/>
                </a:lnTo>
                <a:lnTo>
                  <a:pt x="349473" y="520824"/>
                </a:lnTo>
                <a:lnTo>
                  <a:pt x="324048" y="478829"/>
                </a:lnTo>
                <a:lnTo>
                  <a:pt x="296540" y="438323"/>
                </a:lnTo>
                <a:lnTo>
                  <a:pt x="263525" y="400050"/>
                </a:lnTo>
                <a:lnTo>
                  <a:pt x="244335" y="352018"/>
                </a:lnTo>
                <a:lnTo>
                  <a:pt x="219354" y="304596"/>
                </a:lnTo>
                <a:lnTo>
                  <a:pt x="188887" y="259918"/>
                </a:lnTo>
                <a:lnTo>
                  <a:pt x="153238" y="220116"/>
                </a:lnTo>
                <a:lnTo>
                  <a:pt x="112712" y="187325"/>
                </a:lnTo>
                <a:lnTo>
                  <a:pt x="84956" y="144884"/>
                </a:lnTo>
                <a:lnTo>
                  <a:pt x="57348" y="97829"/>
                </a:lnTo>
                <a:lnTo>
                  <a:pt x="41944" y="48691"/>
                </a:lnTo>
                <a:lnTo>
                  <a:pt x="50800" y="0"/>
                </a:lnTo>
                <a:close/>
              </a:path>
            </a:pathLst>
          </a:custGeom>
          <a:solidFill>
            <a:srgbClr val="434DD6">
              <a:alpha val="439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218362" y="2592388"/>
            <a:ext cx="810895" cy="2659380"/>
          </a:xfrm>
          <a:custGeom>
            <a:avLst/>
            <a:gdLst/>
            <a:ahLst/>
            <a:cxnLst/>
            <a:rect l="l" t="t" r="r" b="b"/>
            <a:pathLst>
              <a:path w="810895" h="2659379">
                <a:moveTo>
                  <a:pt x="50800" y="0"/>
                </a:moveTo>
                <a:lnTo>
                  <a:pt x="41530" y="48691"/>
                </a:lnTo>
                <a:lnTo>
                  <a:pt x="33937" y="97332"/>
                </a:lnTo>
                <a:lnTo>
                  <a:pt x="28043" y="146685"/>
                </a:lnTo>
                <a:lnTo>
                  <a:pt x="24059" y="196296"/>
                </a:lnTo>
                <a:lnTo>
                  <a:pt x="22151" y="246014"/>
                </a:lnTo>
                <a:lnTo>
                  <a:pt x="22482" y="295690"/>
                </a:lnTo>
                <a:lnTo>
                  <a:pt x="25218" y="345172"/>
                </a:lnTo>
                <a:lnTo>
                  <a:pt x="30523" y="394310"/>
                </a:lnTo>
                <a:lnTo>
                  <a:pt x="38562" y="442955"/>
                </a:lnTo>
                <a:lnTo>
                  <a:pt x="49499" y="490956"/>
                </a:lnTo>
                <a:lnTo>
                  <a:pt x="63500" y="538162"/>
                </a:lnTo>
                <a:lnTo>
                  <a:pt x="60916" y="589308"/>
                </a:lnTo>
                <a:lnTo>
                  <a:pt x="59082" y="640470"/>
                </a:lnTo>
                <a:lnTo>
                  <a:pt x="57850" y="691640"/>
                </a:lnTo>
                <a:lnTo>
                  <a:pt x="57075" y="742806"/>
                </a:lnTo>
                <a:lnTo>
                  <a:pt x="56607" y="793960"/>
                </a:lnTo>
                <a:lnTo>
                  <a:pt x="56008" y="896192"/>
                </a:lnTo>
                <a:lnTo>
                  <a:pt x="55582" y="947250"/>
                </a:lnTo>
                <a:lnTo>
                  <a:pt x="54876" y="998257"/>
                </a:lnTo>
                <a:lnTo>
                  <a:pt x="53742" y="1049203"/>
                </a:lnTo>
                <a:lnTo>
                  <a:pt x="52033" y="1100077"/>
                </a:lnTo>
                <a:lnTo>
                  <a:pt x="49602" y="1150872"/>
                </a:lnTo>
                <a:lnTo>
                  <a:pt x="46301" y="1201576"/>
                </a:lnTo>
                <a:lnTo>
                  <a:pt x="41984" y="1252180"/>
                </a:lnTo>
                <a:lnTo>
                  <a:pt x="36503" y="1302674"/>
                </a:lnTo>
                <a:lnTo>
                  <a:pt x="29712" y="1353049"/>
                </a:lnTo>
                <a:lnTo>
                  <a:pt x="21462" y="1403295"/>
                </a:lnTo>
                <a:lnTo>
                  <a:pt x="11607" y="1453402"/>
                </a:lnTo>
                <a:lnTo>
                  <a:pt x="0" y="1503361"/>
                </a:lnTo>
                <a:lnTo>
                  <a:pt x="2207" y="1537864"/>
                </a:lnTo>
                <a:lnTo>
                  <a:pt x="6027" y="1606275"/>
                </a:lnTo>
                <a:lnTo>
                  <a:pt x="19099" y="1651197"/>
                </a:lnTo>
                <a:lnTo>
                  <a:pt x="40828" y="1668461"/>
                </a:lnTo>
                <a:lnTo>
                  <a:pt x="50800" y="1677986"/>
                </a:lnTo>
                <a:lnTo>
                  <a:pt x="70718" y="1706561"/>
                </a:lnTo>
                <a:lnTo>
                  <a:pt x="83939" y="1731564"/>
                </a:lnTo>
                <a:lnTo>
                  <a:pt x="99243" y="1754781"/>
                </a:lnTo>
                <a:lnTo>
                  <a:pt x="125412" y="1777998"/>
                </a:lnTo>
                <a:lnTo>
                  <a:pt x="152171" y="1818067"/>
                </a:lnTo>
                <a:lnTo>
                  <a:pt x="165747" y="1838704"/>
                </a:lnTo>
                <a:lnTo>
                  <a:pt x="174675" y="1850579"/>
                </a:lnTo>
                <a:lnTo>
                  <a:pt x="187490" y="1864358"/>
                </a:lnTo>
                <a:lnTo>
                  <a:pt x="212725" y="1890711"/>
                </a:lnTo>
                <a:lnTo>
                  <a:pt x="227260" y="1944090"/>
                </a:lnTo>
                <a:lnTo>
                  <a:pt x="246856" y="1996279"/>
                </a:lnTo>
                <a:lnTo>
                  <a:pt x="274786" y="2042515"/>
                </a:lnTo>
                <a:lnTo>
                  <a:pt x="314325" y="2078036"/>
                </a:lnTo>
                <a:lnTo>
                  <a:pt x="323577" y="2109042"/>
                </a:lnTo>
                <a:lnTo>
                  <a:pt x="333573" y="2136773"/>
                </a:lnTo>
                <a:lnTo>
                  <a:pt x="346248" y="2163314"/>
                </a:lnTo>
                <a:lnTo>
                  <a:pt x="363537" y="2190748"/>
                </a:lnTo>
                <a:lnTo>
                  <a:pt x="382265" y="2231527"/>
                </a:lnTo>
                <a:lnTo>
                  <a:pt x="408582" y="2269329"/>
                </a:lnTo>
                <a:lnTo>
                  <a:pt x="440556" y="2302369"/>
                </a:lnTo>
                <a:lnTo>
                  <a:pt x="476250" y="2328861"/>
                </a:lnTo>
                <a:lnTo>
                  <a:pt x="482004" y="2338832"/>
                </a:lnTo>
                <a:lnTo>
                  <a:pt x="522684" y="2383605"/>
                </a:lnTo>
                <a:lnTo>
                  <a:pt x="567729" y="2412725"/>
                </a:lnTo>
                <a:lnTo>
                  <a:pt x="576262" y="2417761"/>
                </a:lnTo>
                <a:lnTo>
                  <a:pt x="593369" y="2469399"/>
                </a:lnTo>
                <a:lnTo>
                  <a:pt x="610247" y="2513874"/>
                </a:lnTo>
                <a:lnTo>
                  <a:pt x="632383" y="2551263"/>
                </a:lnTo>
                <a:lnTo>
                  <a:pt x="665264" y="2581642"/>
                </a:lnTo>
                <a:lnTo>
                  <a:pt x="714375" y="2605086"/>
                </a:lnTo>
                <a:lnTo>
                  <a:pt x="717029" y="2615057"/>
                </a:lnTo>
                <a:lnTo>
                  <a:pt x="736376" y="2650726"/>
                </a:lnTo>
                <a:lnTo>
                  <a:pt x="758552" y="2659259"/>
                </a:lnTo>
                <a:lnTo>
                  <a:pt x="765175" y="2654298"/>
                </a:lnTo>
                <a:lnTo>
                  <a:pt x="767878" y="2632619"/>
                </a:lnTo>
                <a:lnTo>
                  <a:pt x="764182" y="2610642"/>
                </a:lnTo>
                <a:lnTo>
                  <a:pt x="757808" y="2588665"/>
                </a:lnTo>
                <a:lnTo>
                  <a:pt x="752475" y="2566986"/>
                </a:lnTo>
                <a:lnTo>
                  <a:pt x="749926" y="2513069"/>
                </a:lnTo>
                <a:lnTo>
                  <a:pt x="747670" y="2460290"/>
                </a:lnTo>
                <a:lnTo>
                  <a:pt x="746002" y="2408449"/>
                </a:lnTo>
                <a:lnTo>
                  <a:pt x="745235" y="2358775"/>
                </a:lnTo>
                <a:lnTo>
                  <a:pt x="745430" y="2328861"/>
                </a:lnTo>
                <a:lnTo>
                  <a:pt x="747451" y="2256547"/>
                </a:lnTo>
                <a:lnTo>
                  <a:pt x="751064" y="2206451"/>
                </a:lnTo>
                <a:lnTo>
                  <a:pt x="756730" y="2156292"/>
                </a:lnTo>
                <a:lnTo>
                  <a:pt x="764744" y="2105868"/>
                </a:lnTo>
                <a:lnTo>
                  <a:pt x="775398" y="2054978"/>
                </a:lnTo>
                <a:lnTo>
                  <a:pt x="788987" y="2003423"/>
                </a:lnTo>
                <a:lnTo>
                  <a:pt x="790033" y="1952474"/>
                </a:lnTo>
                <a:lnTo>
                  <a:pt x="790989" y="1901478"/>
                </a:lnTo>
                <a:lnTo>
                  <a:pt x="791874" y="1850442"/>
                </a:lnTo>
                <a:lnTo>
                  <a:pt x="792713" y="1799376"/>
                </a:lnTo>
                <a:lnTo>
                  <a:pt x="795263" y="1639886"/>
                </a:lnTo>
                <a:lnTo>
                  <a:pt x="796022" y="1594983"/>
                </a:lnTo>
                <a:lnTo>
                  <a:pt x="797066" y="1537864"/>
                </a:lnTo>
                <a:lnTo>
                  <a:pt x="797954" y="1492829"/>
                </a:lnTo>
                <a:lnTo>
                  <a:pt x="799065" y="1441794"/>
                </a:lnTo>
                <a:lnTo>
                  <a:pt x="800303" y="1390797"/>
                </a:lnTo>
                <a:lnTo>
                  <a:pt x="801687" y="1339848"/>
                </a:lnTo>
                <a:lnTo>
                  <a:pt x="806343" y="1261175"/>
                </a:lnTo>
                <a:lnTo>
                  <a:pt x="809019" y="1217347"/>
                </a:lnTo>
                <a:lnTo>
                  <a:pt x="810284" y="1172225"/>
                </a:lnTo>
                <a:lnTo>
                  <a:pt x="808909" y="1127081"/>
                </a:lnTo>
                <a:lnTo>
                  <a:pt x="803662" y="1083189"/>
                </a:lnTo>
                <a:lnTo>
                  <a:pt x="793313" y="1041824"/>
                </a:lnTo>
                <a:lnTo>
                  <a:pt x="776631" y="1004258"/>
                </a:lnTo>
                <a:lnTo>
                  <a:pt x="752384" y="971766"/>
                </a:lnTo>
                <a:lnTo>
                  <a:pt x="719342" y="945622"/>
                </a:lnTo>
                <a:lnTo>
                  <a:pt x="676275" y="927100"/>
                </a:lnTo>
                <a:lnTo>
                  <a:pt x="649262" y="891406"/>
                </a:lnTo>
                <a:lnTo>
                  <a:pt x="616148" y="854670"/>
                </a:lnTo>
                <a:lnTo>
                  <a:pt x="588094" y="825971"/>
                </a:lnTo>
                <a:lnTo>
                  <a:pt x="576262" y="814387"/>
                </a:lnTo>
                <a:lnTo>
                  <a:pt x="558028" y="776074"/>
                </a:lnTo>
                <a:lnTo>
                  <a:pt x="528284" y="729603"/>
                </a:lnTo>
                <a:lnTo>
                  <a:pt x="491132" y="680045"/>
                </a:lnTo>
                <a:lnTo>
                  <a:pt x="450673" y="632471"/>
                </a:lnTo>
                <a:lnTo>
                  <a:pt x="411008" y="591953"/>
                </a:lnTo>
                <a:lnTo>
                  <a:pt x="376237" y="563562"/>
                </a:lnTo>
                <a:lnTo>
                  <a:pt x="349473" y="520824"/>
                </a:lnTo>
                <a:lnTo>
                  <a:pt x="324048" y="478829"/>
                </a:lnTo>
                <a:lnTo>
                  <a:pt x="296540" y="438323"/>
                </a:lnTo>
                <a:lnTo>
                  <a:pt x="263525" y="400050"/>
                </a:lnTo>
                <a:lnTo>
                  <a:pt x="244335" y="352018"/>
                </a:lnTo>
                <a:lnTo>
                  <a:pt x="219354" y="304596"/>
                </a:lnTo>
                <a:lnTo>
                  <a:pt x="188887" y="259918"/>
                </a:lnTo>
                <a:lnTo>
                  <a:pt x="153238" y="220116"/>
                </a:lnTo>
                <a:lnTo>
                  <a:pt x="112712" y="187325"/>
                </a:lnTo>
                <a:lnTo>
                  <a:pt x="84956" y="144884"/>
                </a:lnTo>
                <a:lnTo>
                  <a:pt x="57348" y="97829"/>
                </a:lnTo>
                <a:lnTo>
                  <a:pt x="41944" y="48691"/>
                </a:lnTo>
                <a:lnTo>
                  <a:pt x="50800" y="0"/>
                </a:lnTo>
                <a:close/>
              </a:path>
            </a:pathLst>
          </a:custGeom>
          <a:solidFill>
            <a:srgbClr val="434DD6">
              <a:alpha val="439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65963" y="4839746"/>
            <a:ext cx="1132205" cy="617220"/>
          </a:xfrm>
          <a:custGeom>
            <a:avLst/>
            <a:gdLst/>
            <a:ahLst/>
            <a:cxnLst/>
            <a:rect l="l" t="t" r="r" b="b"/>
            <a:pathLst>
              <a:path w="1132204" h="617220">
                <a:moveTo>
                  <a:pt x="0" y="617032"/>
                </a:moveTo>
                <a:lnTo>
                  <a:pt x="1131735" y="0"/>
                </a:lnTo>
              </a:path>
            </a:pathLst>
          </a:custGeom>
          <a:ln w="19049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43662" y="5399011"/>
            <a:ext cx="85725" cy="70485"/>
          </a:xfrm>
          <a:custGeom>
            <a:avLst/>
            <a:gdLst/>
            <a:ahLst/>
            <a:cxnLst/>
            <a:rect l="l" t="t" r="r" b="b"/>
            <a:pathLst>
              <a:path w="85725" h="70485">
                <a:moveTo>
                  <a:pt x="48663" y="0"/>
                </a:moveTo>
                <a:lnTo>
                  <a:pt x="0" y="69926"/>
                </a:lnTo>
                <a:lnTo>
                  <a:pt x="85140" y="66902"/>
                </a:lnTo>
                <a:lnTo>
                  <a:pt x="48663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534859" y="4827587"/>
            <a:ext cx="85725" cy="70485"/>
          </a:xfrm>
          <a:custGeom>
            <a:avLst/>
            <a:gdLst/>
            <a:ahLst/>
            <a:cxnLst/>
            <a:rect l="l" t="t" r="r" b="b"/>
            <a:pathLst>
              <a:path w="85725" h="70485">
                <a:moveTo>
                  <a:pt x="85140" y="0"/>
                </a:moveTo>
                <a:lnTo>
                  <a:pt x="0" y="3025"/>
                </a:lnTo>
                <a:lnTo>
                  <a:pt x="36476" y="69927"/>
                </a:lnTo>
                <a:lnTo>
                  <a:pt x="85140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89092" y="553740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134" y="0"/>
                </a:lnTo>
              </a:path>
            </a:pathLst>
          </a:custGeom>
          <a:ln w="6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41741" y="5705831"/>
            <a:ext cx="29845" cy="17145"/>
          </a:xfrm>
          <a:custGeom>
            <a:avLst/>
            <a:gdLst/>
            <a:ahLst/>
            <a:cxnLst/>
            <a:rect l="l" t="t" r="r" b="b"/>
            <a:pathLst>
              <a:path w="29845" h="17145">
                <a:moveTo>
                  <a:pt x="0" y="16751"/>
                </a:moveTo>
                <a:lnTo>
                  <a:pt x="29411" y="0"/>
                </a:lnTo>
              </a:path>
            </a:pathLst>
          </a:custGeom>
          <a:ln w="9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871152" y="5710483"/>
            <a:ext cx="42545" cy="77470"/>
          </a:xfrm>
          <a:custGeom>
            <a:avLst/>
            <a:gdLst/>
            <a:ahLst/>
            <a:cxnLst/>
            <a:rect l="l" t="t" r="r" b="b"/>
            <a:pathLst>
              <a:path w="42545" h="77470">
                <a:moveTo>
                  <a:pt x="0" y="0"/>
                </a:moveTo>
                <a:lnTo>
                  <a:pt x="42056" y="77240"/>
                </a:lnTo>
              </a:path>
            </a:pathLst>
          </a:custGeom>
          <a:ln w="191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18346" y="5557401"/>
            <a:ext cx="56515" cy="230504"/>
          </a:xfrm>
          <a:custGeom>
            <a:avLst/>
            <a:gdLst/>
            <a:ahLst/>
            <a:cxnLst/>
            <a:rect l="l" t="t" r="r" b="b"/>
            <a:pathLst>
              <a:path w="56515" h="230504">
                <a:moveTo>
                  <a:pt x="0" y="230322"/>
                </a:moveTo>
                <a:lnTo>
                  <a:pt x="56056" y="0"/>
                </a:lnTo>
              </a:path>
            </a:pathLst>
          </a:custGeom>
          <a:ln w="9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74402" y="5557401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6858" y="0"/>
                </a:lnTo>
              </a:path>
            </a:pathLst>
          </a:custGeom>
          <a:ln w="93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817899" y="5523438"/>
            <a:ext cx="313055" cy="0"/>
          </a:xfrm>
          <a:custGeom>
            <a:avLst/>
            <a:gdLst/>
            <a:ahLst/>
            <a:cxnLst/>
            <a:rect l="l" t="t" r="r" b="b"/>
            <a:pathLst>
              <a:path w="313054">
                <a:moveTo>
                  <a:pt x="0" y="0"/>
                </a:moveTo>
                <a:lnTo>
                  <a:pt x="312516" y="0"/>
                </a:lnTo>
              </a:path>
            </a:pathLst>
          </a:custGeom>
          <a:ln w="93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7975703" y="5533526"/>
            <a:ext cx="142240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15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281090" y="5500031"/>
            <a:ext cx="294005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45" dirty="0">
                <a:latin typeface="Times New Roman"/>
                <a:cs typeface="Times New Roman"/>
              </a:rPr>
              <a:t>11</a:t>
            </a:r>
            <a:r>
              <a:rPr sz="1200" spc="1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904234" y="5191066"/>
            <a:ext cx="142240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i="1" spc="15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170380" y="5337172"/>
            <a:ext cx="605790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64820" algn="l"/>
              </a:tabLst>
            </a:pPr>
            <a:r>
              <a:rPr sz="1800" i="1" spc="15" dirty="0">
                <a:latin typeface="Times New Roman"/>
                <a:cs typeface="Times New Roman"/>
              </a:rPr>
              <a:t>d	</a:t>
            </a:r>
            <a:r>
              <a:rPr sz="1800" spc="15" dirty="0">
                <a:latin typeface="Symbol"/>
                <a:cs typeface="Symbol"/>
              </a:rPr>
              <a:t>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119426" y="6406832"/>
            <a:ext cx="976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25" dirty="0">
                <a:latin typeface="Comic Sans MS"/>
                <a:cs typeface="Comic Sans MS"/>
              </a:rPr>
              <a:t>73</a:t>
            </a:r>
            <a:r>
              <a:rPr sz="3600" spc="-787" baseline="23148" dirty="0">
                <a:latin typeface="Comic Sans MS"/>
                <a:cs typeface="Comic Sans MS"/>
              </a:rPr>
              <a:t>7</a:t>
            </a:r>
            <a:r>
              <a:rPr sz="2400" spc="-525" dirty="0">
                <a:latin typeface="Comic Sans MS"/>
                <a:cs typeface="Comic Sans MS"/>
              </a:rPr>
              <a:t>/</a:t>
            </a:r>
            <a:r>
              <a:rPr sz="3600" spc="-787" baseline="23148" dirty="0">
                <a:latin typeface="Comic Sans MS"/>
                <a:cs typeface="Comic Sans MS"/>
              </a:rPr>
              <a:t>3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r>
              <a:rPr sz="3600" spc="-787" baseline="23148" dirty="0">
                <a:latin typeface="Comic Sans MS"/>
                <a:cs typeface="Comic Sans MS"/>
              </a:rPr>
              <a:t>/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577619" y="6637019"/>
            <a:ext cx="39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73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3523" y="628333"/>
            <a:ext cx="58629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omic Sans MS"/>
                <a:cs typeface="Comic Sans MS"/>
              </a:rPr>
              <a:t>X-Ray Diffraction</a:t>
            </a:r>
            <a:r>
              <a:rPr b="1" spc="-10" dirty="0">
                <a:latin typeface="Comic Sans MS"/>
                <a:cs typeface="Comic Sans MS"/>
              </a:rPr>
              <a:t> </a:t>
            </a:r>
            <a:r>
              <a:rPr b="1" spc="-5" dirty="0">
                <a:latin typeface="Comic Sans MS"/>
                <a:cs typeface="Comic Sans MS"/>
              </a:rPr>
              <a:t>Convention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7252" y="1731645"/>
            <a:ext cx="7702550" cy="407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  <a:tabLst>
                <a:tab pos="1188720" algn="l"/>
              </a:tabLst>
            </a:pPr>
            <a:r>
              <a:rPr sz="2400" b="1" spc="-5" dirty="0">
                <a:latin typeface="Comic Sans MS"/>
                <a:cs typeface="Comic Sans MS"/>
              </a:rPr>
              <a:t>Normal	convention: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2840"/>
              </a:lnSpc>
            </a:pPr>
            <a:r>
              <a:rPr sz="2400" spc="-5" dirty="0">
                <a:latin typeface="Comic Sans MS"/>
                <a:cs typeface="Comic Sans MS"/>
              </a:rPr>
              <a:t>Miller indices (hkl) cannot have any </a:t>
            </a:r>
            <a:r>
              <a:rPr sz="2400" dirty="0">
                <a:latin typeface="Comic Sans MS"/>
                <a:cs typeface="Comic Sans MS"/>
              </a:rPr>
              <a:t>common</a:t>
            </a:r>
            <a:r>
              <a:rPr sz="2400" spc="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factor.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85"/>
              </a:spcBef>
            </a:pPr>
            <a:r>
              <a:rPr sz="2400" b="1" spc="-5" dirty="0">
                <a:latin typeface="Comic Sans MS"/>
                <a:cs typeface="Comic Sans MS"/>
              </a:rPr>
              <a:t>X-Ray diffraction</a:t>
            </a:r>
            <a:r>
              <a:rPr sz="2400" b="1" spc="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Convention:</a:t>
            </a:r>
            <a:endParaRPr sz="2400">
              <a:latin typeface="Comic Sans MS"/>
              <a:cs typeface="Comic Sans MS"/>
            </a:endParaRPr>
          </a:p>
          <a:p>
            <a:pPr marL="12700" marR="5080">
              <a:lnSpc>
                <a:spcPts val="4400"/>
              </a:lnSpc>
              <a:spcBef>
                <a:spcPts val="240"/>
              </a:spcBef>
            </a:pPr>
            <a:r>
              <a:rPr sz="2400" spc="-5" dirty="0">
                <a:latin typeface="Comic Sans MS"/>
                <a:cs typeface="Comic Sans MS"/>
              </a:rPr>
              <a:t>(hkl) </a:t>
            </a:r>
            <a:r>
              <a:rPr sz="2400" dirty="0">
                <a:latin typeface="Comic Sans MS"/>
                <a:cs typeface="Comic Sans MS"/>
              </a:rPr>
              <a:t>is idices of a Bragg </a:t>
            </a:r>
            <a:r>
              <a:rPr sz="2400" spc="-5" dirty="0">
                <a:latin typeface="Comic Sans MS"/>
                <a:cs typeface="Comic Sans MS"/>
              </a:rPr>
              <a:t>reflection (diffraction) peak.  </a:t>
            </a:r>
            <a:r>
              <a:rPr sz="2400" dirty="0">
                <a:latin typeface="Comic Sans MS"/>
                <a:cs typeface="Comic Sans MS"/>
              </a:rPr>
              <a:t>It may </a:t>
            </a:r>
            <a:r>
              <a:rPr sz="2400" spc="-5" dirty="0">
                <a:latin typeface="Comic Sans MS"/>
                <a:cs typeface="Comic Sans MS"/>
              </a:rPr>
              <a:t>have </a:t>
            </a:r>
            <a:r>
              <a:rPr sz="2400" dirty="0">
                <a:latin typeface="Comic Sans MS"/>
                <a:cs typeface="Comic Sans MS"/>
              </a:rPr>
              <a:t>a common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factor.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2400" spc="-5" dirty="0">
                <a:latin typeface="Comic Sans MS"/>
                <a:cs typeface="Comic Sans MS"/>
              </a:rPr>
              <a:t>(nh,nk,nl) represents nth </a:t>
            </a:r>
            <a:r>
              <a:rPr sz="2400" dirty="0">
                <a:latin typeface="Comic Sans MS"/>
                <a:cs typeface="Comic Sans MS"/>
              </a:rPr>
              <a:t>order </a:t>
            </a:r>
            <a:r>
              <a:rPr sz="2400" spc="-5" dirty="0">
                <a:latin typeface="Comic Sans MS"/>
                <a:cs typeface="Comic Sans MS"/>
              </a:rPr>
              <a:t>reflection </a:t>
            </a:r>
            <a:r>
              <a:rPr sz="2400" dirty="0">
                <a:latin typeface="Comic Sans MS"/>
                <a:cs typeface="Comic Sans MS"/>
              </a:rPr>
              <a:t>from</a:t>
            </a:r>
            <a:r>
              <a:rPr sz="2400" spc="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(hkl)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2400" spc="-5" dirty="0">
                <a:latin typeface="Comic Sans MS"/>
                <a:cs typeface="Comic Sans MS"/>
              </a:rPr>
              <a:t>(222) is the second </a:t>
            </a:r>
            <a:r>
              <a:rPr sz="2400" dirty="0">
                <a:latin typeface="Comic Sans MS"/>
                <a:cs typeface="Comic Sans MS"/>
              </a:rPr>
              <a:t>order </a:t>
            </a:r>
            <a:r>
              <a:rPr sz="2400" spc="-5" dirty="0">
                <a:latin typeface="Comic Sans MS"/>
                <a:cs typeface="Comic Sans MS"/>
              </a:rPr>
              <a:t>reflection from the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(111)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19426" y="6406832"/>
            <a:ext cx="976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25" dirty="0">
                <a:latin typeface="Comic Sans MS"/>
                <a:cs typeface="Comic Sans MS"/>
              </a:rPr>
              <a:t>74</a:t>
            </a:r>
            <a:r>
              <a:rPr sz="3600" spc="-787" baseline="23148" dirty="0">
                <a:latin typeface="Comic Sans MS"/>
                <a:cs typeface="Comic Sans MS"/>
              </a:rPr>
              <a:t>7</a:t>
            </a:r>
            <a:r>
              <a:rPr sz="2400" spc="-525" dirty="0">
                <a:latin typeface="Comic Sans MS"/>
                <a:cs typeface="Comic Sans MS"/>
              </a:rPr>
              <a:t>/</a:t>
            </a:r>
            <a:r>
              <a:rPr sz="3600" spc="-787" baseline="23148" dirty="0">
                <a:latin typeface="Comic Sans MS"/>
                <a:cs typeface="Comic Sans MS"/>
              </a:rPr>
              <a:t>4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r>
              <a:rPr sz="3600" spc="-787" baseline="23148" dirty="0">
                <a:latin typeface="Comic Sans MS"/>
                <a:cs typeface="Comic Sans MS"/>
              </a:rPr>
              <a:t>/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77619" y="6637019"/>
            <a:ext cx="39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74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115" y="364808"/>
            <a:ext cx="52990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Vectors </a:t>
            </a:r>
            <a:r>
              <a:rPr sz="4000" spc="-5" dirty="0"/>
              <a:t>vs</a:t>
            </a:r>
            <a:r>
              <a:rPr sz="4000" spc="-100" dirty="0"/>
              <a:t> </a:t>
            </a:r>
            <a:r>
              <a:rPr sz="4000" dirty="0"/>
              <a:t>Directions: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91514" y="1485583"/>
            <a:ext cx="6957695" cy="3075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Miller </a:t>
            </a:r>
            <a:r>
              <a:rPr sz="2400" dirty="0">
                <a:latin typeface="Comic Sans MS"/>
                <a:cs typeface="Comic Sans MS"/>
              </a:rPr>
              <a:t>Indices </a:t>
            </a:r>
            <a:r>
              <a:rPr sz="2400" spc="-5" dirty="0">
                <a:latin typeface="Comic Sans MS"/>
                <a:cs typeface="Comic Sans MS"/>
              </a:rPr>
              <a:t>of </a:t>
            </a:r>
            <a:r>
              <a:rPr sz="2400" dirty="0">
                <a:latin typeface="Comic Sans MS"/>
                <a:cs typeface="Comic Sans MS"/>
              </a:rPr>
              <a:t>a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direction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311150" marR="5080">
              <a:lnSpc>
                <a:spcPts val="2800"/>
              </a:lnSpc>
            </a:pPr>
            <a:r>
              <a:rPr sz="2400" spc="-5" dirty="0">
                <a:latin typeface="Comic Sans MS"/>
                <a:cs typeface="Comic Sans MS"/>
              </a:rPr>
              <a:t>[110] </a:t>
            </a:r>
            <a:r>
              <a:rPr sz="2400" dirty="0">
                <a:latin typeface="Comic Sans MS"/>
                <a:cs typeface="Comic Sans MS"/>
              </a:rPr>
              <a:t>is a </a:t>
            </a:r>
            <a:r>
              <a:rPr sz="2400" spc="-5" dirty="0">
                <a:latin typeface="Comic Sans MS"/>
                <a:cs typeface="Comic Sans MS"/>
              </a:rPr>
              <a:t>direction along the face diagonal of </a:t>
            </a:r>
            <a:r>
              <a:rPr sz="2400" dirty="0">
                <a:latin typeface="Comic Sans MS"/>
                <a:cs typeface="Comic Sans MS"/>
              </a:rPr>
              <a:t>a  unit </a:t>
            </a:r>
            <a:r>
              <a:rPr sz="2400" spc="-5" dirty="0">
                <a:latin typeface="Comic Sans MS"/>
                <a:cs typeface="Comic Sans MS"/>
              </a:rPr>
              <a:t>cell. </a:t>
            </a:r>
            <a:r>
              <a:rPr sz="2400" dirty="0">
                <a:latin typeface="Comic Sans MS"/>
                <a:cs typeface="Comic Sans MS"/>
              </a:rPr>
              <a:t>It is </a:t>
            </a:r>
            <a:r>
              <a:rPr sz="2400" spc="-5" dirty="0">
                <a:latin typeface="Comic Sans MS"/>
                <a:cs typeface="Comic Sans MS"/>
              </a:rPr>
              <a:t>not </a:t>
            </a:r>
            <a:r>
              <a:rPr sz="2400" dirty="0">
                <a:latin typeface="Comic Sans MS"/>
                <a:cs typeface="Comic Sans MS"/>
              </a:rPr>
              <a:t>a </a:t>
            </a:r>
            <a:r>
              <a:rPr sz="2400" spc="-5" dirty="0">
                <a:latin typeface="Comic Sans MS"/>
                <a:cs typeface="Comic Sans MS"/>
              </a:rPr>
              <a:t>vector </a:t>
            </a:r>
            <a:r>
              <a:rPr sz="2400" dirty="0">
                <a:latin typeface="Comic Sans MS"/>
                <a:cs typeface="Comic Sans MS"/>
              </a:rPr>
              <a:t>of </a:t>
            </a:r>
            <a:r>
              <a:rPr sz="2400" spc="-5" dirty="0">
                <a:latin typeface="Comic Sans MS"/>
                <a:cs typeface="Comic Sans MS"/>
              </a:rPr>
              <a:t>fixed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length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omic Sans MS"/>
                <a:cs typeface="Comic Sans MS"/>
              </a:rPr>
              <a:t>Exception: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  <a:tabLst>
                <a:tab pos="702945" algn="l"/>
              </a:tabLst>
            </a:pPr>
            <a:r>
              <a:rPr sz="2400" b="1" spc="-5" dirty="0">
                <a:latin typeface="Comic Sans MS"/>
                <a:cs typeface="Comic Sans MS"/>
              </a:rPr>
              <a:t>The	Burger</a:t>
            </a:r>
            <a:r>
              <a:rPr sz="2400" b="1" spc="-5" dirty="0">
                <a:latin typeface="MS PGothic"/>
                <a:cs typeface="MS PGothic"/>
              </a:rPr>
              <a:t>’</a:t>
            </a:r>
            <a:r>
              <a:rPr sz="2400" b="1" spc="-5" dirty="0">
                <a:latin typeface="Comic Sans MS"/>
                <a:cs typeface="Comic Sans MS"/>
              </a:rPr>
              <a:t>s vector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7739" y="5654358"/>
            <a:ext cx="4857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333CC"/>
                </a:solidFill>
                <a:latin typeface="Comic Sans MS"/>
                <a:cs typeface="Comic Sans MS"/>
              </a:rPr>
              <a:t>FCC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32072" y="5824411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70" y="0"/>
                </a:lnTo>
              </a:path>
            </a:pathLst>
          </a:custGeom>
          <a:ln w="10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33076" y="5453140"/>
            <a:ext cx="155575" cy="337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spc="-5" dirty="0">
                <a:latin typeface="Times New Roman"/>
                <a:cs typeface="Times New Roman"/>
              </a:rPr>
              <a:t>1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4793" y="5617197"/>
            <a:ext cx="1216025" cy="337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050" b="1" spc="-5" dirty="0">
                <a:latin typeface="Times New Roman"/>
                <a:cs typeface="Times New Roman"/>
              </a:rPr>
              <a:t>b</a:t>
            </a:r>
            <a:r>
              <a:rPr sz="2050" b="1" spc="-65" dirty="0">
                <a:latin typeface="Times New Roman"/>
                <a:cs typeface="Times New Roman"/>
              </a:rPr>
              <a:t> </a:t>
            </a:r>
            <a:r>
              <a:rPr sz="2050" spc="-5" dirty="0">
                <a:latin typeface="Symbol"/>
                <a:cs typeface="Symbol"/>
              </a:rPr>
              <a:t></a:t>
            </a:r>
            <a:r>
              <a:rPr sz="2050" spc="75" dirty="0">
                <a:latin typeface="Times New Roman"/>
                <a:cs typeface="Times New Roman"/>
              </a:rPr>
              <a:t> </a:t>
            </a:r>
            <a:r>
              <a:rPr sz="3075" spc="-7" baseline="-43360" dirty="0">
                <a:latin typeface="Times New Roman"/>
                <a:cs typeface="Times New Roman"/>
              </a:rPr>
              <a:t>2</a:t>
            </a:r>
            <a:r>
              <a:rPr sz="3075" spc="-232" baseline="-43360" dirty="0">
                <a:latin typeface="Times New Roman"/>
                <a:cs typeface="Times New Roman"/>
              </a:rPr>
              <a:t> </a:t>
            </a:r>
            <a:r>
              <a:rPr sz="2050" spc="-1065" dirty="0">
                <a:latin typeface="Symbol"/>
                <a:cs typeface="Symbol"/>
              </a:rPr>
              <a:t>〈</a:t>
            </a:r>
            <a:r>
              <a:rPr sz="2050" spc="-30" dirty="0">
                <a:latin typeface="Times New Roman"/>
                <a:cs typeface="Times New Roman"/>
              </a:rPr>
              <a:t>110</a:t>
            </a:r>
            <a:r>
              <a:rPr sz="2050" spc="-1565" dirty="0">
                <a:latin typeface="Symbol"/>
                <a:cs typeface="Symbol"/>
              </a:rPr>
              <a:t>〉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7739" y="4857432"/>
            <a:ext cx="4914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333CC"/>
                </a:solidFill>
                <a:latin typeface="Comic Sans MS"/>
                <a:cs typeface="Comic Sans MS"/>
              </a:rPr>
              <a:t>B</a:t>
            </a:r>
            <a:r>
              <a:rPr sz="2000" spc="-5" dirty="0">
                <a:solidFill>
                  <a:srgbClr val="3333CC"/>
                </a:solidFill>
                <a:latin typeface="Comic Sans MS"/>
                <a:cs typeface="Comic Sans MS"/>
              </a:rPr>
              <a:t>C</a:t>
            </a:r>
            <a:r>
              <a:rPr sz="2000" dirty="0">
                <a:solidFill>
                  <a:srgbClr val="3333CC"/>
                </a:solidFill>
                <a:latin typeface="Comic Sans MS"/>
                <a:cs typeface="Comic Sans MS"/>
              </a:rPr>
              <a:t>C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39330" y="4975791"/>
            <a:ext cx="15494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-10" dirty="0">
                <a:latin typeface="Times New Roman"/>
                <a:cs typeface="Times New Roman"/>
              </a:rPr>
              <a:t>2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85138" y="4773867"/>
            <a:ext cx="120015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50" b="1" spc="-10" dirty="0">
                <a:latin typeface="Times New Roman"/>
                <a:cs typeface="Times New Roman"/>
              </a:rPr>
              <a:t>b</a:t>
            </a:r>
            <a:r>
              <a:rPr sz="2050" b="1" spc="-50" dirty="0">
                <a:latin typeface="Times New Roman"/>
                <a:cs typeface="Times New Roman"/>
              </a:rPr>
              <a:t> </a:t>
            </a:r>
            <a:r>
              <a:rPr sz="2050" spc="-10" dirty="0">
                <a:latin typeface="Symbol"/>
                <a:cs typeface="Symbol"/>
              </a:rPr>
              <a:t></a:t>
            </a:r>
            <a:r>
              <a:rPr sz="2050" spc="60" dirty="0">
                <a:latin typeface="Times New Roman"/>
                <a:cs typeface="Times New Roman"/>
              </a:rPr>
              <a:t> </a:t>
            </a:r>
            <a:r>
              <a:rPr sz="3075" u="sng" spc="-15" baseline="352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3075" spc="-172" baseline="35230" dirty="0">
                <a:latin typeface="Times New Roman"/>
                <a:cs typeface="Times New Roman"/>
              </a:rPr>
              <a:t> </a:t>
            </a:r>
            <a:r>
              <a:rPr sz="2050" spc="-1070" dirty="0">
                <a:latin typeface="Symbol"/>
                <a:cs typeface="Symbol"/>
              </a:rPr>
              <a:t>〈</a:t>
            </a:r>
            <a:r>
              <a:rPr sz="2050" spc="-80" dirty="0">
                <a:latin typeface="Times New Roman"/>
                <a:cs typeface="Times New Roman"/>
              </a:rPr>
              <a:t>111</a:t>
            </a:r>
            <a:r>
              <a:rPr sz="2050" spc="-1565" dirty="0">
                <a:latin typeface="Symbol"/>
                <a:cs typeface="Symbol"/>
              </a:rPr>
              <a:t>〉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68115" y="4668520"/>
            <a:ext cx="42837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A </a:t>
            </a:r>
            <a:r>
              <a:rPr sz="2000" spc="-5" dirty="0">
                <a:latin typeface="Comic Sans MS"/>
                <a:cs typeface="Comic Sans MS"/>
              </a:rPr>
              <a:t>vector equal </a:t>
            </a:r>
            <a:r>
              <a:rPr sz="2000" dirty="0">
                <a:latin typeface="Comic Sans MS"/>
                <a:cs typeface="Comic Sans MS"/>
              </a:rPr>
              <a:t>to </a:t>
            </a:r>
            <a:r>
              <a:rPr sz="2000" spc="-5" dirty="0">
                <a:latin typeface="Comic Sans MS"/>
                <a:cs typeface="Comic Sans MS"/>
              </a:rPr>
              <a:t>half </a:t>
            </a:r>
            <a:r>
              <a:rPr sz="2000" dirty="0">
                <a:latin typeface="Comic Sans MS"/>
                <a:cs typeface="Comic Sans MS"/>
              </a:rPr>
              <a:t>body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diagonal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68115" y="5511483"/>
            <a:ext cx="42468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A </a:t>
            </a:r>
            <a:r>
              <a:rPr sz="2000" spc="-5" dirty="0">
                <a:latin typeface="Comic Sans MS"/>
                <a:cs typeface="Comic Sans MS"/>
              </a:rPr>
              <a:t>vector equal </a:t>
            </a:r>
            <a:r>
              <a:rPr sz="2000" dirty="0">
                <a:latin typeface="Comic Sans MS"/>
                <a:cs typeface="Comic Sans MS"/>
              </a:rPr>
              <a:t>to </a:t>
            </a:r>
            <a:r>
              <a:rPr sz="2000" spc="-5" dirty="0">
                <a:latin typeface="Comic Sans MS"/>
                <a:cs typeface="Comic Sans MS"/>
              </a:rPr>
              <a:t>half </a:t>
            </a:r>
            <a:r>
              <a:rPr sz="2000" dirty="0">
                <a:latin typeface="Comic Sans MS"/>
                <a:cs typeface="Comic Sans MS"/>
              </a:rPr>
              <a:t>face</a:t>
            </a:r>
            <a:r>
              <a:rPr sz="2000" spc="-5" dirty="0">
                <a:latin typeface="Comic Sans MS"/>
                <a:cs typeface="Comic Sans MS"/>
              </a:rPr>
              <a:t> diagonal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19426" y="6406832"/>
            <a:ext cx="976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25" dirty="0">
                <a:latin typeface="Comic Sans MS"/>
                <a:cs typeface="Comic Sans MS"/>
              </a:rPr>
              <a:t>75</a:t>
            </a:r>
            <a:r>
              <a:rPr sz="3600" spc="-787" baseline="23148" dirty="0">
                <a:latin typeface="Comic Sans MS"/>
                <a:cs typeface="Comic Sans MS"/>
              </a:rPr>
              <a:t>7</a:t>
            </a:r>
            <a:r>
              <a:rPr sz="2400" spc="-525" dirty="0">
                <a:latin typeface="Comic Sans MS"/>
                <a:cs typeface="Comic Sans MS"/>
              </a:rPr>
              <a:t>/</a:t>
            </a:r>
            <a:r>
              <a:rPr sz="3600" spc="-787" baseline="23148" dirty="0">
                <a:latin typeface="Comic Sans MS"/>
                <a:cs typeface="Comic Sans MS"/>
              </a:rPr>
              <a:t>5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r>
              <a:rPr sz="3600" spc="-787" baseline="23148" dirty="0">
                <a:latin typeface="Comic Sans MS"/>
                <a:cs typeface="Comic Sans MS"/>
              </a:rPr>
              <a:t>/</a:t>
            </a:r>
            <a:r>
              <a:rPr sz="2400" spc="-525" dirty="0">
                <a:latin typeface="Comic Sans MS"/>
                <a:cs typeface="Comic Sans MS"/>
              </a:rPr>
              <a:t>7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77619" y="6637019"/>
            <a:ext cx="39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75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39" y="888683"/>
            <a:ext cx="770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[uvw]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39" y="1795463"/>
            <a:ext cx="773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&lt;</a:t>
            </a:r>
            <a:r>
              <a:rPr sz="2400" dirty="0">
                <a:latin typeface="Comic Sans MS"/>
                <a:cs typeface="Comic Sans MS"/>
              </a:rPr>
              <a:t>uvw&gt;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7139" y="888683"/>
            <a:ext cx="5770880" cy="16611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927100" marR="5080" indent="-914400">
              <a:lnSpc>
                <a:spcPts val="2800"/>
              </a:lnSpc>
              <a:spcBef>
                <a:spcPts val="260"/>
              </a:spcBef>
            </a:pPr>
            <a:r>
              <a:rPr sz="2400" spc="-5" dirty="0">
                <a:latin typeface="Comic Sans MS"/>
                <a:cs typeface="Comic Sans MS"/>
              </a:rPr>
              <a:t>Miller indices </a:t>
            </a:r>
            <a:r>
              <a:rPr sz="2400" dirty="0">
                <a:latin typeface="Comic Sans MS"/>
                <a:cs typeface="Comic Sans MS"/>
              </a:rPr>
              <a:t>of a direction </a:t>
            </a:r>
            <a:r>
              <a:rPr sz="2400" spc="-5" dirty="0">
                <a:latin typeface="Comic Sans MS"/>
                <a:cs typeface="Comic Sans MS"/>
              </a:rPr>
              <a:t>(i.e. </a:t>
            </a:r>
            <a:r>
              <a:rPr sz="2400" dirty="0">
                <a:latin typeface="Comic Sans MS"/>
                <a:cs typeface="Comic Sans MS"/>
              </a:rPr>
              <a:t>a set of  parallel</a:t>
            </a:r>
            <a:r>
              <a:rPr sz="2400" spc="-5" dirty="0">
                <a:latin typeface="Comic Sans MS"/>
                <a:cs typeface="Comic Sans MS"/>
              </a:rPr>
              <a:t> directions)</a:t>
            </a:r>
            <a:endParaRPr sz="2400">
              <a:latin typeface="Comic Sans MS"/>
              <a:cs typeface="Comic Sans MS"/>
            </a:endParaRPr>
          </a:p>
          <a:p>
            <a:pPr marL="927100" marR="327025" indent="-914400">
              <a:lnSpc>
                <a:spcPts val="2860"/>
              </a:lnSpc>
              <a:spcBef>
                <a:spcPts val="1490"/>
              </a:spcBef>
            </a:pPr>
            <a:r>
              <a:rPr sz="2400" spc="-5" dirty="0">
                <a:latin typeface="Comic Sans MS"/>
                <a:cs typeface="Comic Sans MS"/>
              </a:rPr>
              <a:t>Miller </a:t>
            </a:r>
            <a:r>
              <a:rPr sz="2400" dirty="0">
                <a:latin typeface="Comic Sans MS"/>
                <a:cs typeface="Comic Sans MS"/>
              </a:rPr>
              <a:t>indices </a:t>
            </a:r>
            <a:r>
              <a:rPr sz="2400" spc="-5" dirty="0">
                <a:latin typeface="Comic Sans MS"/>
                <a:cs typeface="Comic Sans MS"/>
              </a:rPr>
              <a:t>of </a:t>
            </a:r>
            <a:r>
              <a:rPr sz="2400" dirty="0">
                <a:latin typeface="Comic Sans MS"/>
                <a:cs typeface="Comic Sans MS"/>
              </a:rPr>
              <a:t>a </a:t>
            </a:r>
            <a:r>
              <a:rPr sz="2400" spc="-5" dirty="0">
                <a:latin typeface="Comic Sans MS"/>
                <a:cs typeface="Comic Sans MS"/>
              </a:rPr>
              <a:t>family of </a:t>
            </a:r>
            <a:r>
              <a:rPr sz="2400" dirty="0">
                <a:latin typeface="Comic Sans MS"/>
                <a:cs typeface="Comic Sans MS"/>
              </a:rPr>
              <a:t>symmetry  </a:t>
            </a:r>
            <a:r>
              <a:rPr sz="2400" spc="-5" dirty="0">
                <a:latin typeface="Comic Sans MS"/>
                <a:cs typeface="Comic Sans MS"/>
              </a:rPr>
              <a:t>related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directions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39" y="3255963"/>
            <a:ext cx="673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(</a:t>
            </a:r>
            <a:r>
              <a:rPr sz="2400" spc="-5" dirty="0">
                <a:latin typeface="Comic Sans MS"/>
                <a:cs typeface="Comic Sans MS"/>
              </a:rPr>
              <a:t>hkl</a:t>
            </a:r>
            <a:r>
              <a:rPr sz="2400" dirty="0">
                <a:latin typeface="Comic Sans MS"/>
                <a:cs typeface="Comic Sans MS"/>
              </a:rPr>
              <a:t>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39" y="4170363"/>
            <a:ext cx="673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{</a:t>
            </a:r>
            <a:r>
              <a:rPr sz="2400" spc="-5" dirty="0">
                <a:latin typeface="Comic Sans MS"/>
                <a:cs typeface="Comic Sans MS"/>
              </a:rPr>
              <a:t>hkl</a:t>
            </a:r>
            <a:r>
              <a:rPr sz="2400" dirty="0">
                <a:latin typeface="Comic Sans MS"/>
                <a:cs typeface="Comic Sans MS"/>
              </a:rPr>
              <a:t>}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7139" y="3255963"/>
            <a:ext cx="5448935" cy="168148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927100" marR="156210" indent="-914400">
              <a:lnSpc>
                <a:spcPct val="102800"/>
              </a:lnSpc>
              <a:spcBef>
                <a:spcPts val="20"/>
              </a:spcBef>
            </a:pPr>
            <a:r>
              <a:rPr sz="2400" spc="-5" dirty="0">
                <a:latin typeface="Comic Sans MS"/>
                <a:cs typeface="Comic Sans MS"/>
              </a:rPr>
              <a:t>Miller Indices </a:t>
            </a:r>
            <a:r>
              <a:rPr sz="2400" dirty="0">
                <a:latin typeface="Comic Sans MS"/>
                <a:cs typeface="Comic Sans MS"/>
              </a:rPr>
              <a:t>of a </a:t>
            </a:r>
            <a:r>
              <a:rPr sz="2400" spc="-5" dirty="0">
                <a:latin typeface="Comic Sans MS"/>
                <a:cs typeface="Comic Sans MS"/>
              </a:rPr>
              <a:t>plane (i.e. </a:t>
            </a:r>
            <a:r>
              <a:rPr sz="2400" dirty="0">
                <a:latin typeface="Comic Sans MS"/>
                <a:cs typeface="Comic Sans MS"/>
              </a:rPr>
              <a:t>a set of  parallel</a:t>
            </a:r>
            <a:r>
              <a:rPr sz="2400" spc="-5" dirty="0">
                <a:latin typeface="Comic Sans MS"/>
                <a:cs typeface="Comic Sans MS"/>
              </a:rPr>
              <a:t> planes)</a:t>
            </a:r>
            <a:endParaRPr sz="2400">
              <a:latin typeface="Comic Sans MS"/>
              <a:cs typeface="Comic Sans MS"/>
            </a:endParaRPr>
          </a:p>
          <a:p>
            <a:pPr marL="927100" marR="5080" indent="-914400">
              <a:lnSpc>
                <a:spcPct val="102800"/>
              </a:lnSpc>
              <a:spcBef>
                <a:spcPts val="1275"/>
              </a:spcBef>
            </a:pPr>
            <a:r>
              <a:rPr sz="2400" spc="-5" dirty="0">
                <a:latin typeface="Comic Sans MS"/>
                <a:cs typeface="Comic Sans MS"/>
              </a:rPr>
              <a:t>Miller </a:t>
            </a:r>
            <a:r>
              <a:rPr sz="2400" dirty="0">
                <a:latin typeface="Comic Sans MS"/>
                <a:cs typeface="Comic Sans MS"/>
              </a:rPr>
              <a:t>indices </a:t>
            </a:r>
            <a:r>
              <a:rPr sz="2400" spc="-5" dirty="0">
                <a:latin typeface="Comic Sans MS"/>
                <a:cs typeface="Comic Sans MS"/>
              </a:rPr>
              <a:t>of </a:t>
            </a:r>
            <a:r>
              <a:rPr sz="2400" dirty="0">
                <a:latin typeface="Comic Sans MS"/>
                <a:cs typeface="Comic Sans MS"/>
              </a:rPr>
              <a:t>a </a:t>
            </a:r>
            <a:r>
              <a:rPr sz="2400" spc="-5" dirty="0">
                <a:latin typeface="Comic Sans MS"/>
                <a:cs typeface="Comic Sans MS"/>
              </a:rPr>
              <a:t>family of </a:t>
            </a:r>
            <a:r>
              <a:rPr sz="2400" dirty="0">
                <a:latin typeface="Comic Sans MS"/>
                <a:cs typeface="Comic Sans MS"/>
              </a:rPr>
              <a:t>symmetry  </a:t>
            </a:r>
            <a:r>
              <a:rPr sz="2400" spc="-5" dirty="0">
                <a:latin typeface="Comic Sans MS"/>
                <a:cs typeface="Comic Sans MS"/>
              </a:rPr>
              <a:t>related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planes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339" y="5630862"/>
            <a:ext cx="914400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[uvtw]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2400" spc="-5" dirty="0">
                <a:latin typeface="Comic Sans MS"/>
                <a:cs typeface="Comic Sans MS"/>
              </a:rPr>
              <a:t>(hkil)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17139" y="5630862"/>
            <a:ext cx="5208905" cy="76708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2800"/>
              </a:lnSpc>
              <a:spcBef>
                <a:spcPts val="20"/>
              </a:spcBef>
            </a:pPr>
            <a:r>
              <a:rPr sz="2400" spc="-5" dirty="0">
                <a:latin typeface="Comic Sans MS"/>
                <a:cs typeface="Comic Sans MS"/>
              </a:rPr>
              <a:t>Miller-Bravais </a:t>
            </a:r>
            <a:r>
              <a:rPr sz="2400" dirty="0">
                <a:latin typeface="Comic Sans MS"/>
                <a:cs typeface="Comic Sans MS"/>
              </a:rPr>
              <a:t>indices </a:t>
            </a:r>
            <a:r>
              <a:rPr sz="2400" spc="-5" dirty="0">
                <a:latin typeface="Comic Sans MS"/>
                <a:cs typeface="Comic Sans MS"/>
              </a:rPr>
              <a:t>of </a:t>
            </a:r>
            <a:r>
              <a:rPr sz="2400" dirty="0">
                <a:latin typeface="Comic Sans MS"/>
                <a:cs typeface="Comic Sans MS"/>
              </a:rPr>
              <a:t>a </a:t>
            </a:r>
            <a:r>
              <a:rPr sz="2400" spc="-5" dirty="0">
                <a:latin typeface="Comic Sans MS"/>
                <a:cs typeface="Comic Sans MS"/>
              </a:rPr>
              <a:t>direction,  </a:t>
            </a:r>
            <a:r>
              <a:rPr sz="2400" dirty="0">
                <a:latin typeface="Comic Sans MS"/>
                <a:cs typeface="Comic Sans MS"/>
              </a:rPr>
              <a:t>plane in a hexagonal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system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3714" y="242570"/>
            <a:ext cx="6630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71930" algn="l"/>
                <a:tab pos="1919605" algn="l"/>
                <a:tab pos="3321685" algn="l"/>
                <a:tab pos="4957445" algn="l"/>
                <a:tab pos="5551170" algn="l"/>
              </a:tabLst>
            </a:pPr>
            <a:r>
              <a:rPr sz="2400" b="1" spc="-5" dirty="0">
                <a:solidFill>
                  <a:srgbClr val="3333CC"/>
                </a:solidFill>
                <a:latin typeface="Comic Sans MS"/>
                <a:cs typeface="Comic Sans MS"/>
              </a:rPr>
              <a:t>Summary	</a:t>
            </a:r>
            <a:r>
              <a:rPr sz="2400" b="1" dirty="0">
                <a:solidFill>
                  <a:srgbClr val="3333CC"/>
                </a:solidFill>
                <a:latin typeface="Comic Sans MS"/>
                <a:cs typeface="Comic Sans MS"/>
              </a:rPr>
              <a:t>of	</a:t>
            </a:r>
            <a:r>
              <a:rPr sz="2400" b="1" spc="-5" dirty="0">
                <a:solidFill>
                  <a:srgbClr val="3333CC"/>
                </a:solidFill>
                <a:latin typeface="Comic Sans MS"/>
                <a:cs typeface="Comic Sans MS"/>
              </a:rPr>
              <a:t>Notation	convention	</a:t>
            </a:r>
            <a:r>
              <a:rPr sz="2400" b="1" dirty="0">
                <a:solidFill>
                  <a:srgbClr val="3333CC"/>
                </a:solidFill>
                <a:latin typeface="Comic Sans MS"/>
                <a:cs typeface="Comic Sans MS"/>
              </a:rPr>
              <a:t>for	</a:t>
            </a:r>
            <a:r>
              <a:rPr sz="2400" b="1" spc="-5" dirty="0">
                <a:solidFill>
                  <a:srgbClr val="3333CC"/>
                </a:solidFill>
                <a:latin typeface="Comic Sans MS"/>
                <a:cs typeface="Comic Sans MS"/>
              </a:rPr>
              <a:t>Indices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44826" y="6406832"/>
            <a:ext cx="925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76</a:t>
            </a:r>
            <a:r>
              <a:rPr sz="2400" spc="-5" dirty="0">
                <a:latin typeface="Comic Sans MS"/>
                <a:cs typeface="Comic Sans MS"/>
              </a:rPr>
              <a:t>/</a:t>
            </a:r>
            <a:r>
              <a:rPr sz="2400" dirty="0">
                <a:latin typeface="Comic Sans MS"/>
                <a:cs typeface="Comic Sans MS"/>
              </a:rPr>
              <a:t>77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21647" y="6281420"/>
            <a:ext cx="541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40" dirty="0">
                <a:latin typeface="Comic Sans MS"/>
                <a:cs typeface="Comic Sans MS"/>
              </a:rPr>
              <a:t>76/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77619" y="6637019"/>
            <a:ext cx="39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76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44690" y="6281420"/>
            <a:ext cx="4305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77</a:t>
            </a:r>
            <a:r>
              <a:rPr sz="1400" spc="-5" dirty="0">
                <a:latin typeface="Times New Roman"/>
                <a:cs typeface="Times New Roman"/>
              </a:rPr>
              <a:t>/</a:t>
            </a:r>
            <a:r>
              <a:rPr sz="1400" dirty="0">
                <a:latin typeface="Times New Roman"/>
                <a:cs typeface="Times New Roman"/>
              </a:rPr>
              <a:t>77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2227" y="2180908"/>
            <a:ext cx="575310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-5" dirty="0"/>
              <a:t>Thank</a:t>
            </a:r>
            <a:r>
              <a:rPr sz="9600" spc="-85" dirty="0"/>
              <a:t> </a:t>
            </a:r>
            <a:r>
              <a:rPr sz="9600" spc="-5" dirty="0"/>
              <a:t>you</a:t>
            </a:r>
            <a:endParaRPr sz="960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2874" y="833121"/>
            <a:ext cx="26631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Times New Roman"/>
                <a:cs typeface="Times New Roman"/>
              </a:rPr>
              <a:t>Appendices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39" y="1921764"/>
            <a:ext cx="8211184" cy="510667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Wigner seitz unit cell </a:t>
            </a:r>
            <a:r>
              <a:rPr sz="3200" dirty="0">
                <a:latin typeface="Times New Roman"/>
                <a:cs typeface="Times New Roman"/>
              </a:rPr>
              <a:t>(Voronoi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cell)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3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Brilluion zone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Proof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crystallographic restriction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Symmetry error in Feynman</a:t>
            </a:r>
            <a:r>
              <a:rPr sz="3200" spc="-5" dirty="0">
                <a:latin typeface="MS PGothic"/>
                <a:cs typeface="MS PGothic"/>
              </a:rPr>
              <a:t>’</a:t>
            </a:r>
            <a:r>
              <a:rPr sz="3200" spc="-5" dirty="0">
                <a:latin typeface="Times New Roman"/>
                <a:cs typeface="Times New Roman"/>
              </a:rPr>
              <a:t>s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lecture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Quasicrystals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Anisotropy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crystals: Neumann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Principle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Elastic anisotropy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crystals</a:t>
            </a:r>
            <a:endParaRPr sz="3200">
              <a:latin typeface="Times New Roman"/>
              <a:cs typeface="Times New Roman"/>
            </a:endParaRPr>
          </a:p>
          <a:p>
            <a:pPr marL="7669530">
              <a:lnSpc>
                <a:spcPts val="2840"/>
              </a:lnSpc>
              <a:spcBef>
                <a:spcPts val="2190"/>
              </a:spcBef>
            </a:pPr>
            <a:r>
              <a:rPr sz="2400" dirty="0">
                <a:latin typeface="Comic Sans MS"/>
                <a:cs typeface="Comic Sans MS"/>
              </a:rPr>
              <a:t>78/</a:t>
            </a:r>
            <a:endParaRPr sz="2400">
              <a:latin typeface="Comic Sans MS"/>
              <a:cs typeface="Comic Sans MS"/>
            </a:endParaRPr>
          </a:p>
          <a:p>
            <a:pPr marL="7687945">
              <a:lnSpc>
                <a:spcPts val="2840"/>
              </a:lnSpc>
            </a:pPr>
            <a:r>
              <a:rPr sz="2400" dirty="0">
                <a:latin typeface="Comic Sans MS"/>
                <a:cs typeface="Comic Sans MS"/>
              </a:rPr>
              <a:t>100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9375" y="3400425"/>
            <a:ext cx="2438398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29375" y="771526"/>
            <a:ext cx="2209798" cy="2295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35349" y="3367088"/>
            <a:ext cx="2266949" cy="2057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30587" y="661988"/>
            <a:ext cx="2228850" cy="19907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0978" y="164783"/>
            <a:ext cx="741425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Wigner-Seitz Unit </a:t>
            </a:r>
            <a:r>
              <a:rPr dirty="0"/>
              <a:t>Cells </a:t>
            </a:r>
            <a:r>
              <a:rPr spc="-5" dirty="0"/>
              <a:t>(Voronoi</a:t>
            </a:r>
            <a:r>
              <a:rPr spc="-10" dirty="0"/>
              <a:t> </a:t>
            </a:r>
            <a:r>
              <a:rPr dirty="0"/>
              <a:t>Cells)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9953" y="4036695"/>
            <a:ext cx="584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B</a:t>
            </a:r>
            <a:r>
              <a:rPr sz="2400" spc="-5" dirty="0">
                <a:latin typeface="Comic Sans MS"/>
                <a:cs typeface="Comic Sans MS"/>
              </a:rPr>
              <a:t>C</a:t>
            </a:r>
            <a:r>
              <a:rPr sz="2400" dirty="0"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4227" y="1376045"/>
            <a:ext cx="5347335" cy="1629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FCC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2197735">
              <a:lnSpc>
                <a:spcPct val="100000"/>
              </a:lnSpc>
            </a:pPr>
            <a:r>
              <a:rPr sz="2400" spc="-5" dirty="0">
                <a:latin typeface="Comic Sans MS"/>
                <a:cs typeface="Comic Sans MS"/>
              </a:rPr>
              <a:t>Rhombic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Dodcahedron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37976" y="5586094"/>
            <a:ext cx="2898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Tetrakaidecahedron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21647" y="6281420"/>
            <a:ext cx="553720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79/</a:t>
            </a:r>
            <a:endParaRPr sz="2400">
              <a:latin typeface="Comic Sans MS"/>
              <a:cs typeface="Comic Sans MS"/>
            </a:endParaRPr>
          </a:p>
          <a:p>
            <a:pPr marL="168275">
              <a:lnSpc>
                <a:spcPts val="2840"/>
              </a:lnSpc>
            </a:pPr>
            <a:r>
              <a:rPr sz="2400" dirty="0">
                <a:latin typeface="Comic Sans MS"/>
                <a:cs typeface="Comic Sans MS"/>
              </a:rPr>
              <a:t>79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923290" marR="5080" indent="-495934">
              <a:lnSpc>
                <a:spcPts val="3800"/>
              </a:lnSpc>
              <a:spcBef>
                <a:spcPts val="260"/>
              </a:spcBef>
            </a:pPr>
            <a:r>
              <a:rPr spc="-5" dirty="0"/>
              <a:t>Brillouin Zones are nothing but Wigner-  Seitz cell of the reciprocal</a:t>
            </a:r>
            <a:r>
              <a:rPr spc="-30" dirty="0"/>
              <a:t> </a:t>
            </a:r>
            <a:r>
              <a:rPr spc="-5" dirty="0"/>
              <a:t>lattice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9253" y="1644333"/>
            <a:ext cx="8006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5840" algn="l"/>
                <a:tab pos="5249545" algn="l"/>
              </a:tabLst>
            </a:pPr>
            <a:r>
              <a:rPr sz="2400" spc="-5" dirty="0">
                <a:latin typeface="Comic Sans MS"/>
                <a:cs typeface="Comic Sans MS"/>
              </a:rPr>
              <a:t>Real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lattice	Reciprocal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Lattice	First Brillouin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Zone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1539" y="2819083"/>
            <a:ext cx="577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FCC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539" y="5332095"/>
            <a:ext cx="584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B</a:t>
            </a:r>
            <a:r>
              <a:rPr sz="2400" spc="-5" dirty="0">
                <a:latin typeface="Comic Sans MS"/>
                <a:cs typeface="Comic Sans MS"/>
              </a:rPr>
              <a:t>C</a:t>
            </a:r>
            <a:r>
              <a:rPr sz="2400" dirty="0"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80677" y="5332095"/>
            <a:ext cx="577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FCC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80677" y="2819083"/>
            <a:ext cx="584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B</a:t>
            </a:r>
            <a:r>
              <a:rPr sz="2400" spc="-5" dirty="0">
                <a:latin typeface="Comic Sans MS"/>
                <a:cs typeface="Comic Sans MS"/>
              </a:rPr>
              <a:t>C</a:t>
            </a:r>
            <a:r>
              <a:rPr sz="2400" dirty="0"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31547" y="2281944"/>
            <a:ext cx="1774163" cy="15852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30357" y="4813934"/>
            <a:ext cx="1571121" cy="1425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74613" y="6349682"/>
            <a:ext cx="2898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Tetrakaidecahedron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30821" y="3900170"/>
            <a:ext cx="3162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Rhombic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Dodcahedron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21647" y="6281420"/>
            <a:ext cx="553720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80/</a:t>
            </a:r>
            <a:endParaRPr sz="2400">
              <a:latin typeface="Comic Sans MS"/>
              <a:cs typeface="Comic Sans MS"/>
            </a:endParaRPr>
          </a:p>
          <a:p>
            <a:pPr marL="168275">
              <a:lnSpc>
                <a:spcPts val="2840"/>
              </a:lnSpc>
            </a:pPr>
            <a:r>
              <a:rPr sz="2400" dirty="0">
                <a:latin typeface="Comic Sans MS"/>
                <a:cs typeface="Comic Sans MS"/>
              </a:rPr>
              <a:t>87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  <a:tabLst>
                <a:tab pos="1811020" algn="l"/>
              </a:tabLst>
            </a:pPr>
            <a:r>
              <a:rPr spc="-5" dirty="0"/>
              <a:t>Cubic	Crystals?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71102" y="3039745"/>
            <a:ext cx="48895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latin typeface="Comic Sans MS"/>
                <a:cs typeface="Comic Sans MS"/>
              </a:rPr>
              <a:t>a=b=c;</a:t>
            </a:r>
            <a:r>
              <a:rPr sz="4800" spc="-50" dirty="0">
                <a:latin typeface="Comic Sans MS"/>
                <a:cs typeface="Comic Sans MS"/>
              </a:rPr>
              <a:t> </a:t>
            </a:r>
            <a:r>
              <a:rPr sz="4800" spc="-5" dirty="0">
                <a:latin typeface="Symbol"/>
                <a:cs typeface="Symbol"/>
              </a:rPr>
              <a:t></a:t>
            </a:r>
            <a:r>
              <a:rPr sz="4800" spc="-5" dirty="0">
                <a:latin typeface="Comic Sans MS"/>
                <a:cs typeface="Comic Sans MS"/>
              </a:rPr>
              <a:t>=</a:t>
            </a:r>
            <a:r>
              <a:rPr sz="4800" spc="-5" dirty="0">
                <a:latin typeface="Symbol"/>
                <a:cs typeface="Symbol"/>
              </a:rPr>
              <a:t></a:t>
            </a:r>
            <a:r>
              <a:rPr sz="4800" spc="-5" dirty="0">
                <a:latin typeface="Comic Sans MS"/>
                <a:cs typeface="Comic Sans MS"/>
              </a:rPr>
              <a:t>=</a:t>
            </a:r>
            <a:r>
              <a:rPr sz="4800" spc="-5" dirty="0">
                <a:latin typeface="Symbol"/>
                <a:cs typeface="Symbol"/>
              </a:rPr>
              <a:t></a:t>
            </a:r>
            <a:r>
              <a:rPr sz="4800" spc="-5" dirty="0">
                <a:latin typeface="Comic Sans MS"/>
                <a:cs typeface="Comic Sans MS"/>
              </a:rPr>
              <a:t>=90</a:t>
            </a:r>
            <a:r>
              <a:rPr sz="4800" spc="-5" dirty="0">
                <a:latin typeface="Symbol"/>
                <a:cs typeface="Symbol"/>
              </a:rPr>
              <a:t></a:t>
            </a:r>
            <a:endParaRPr sz="4800">
              <a:latin typeface="Symbol"/>
              <a:cs typeface="Symbo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09888" y="2286000"/>
            <a:ext cx="3006725" cy="2438400"/>
          </a:xfrm>
          <a:custGeom>
            <a:avLst/>
            <a:gdLst/>
            <a:ahLst/>
            <a:cxnLst/>
            <a:rect l="l" t="t" r="r" b="b"/>
            <a:pathLst>
              <a:path w="3006725" h="2438400">
                <a:moveTo>
                  <a:pt x="3006724" y="0"/>
                </a:moveTo>
                <a:lnTo>
                  <a:pt x="0" y="2438399"/>
                </a:lnTo>
              </a:path>
            </a:pathLst>
          </a:custGeom>
          <a:ln w="5714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09887" y="2286000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3657600" h="2743200">
                <a:moveTo>
                  <a:pt x="0" y="0"/>
                </a:moveTo>
                <a:lnTo>
                  <a:pt x="3657599" y="2743199"/>
                </a:lnTo>
              </a:path>
            </a:pathLst>
          </a:custGeom>
          <a:ln w="5714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44690" y="6281420"/>
            <a:ext cx="4305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81</a:t>
            </a:r>
            <a:r>
              <a:rPr sz="1400" spc="-5" dirty="0">
                <a:latin typeface="Times New Roman"/>
                <a:cs typeface="Times New Roman"/>
              </a:rPr>
              <a:t>/</a:t>
            </a:r>
            <a:r>
              <a:rPr sz="1400" dirty="0">
                <a:latin typeface="Times New Roman"/>
                <a:cs typeface="Times New Roman"/>
              </a:rPr>
              <a:t>87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94933"/>
            <a:ext cx="790320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omic Sans MS"/>
                <a:cs typeface="Comic Sans MS"/>
              </a:rPr>
              <a:t>Proof of </a:t>
            </a:r>
            <a:r>
              <a:rPr sz="3200" dirty="0">
                <a:latin typeface="Comic Sans MS"/>
                <a:cs typeface="Comic Sans MS"/>
              </a:rPr>
              <a:t>The </a:t>
            </a:r>
            <a:r>
              <a:rPr sz="3200" spc="-5" dirty="0">
                <a:latin typeface="Comic Sans MS"/>
                <a:cs typeface="Comic Sans MS"/>
              </a:rPr>
              <a:t>Crystallographic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Restriction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7414" y="664071"/>
            <a:ext cx="118745" cy="3175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00" spc="-800" dirty="0">
                <a:latin typeface="Symbol"/>
                <a:cs typeface="Symbol"/>
              </a:rPr>
              <a:t>⎟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22825" y="917532"/>
            <a:ext cx="803275" cy="3175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494665" algn="l"/>
              </a:tabLst>
            </a:pPr>
            <a:r>
              <a:rPr sz="1250" spc="35" dirty="0">
                <a:latin typeface="Times New Roman"/>
                <a:cs typeface="Times New Roman"/>
              </a:rPr>
              <a:t>22	23</a:t>
            </a:r>
            <a:r>
              <a:rPr sz="1250" spc="-120" dirty="0">
                <a:latin typeface="Times New Roman"/>
                <a:cs typeface="Times New Roman"/>
              </a:rPr>
              <a:t> </a:t>
            </a:r>
            <a:r>
              <a:rPr sz="2850" spc="-1387" baseline="4385" dirty="0">
                <a:latin typeface="Symbol"/>
                <a:cs typeface="Symbol"/>
              </a:rPr>
              <a:t>⎟</a:t>
            </a:r>
            <a:endParaRPr sz="2850" baseline="4385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47754" y="855277"/>
            <a:ext cx="575945" cy="3175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494665" algn="l"/>
              </a:tabLst>
            </a:pPr>
            <a:r>
              <a:rPr sz="1900" i="1" dirty="0">
                <a:latin typeface="Times New Roman"/>
                <a:cs typeface="Times New Roman"/>
              </a:rPr>
              <a:t>t	t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13621" y="478513"/>
            <a:ext cx="1550670" cy="75501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685"/>
              </a:spcBef>
              <a:tabLst>
                <a:tab pos="655320" algn="l"/>
                <a:tab pos="1137920" algn="l"/>
              </a:tabLst>
            </a:pPr>
            <a:r>
              <a:rPr sz="2850" spc="-1200" baseline="10233" dirty="0">
                <a:latin typeface="Symbol"/>
                <a:cs typeface="Symbol"/>
              </a:rPr>
              <a:t>⎛</a:t>
            </a:r>
            <a:r>
              <a:rPr sz="2850" spc="-367" baseline="10233" dirty="0">
                <a:latin typeface="Times New Roman"/>
                <a:cs typeface="Times New Roman"/>
              </a:rPr>
              <a:t> </a:t>
            </a:r>
            <a:r>
              <a:rPr sz="2850" i="1" spc="-7" baseline="14619" dirty="0">
                <a:latin typeface="Times New Roman"/>
                <a:cs typeface="Times New Roman"/>
              </a:rPr>
              <a:t>t</a:t>
            </a:r>
            <a:r>
              <a:rPr sz="1250" spc="-5" dirty="0">
                <a:latin typeface="Times New Roman"/>
                <a:cs typeface="Times New Roman"/>
              </a:rPr>
              <a:t>11	</a:t>
            </a:r>
            <a:r>
              <a:rPr sz="2850" i="1" spc="-7" baseline="14619" dirty="0">
                <a:latin typeface="Times New Roman"/>
                <a:cs typeface="Times New Roman"/>
              </a:rPr>
              <a:t>t</a:t>
            </a:r>
            <a:r>
              <a:rPr sz="1250" spc="-5" dirty="0">
                <a:latin typeface="Times New Roman"/>
                <a:cs typeface="Times New Roman"/>
              </a:rPr>
              <a:t>12	</a:t>
            </a:r>
            <a:r>
              <a:rPr sz="2850" i="1" spc="-7" baseline="14619" dirty="0">
                <a:latin typeface="Times New Roman"/>
                <a:cs typeface="Times New Roman"/>
              </a:rPr>
              <a:t>t</a:t>
            </a:r>
            <a:r>
              <a:rPr sz="1250" spc="-5" dirty="0">
                <a:latin typeface="Times New Roman"/>
                <a:cs typeface="Times New Roman"/>
              </a:rPr>
              <a:t>13</a:t>
            </a:r>
            <a:r>
              <a:rPr sz="1250" spc="-45" dirty="0">
                <a:latin typeface="Times New Roman"/>
                <a:cs typeface="Times New Roman"/>
              </a:rPr>
              <a:t> </a:t>
            </a:r>
            <a:r>
              <a:rPr sz="2850" spc="-1200" baseline="10233" dirty="0">
                <a:latin typeface="Symbol"/>
                <a:cs typeface="Symbol"/>
              </a:rPr>
              <a:t>⎞</a:t>
            </a:r>
            <a:endParaRPr sz="2850" baseline="10233">
              <a:latin typeface="Symbol"/>
              <a:cs typeface="Symbol"/>
            </a:endParaRPr>
          </a:p>
          <a:p>
            <a:pPr marL="63500">
              <a:lnSpc>
                <a:spcPct val="100000"/>
              </a:lnSpc>
              <a:spcBef>
                <a:spcPts val="595"/>
              </a:spcBef>
            </a:pPr>
            <a:r>
              <a:rPr sz="2850" spc="-1200" baseline="4385" dirty="0">
                <a:latin typeface="Symbol"/>
                <a:cs typeface="Symbol"/>
              </a:rPr>
              <a:t>⎜</a:t>
            </a:r>
            <a:r>
              <a:rPr sz="2850" spc="397" baseline="4385" dirty="0">
                <a:latin typeface="Times New Roman"/>
                <a:cs typeface="Times New Roman"/>
              </a:rPr>
              <a:t> </a:t>
            </a:r>
            <a:r>
              <a:rPr sz="1250" spc="55" dirty="0">
                <a:latin typeface="Times New Roman"/>
                <a:cs typeface="Times New Roman"/>
              </a:rPr>
              <a:t>21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6427" y="793569"/>
            <a:ext cx="6770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aseline="1157" dirty="0">
                <a:latin typeface="Comic Sans MS"/>
                <a:cs typeface="Comic Sans MS"/>
              </a:rPr>
              <a:t>A </a:t>
            </a:r>
            <a:r>
              <a:rPr sz="3600" spc="-7" baseline="1157" dirty="0">
                <a:latin typeface="Comic Sans MS"/>
                <a:cs typeface="Comic Sans MS"/>
              </a:rPr>
              <a:t>rotation can </a:t>
            </a:r>
            <a:r>
              <a:rPr sz="3600" baseline="1157" dirty="0">
                <a:latin typeface="Comic Sans MS"/>
                <a:cs typeface="Comic Sans MS"/>
              </a:rPr>
              <a:t>be </a:t>
            </a:r>
            <a:r>
              <a:rPr sz="3600" spc="-7" baseline="1157" dirty="0">
                <a:latin typeface="Comic Sans MS"/>
                <a:cs typeface="Comic Sans MS"/>
              </a:rPr>
              <a:t>represented </a:t>
            </a:r>
            <a:r>
              <a:rPr sz="3600" baseline="1157" dirty="0">
                <a:latin typeface="Comic Sans MS"/>
                <a:cs typeface="Comic Sans MS"/>
              </a:rPr>
              <a:t>by a </a:t>
            </a:r>
            <a:r>
              <a:rPr sz="3600" spc="-7" baseline="1157" dirty="0">
                <a:latin typeface="Comic Sans MS"/>
                <a:cs typeface="Comic Sans MS"/>
              </a:rPr>
              <a:t>matrix </a:t>
            </a:r>
            <a:r>
              <a:rPr sz="1900" i="1" spc="5" dirty="0">
                <a:latin typeface="Times New Roman"/>
                <a:cs typeface="Times New Roman"/>
              </a:rPr>
              <a:t>T </a:t>
            </a:r>
            <a:r>
              <a:rPr sz="1900" spc="5" dirty="0">
                <a:latin typeface="Symbol"/>
                <a:cs typeface="Symbol"/>
              </a:rPr>
              <a:t>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2850" spc="-719" baseline="43859" dirty="0">
                <a:latin typeface="Symbol"/>
                <a:cs typeface="Symbol"/>
              </a:rPr>
              <a:t>⎜</a:t>
            </a:r>
            <a:r>
              <a:rPr sz="1900" i="1" spc="-480" dirty="0">
                <a:latin typeface="Times New Roman"/>
                <a:cs typeface="Times New Roman"/>
              </a:rPr>
              <a:t>t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5124" y="1220395"/>
            <a:ext cx="7874000" cy="245237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6301740">
              <a:lnSpc>
                <a:spcPts val="1400"/>
              </a:lnSpc>
              <a:spcBef>
                <a:spcPts val="115"/>
              </a:spcBef>
              <a:tabLst>
                <a:tab pos="6887845" algn="l"/>
                <a:tab pos="7369809" algn="l"/>
                <a:tab pos="7644765" algn="l"/>
              </a:tabLst>
            </a:pPr>
            <a:r>
              <a:rPr sz="2850" spc="-1200" baseline="20467" dirty="0">
                <a:latin typeface="Symbol"/>
                <a:cs typeface="Symbol"/>
              </a:rPr>
              <a:t>⎜</a:t>
            </a:r>
            <a:r>
              <a:rPr sz="2850" spc="-450" baseline="20467" dirty="0">
                <a:latin typeface="Times New Roman"/>
                <a:cs typeface="Times New Roman"/>
              </a:rPr>
              <a:t> </a:t>
            </a:r>
            <a:r>
              <a:rPr sz="1900" i="1" spc="30" dirty="0">
                <a:latin typeface="Times New Roman"/>
                <a:cs typeface="Times New Roman"/>
              </a:rPr>
              <a:t>t</a:t>
            </a:r>
            <a:r>
              <a:rPr sz="1875" spc="44" baseline="-22222" dirty="0">
                <a:latin typeface="Times New Roman"/>
                <a:cs typeface="Times New Roman"/>
              </a:rPr>
              <a:t>31	</a:t>
            </a:r>
            <a:r>
              <a:rPr sz="1900" i="1" dirty="0">
                <a:latin typeface="Times New Roman"/>
                <a:cs typeface="Times New Roman"/>
              </a:rPr>
              <a:t>t	t	</a:t>
            </a:r>
            <a:r>
              <a:rPr sz="2850" spc="-1200" baseline="20467" dirty="0">
                <a:latin typeface="Symbol"/>
                <a:cs typeface="Symbol"/>
              </a:rPr>
              <a:t>⎟</a:t>
            </a:r>
            <a:endParaRPr sz="2850" baseline="20467">
              <a:latin typeface="Symbol"/>
              <a:cs typeface="Symbol"/>
            </a:endParaRPr>
          </a:p>
          <a:p>
            <a:pPr marL="6301740">
              <a:lnSpc>
                <a:spcPts val="1365"/>
              </a:lnSpc>
              <a:tabLst>
                <a:tab pos="6957695" algn="l"/>
                <a:tab pos="7440295" algn="l"/>
              </a:tabLst>
            </a:pPr>
            <a:r>
              <a:rPr sz="1900" spc="-800" dirty="0">
                <a:latin typeface="Symbol"/>
                <a:cs typeface="Symbol"/>
              </a:rPr>
              <a:t>⎝</a:t>
            </a:r>
            <a:r>
              <a:rPr sz="1900" spc="-800" dirty="0">
                <a:latin typeface="Times New Roman"/>
                <a:cs typeface="Times New Roman"/>
              </a:rPr>
              <a:t>	</a:t>
            </a:r>
            <a:r>
              <a:rPr sz="1875" spc="52" baseline="2222" dirty="0">
                <a:latin typeface="Times New Roman"/>
                <a:cs typeface="Times New Roman"/>
              </a:rPr>
              <a:t>32	33</a:t>
            </a:r>
            <a:r>
              <a:rPr sz="1875" spc="-187" baseline="2222" dirty="0">
                <a:latin typeface="Times New Roman"/>
                <a:cs typeface="Times New Roman"/>
              </a:rPr>
              <a:t> </a:t>
            </a:r>
            <a:r>
              <a:rPr sz="1900" spc="-800" dirty="0">
                <a:latin typeface="Symbol"/>
                <a:cs typeface="Symbol"/>
              </a:rPr>
              <a:t>⎠</a:t>
            </a:r>
            <a:endParaRPr sz="1900">
              <a:latin typeface="Symbol"/>
              <a:cs typeface="Symbol"/>
            </a:endParaRPr>
          </a:p>
          <a:p>
            <a:pPr marL="50800">
              <a:lnSpc>
                <a:spcPts val="3865"/>
              </a:lnSpc>
            </a:pPr>
            <a:r>
              <a:rPr sz="3100" i="1" spc="-80" dirty="0">
                <a:latin typeface="Times New Roman"/>
                <a:cs typeface="Times New Roman"/>
              </a:rPr>
              <a:t>Trace</a:t>
            </a:r>
            <a:r>
              <a:rPr sz="3100" spc="-80" dirty="0">
                <a:latin typeface="Times New Roman"/>
                <a:cs typeface="Times New Roman"/>
              </a:rPr>
              <a:t>[</a:t>
            </a:r>
            <a:r>
              <a:rPr sz="3100" i="1" spc="-80" dirty="0">
                <a:latin typeface="Times New Roman"/>
                <a:cs typeface="Times New Roman"/>
              </a:rPr>
              <a:t>T</a:t>
            </a:r>
            <a:r>
              <a:rPr sz="3100" i="1" spc="-455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]</a:t>
            </a:r>
            <a:r>
              <a:rPr sz="3100" spc="-27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Symbol"/>
                <a:cs typeface="Symbol"/>
              </a:rPr>
              <a:t></a:t>
            </a:r>
            <a:r>
              <a:rPr sz="3100" spc="-240" dirty="0">
                <a:latin typeface="Times New Roman"/>
                <a:cs typeface="Times New Roman"/>
              </a:rPr>
              <a:t> </a:t>
            </a:r>
            <a:r>
              <a:rPr sz="3100" i="1" spc="-35" dirty="0">
                <a:latin typeface="Times New Roman"/>
                <a:cs typeface="Times New Roman"/>
              </a:rPr>
              <a:t>t</a:t>
            </a:r>
            <a:r>
              <a:rPr sz="3075" spc="-52" baseline="-21680" dirty="0">
                <a:latin typeface="Times New Roman"/>
                <a:cs typeface="Times New Roman"/>
              </a:rPr>
              <a:t>11</a:t>
            </a:r>
            <a:r>
              <a:rPr sz="3075" spc="22" baseline="-2168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Symbol"/>
                <a:cs typeface="Symbol"/>
              </a:rPr>
              <a:t></a:t>
            </a:r>
            <a:r>
              <a:rPr sz="3100" spc="-380" dirty="0">
                <a:latin typeface="Times New Roman"/>
                <a:cs typeface="Times New Roman"/>
              </a:rPr>
              <a:t> </a:t>
            </a:r>
            <a:r>
              <a:rPr sz="3100" i="1" spc="35" dirty="0">
                <a:latin typeface="Times New Roman"/>
                <a:cs typeface="Times New Roman"/>
              </a:rPr>
              <a:t>t</a:t>
            </a:r>
            <a:r>
              <a:rPr sz="3075" spc="52" baseline="-21680" dirty="0">
                <a:latin typeface="Times New Roman"/>
                <a:cs typeface="Times New Roman"/>
              </a:rPr>
              <a:t>22</a:t>
            </a:r>
            <a:r>
              <a:rPr sz="3075" spc="240" baseline="-2168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Symbol"/>
                <a:cs typeface="Symbol"/>
              </a:rPr>
              <a:t></a:t>
            </a:r>
            <a:r>
              <a:rPr sz="3100" spc="-375" dirty="0">
                <a:latin typeface="Times New Roman"/>
                <a:cs typeface="Times New Roman"/>
              </a:rPr>
              <a:t> </a:t>
            </a:r>
            <a:r>
              <a:rPr sz="3100" i="1" spc="15" dirty="0">
                <a:latin typeface="Times New Roman"/>
                <a:cs typeface="Times New Roman"/>
              </a:rPr>
              <a:t>t</a:t>
            </a:r>
            <a:r>
              <a:rPr sz="3075" spc="22" baseline="-21680" dirty="0">
                <a:latin typeface="Times New Roman"/>
                <a:cs typeface="Times New Roman"/>
              </a:rPr>
              <a:t>33</a:t>
            </a:r>
            <a:r>
              <a:rPr sz="3075" spc="442" baseline="-2168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Symbol"/>
                <a:cs typeface="Symbol"/>
              </a:rPr>
              <a:t></a:t>
            </a:r>
            <a:r>
              <a:rPr sz="3100" spc="-155" dirty="0">
                <a:latin typeface="Times New Roman"/>
                <a:cs typeface="Times New Roman"/>
              </a:rPr>
              <a:t> </a:t>
            </a:r>
            <a:r>
              <a:rPr sz="3100" spc="35" dirty="0">
                <a:latin typeface="Times New Roman"/>
                <a:cs typeface="Times New Roman"/>
              </a:rPr>
              <a:t>2cos</a:t>
            </a:r>
            <a:r>
              <a:rPr sz="3250" i="1" spc="35" dirty="0">
                <a:latin typeface="Symbol"/>
                <a:cs typeface="Symbol"/>
              </a:rPr>
              <a:t></a:t>
            </a:r>
            <a:r>
              <a:rPr sz="3250" i="1" dirty="0">
                <a:latin typeface="Times New Roman"/>
                <a:cs typeface="Times New Roman"/>
              </a:rPr>
              <a:t> </a:t>
            </a:r>
            <a:r>
              <a:rPr sz="3100" spc="80" dirty="0">
                <a:latin typeface="Symbol"/>
                <a:cs typeface="Symbol"/>
              </a:rPr>
              <a:t></a:t>
            </a:r>
            <a:r>
              <a:rPr sz="3100" spc="80" dirty="0">
                <a:latin typeface="Times New Roman"/>
                <a:cs typeface="Times New Roman"/>
              </a:rPr>
              <a:t>1</a:t>
            </a: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>
              <a:latin typeface="Times New Roman"/>
              <a:cs typeface="Times New Roman"/>
            </a:endParaRPr>
          </a:p>
          <a:p>
            <a:pPr marL="355600" marR="43180">
              <a:lnSpc>
                <a:spcPct val="98800"/>
              </a:lnSpc>
            </a:pPr>
            <a:r>
              <a:rPr sz="2400" spc="-5" dirty="0">
                <a:latin typeface="Comic Sans MS"/>
                <a:cs typeface="Comic Sans MS"/>
              </a:rPr>
              <a:t>If </a:t>
            </a:r>
            <a:r>
              <a:rPr sz="2450" i="1" spc="-35" dirty="0">
                <a:latin typeface="Comic Sans MS"/>
                <a:cs typeface="Comic Sans MS"/>
              </a:rPr>
              <a:t>T </a:t>
            </a:r>
            <a:r>
              <a:rPr sz="2400" dirty="0">
                <a:latin typeface="Comic Sans MS"/>
                <a:cs typeface="Comic Sans MS"/>
              </a:rPr>
              <a:t>is a </a:t>
            </a:r>
            <a:r>
              <a:rPr sz="2400" spc="-5" dirty="0">
                <a:latin typeface="Comic Sans MS"/>
                <a:cs typeface="Comic Sans MS"/>
              </a:rPr>
              <a:t>rotational </a:t>
            </a:r>
            <a:r>
              <a:rPr sz="2400" dirty="0">
                <a:latin typeface="Comic Sans MS"/>
                <a:cs typeface="Comic Sans MS"/>
              </a:rPr>
              <a:t>symmetry </a:t>
            </a:r>
            <a:r>
              <a:rPr sz="2400" spc="-5" dirty="0">
                <a:latin typeface="Comic Sans MS"/>
                <a:cs typeface="Comic Sans MS"/>
              </a:rPr>
              <a:t>of </a:t>
            </a:r>
            <a:r>
              <a:rPr sz="2400" dirty="0">
                <a:latin typeface="Comic Sans MS"/>
                <a:cs typeface="Comic Sans MS"/>
              </a:rPr>
              <a:t>a </a:t>
            </a:r>
            <a:r>
              <a:rPr sz="2400" spc="-5" dirty="0">
                <a:latin typeface="Comic Sans MS"/>
                <a:cs typeface="Comic Sans MS"/>
              </a:rPr>
              <a:t>lattice then </a:t>
            </a:r>
            <a:r>
              <a:rPr sz="2400" dirty="0">
                <a:latin typeface="Comic Sans MS"/>
                <a:cs typeface="Comic Sans MS"/>
              </a:rPr>
              <a:t>all </a:t>
            </a:r>
            <a:r>
              <a:rPr sz="2400" spc="-5" dirty="0">
                <a:latin typeface="Comic Sans MS"/>
                <a:cs typeface="Comic Sans MS"/>
              </a:rPr>
              <a:t>its  elements must </a:t>
            </a:r>
            <a:r>
              <a:rPr sz="2400" dirty="0">
                <a:latin typeface="Comic Sans MS"/>
                <a:cs typeface="Comic Sans MS"/>
              </a:rPr>
              <a:t>be </a:t>
            </a:r>
            <a:r>
              <a:rPr sz="2400" spc="-5" dirty="0">
                <a:latin typeface="Comic Sans MS"/>
                <a:cs typeface="Comic Sans MS"/>
              </a:rPr>
              <a:t>integers </a:t>
            </a:r>
            <a:r>
              <a:rPr sz="2400" dirty="0">
                <a:latin typeface="Comic Sans MS"/>
                <a:cs typeface="Comic Sans MS"/>
              </a:rPr>
              <a:t>(wrt </a:t>
            </a:r>
            <a:r>
              <a:rPr sz="2400" spc="-5" dirty="0">
                <a:latin typeface="Comic Sans MS"/>
                <a:cs typeface="Comic Sans MS"/>
              </a:rPr>
              <a:t>primitive </a:t>
            </a:r>
            <a:r>
              <a:rPr sz="2400" dirty="0">
                <a:latin typeface="Comic Sans MS"/>
                <a:cs typeface="Comic Sans MS"/>
              </a:rPr>
              <a:t>basis  </a:t>
            </a:r>
            <a:r>
              <a:rPr sz="2400" spc="-5" dirty="0">
                <a:latin typeface="Comic Sans MS"/>
                <a:cs typeface="Comic Sans MS"/>
              </a:rPr>
              <a:t>vectors)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7303" y="4017701"/>
            <a:ext cx="2741930" cy="5537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250" spc="170" dirty="0">
                <a:latin typeface="Symbol"/>
                <a:cs typeface="Symbol"/>
              </a:rPr>
              <a:t></a:t>
            </a:r>
            <a:r>
              <a:rPr sz="3250" spc="170" dirty="0">
                <a:latin typeface="Times New Roman"/>
                <a:cs typeface="Times New Roman"/>
              </a:rPr>
              <a:t>2</a:t>
            </a:r>
            <a:r>
              <a:rPr sz="3250" spc="-470" dirty="0">
                <a:latin typeface="Times New Roman"/>
                <a:cs typeface="Times New Roman"/>
              </a:rPr>
              <a:t> </a:t>
            </a:r>
            <a:r>
              <a:rPr sz="3250" spc="20" dirty="0">
                <a:latin typeface="Times New Roman"/>
                <a:cs typeface="Times New Roman"/>
              </a:rPr>
              <a:t>cos</a:t>
            </a:r>
            <a:r>
              <a:rPr sz="3450" i="1" spc="20" dirty="0">
                <a:latin typeface="Symbol"/>
                <a:cs typeface="Symbol"/>
              </a:rPr>
              <a:t></a:t>
            </a:r>
            <a:r>
              <a:rPr sz="3450" i="1" spc="65" dirty="0">
                <a:latin typeface="Times New Roman"/>
                <a:cs typeface="Times New Roman"/>
              </a:rPr>
              <a:t> </a:t>
            </a:r>
            <a:r>
              <a:rPr sz="3250" spc="140" dirty="0">
                <a:latin typeface="Symbol"/>
                <a:cs typeface="Symbol"/>
              </a:rPr>
              <a:t></a:t>
            </a:r>
            <a:r>
              <a:rPr sz="3250" spc="140" dirty="0">
                <a:latin typeface="Times New Roman"/>
                <a:cs typeface="Times New Roman"/>
              </a:rPr>
              <a:t>1</a:t>
            </a:r>
            <a:r>
              <a:rPr sz="3250" spc="-365" dirty="0">
                <a:latin typeface="Times New Roman"/>
                <a:cs typeface="Times New Roman"/>
              </a:rPr>
              <a:t> </a:t>
            </a:r>
            <a:r>
              <a:rPr sz="3250" spc="20" dirty="0">
                <a:latin typeface="Symbol"/>
                <a:cs typeface="Symbol"/>
              </a:rPr>
              <a:t></a:t>
            </a:r>
            <a:r>
              <a:rPr sz="3250" spc="80" dirty="0">
                <a:latin typeface="Times New Roman"/>
                <a:cs typeface="Times New Roman"/>
              </a:rPr>
              <a:t> </a:t>
            </a:r>
            <a:r>
              <a:rPr sz="3250" i="1" spc="25" dirty="0">
                <a:latin typeface="Times New Roman"/>
                <a:cs typeface="Times New Roman"/>
              </a:rPr>
              <a:t>N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09382" y="4040334"/>
            <a:ext cx="2301875" cy="526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250" spc="40" dirty="0">
                <a:latin typeface="Symbol"/>
                <a:cs typeface="Symbol"/>
              </a:rPr>
              <a:t></a:t>
            </a:r>
            <a:r>
              <a:rPr sz="3250" spc="40" dirty="0">
                <a:latin typeface="Times New Roman"/>
                <a:cs typeface="Times New Roman"/>
              </a:rPr>
              <a:t> </a:t>
            </a:r>
            <a:r>
              <a:rPr sz="3250" spc="15" dirty="0">
                <a:latin typeface="Symbol"/>
                <a:cs typeface="Symbol"/>
              </a:rPr>
              <a:t></a:t>
            </a:r>
            <a:r>
              <a:rPr sz="3250" spc="15" dirty="0">
                <a:latin typeface="Times New Roman"/>
                <a:cs typeface="Times New Roman"/>
              </a:rPr>
              <a:t>1 </a:t>
            </a:r>
            <a:r>
              <a:rPr sz="3250" spc="20" dirty="0">
                <a:latin typeface="Symbol"/>
                <a:cs typeface="Symbol"/>
              </a:rPr>
              <a:t></a:t>
            </a:r>
            <a:r>
              <a:rPr sz="3250" spc="20" dirty="0">
                <a:latin typeface="Times New Roman"/>
                <a:cs typeface="Times New Roman"/>
              </a:rPr>
              <a:t> </a:t>
            </a:r>
            <a:r>
              <a:rPr sz="3250" i="1" spc="25" dirty="0">
                <a:latin typeface="Times New Roman"/>
                <a:cs typeface="Times New Roman"/>
              </a:rPr>
              <a:t>N </a:t>
            </a:r>
            <a:r>
              <a:rPr sz="3250" spc="20" dirty="0">
                <a:latin typeface="Symbol"/>
                <a:cs typeface="Symbol"/>
              </a:rPr>
              <a:t></a:t>
            </a:r>
            <a:r>
              <a:rPr sz="3250" spc="-480" dirty="0">
                <a:latin typeface="Times New Roman"/>
                <a:cs typeface="Times New Roman"/>
              </a:rPr>
              <a:t> </a:t>
            </a:r>
            <a:r>
              <a:rPr sz="3250" spc="20" dirty="0">
                <a:latin typeface="Times New Roman"/>
                <a:cs typeface="Times New Roman"/>
              </a:rPr>
              <a:t>3</a:t>
            </a:r>
            <a:endParaRPr sz="3250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58800" y="4889500"/>
          <a:ext cx="7888605" cy="1583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0"/>
                <a:gridCol w="1306195"/>
                <a:gridCol w="1308100"/>
                <a:gridCol w="1308100"/>
                <a:gridCol w="1306829"/>
                <a:gridCol w="1308100"/>
              </a:tblGrid>
              <a:tr h="51814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i="1" dirty="0">
                          <a:latin typeface="Times New Roman"/>
                          <a:cs typeface="Times New Roman"/>
                        </a:rPr>
                        <a:t>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-1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3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4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850" i="1" dirty="0">
                          <a:latin typeface="Symbol"/>
                          <a:cs typeface="Symbol"/>
                        </a:rPr>
                        <a:t></a:t>
                      </a:r>
                      <a:endParaRPr sz="2850">
                        <a:latin typeface="Symbol"/>
                        <a:cs typeface="Symbol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180°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120°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90°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60°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0°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4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i="1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-fold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3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4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6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44690" y="6281420"/>
            <a:ext cx="4305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82</a:t>
            </a:r>
            <a:r>
              <a:rPr sz="1400" spc="-5" dirty="0">
                <a:latin typeface="Times New Roman"/>
                <a:cs typeface="Times New Roman"/>
              </a:rPr>
              <a:t>/</a:t>
            </a:r>
            <a:r>
              <a:rPr sz="1400" dirty="0">
                <a:latin typeface="Times New Roman"/>
                <a:cs typeface="Times New Roman"/>
              </a:rPr>
              <a:t>87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84400" y="4064000"/>
            <a:ext cx="3949698" cy="268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1477" y="130389"/>
            <a:ext cx="6535420" cy="1310005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4000" b="1" spc="-5" dirty="0">
                <a:solidFill>
                  <a:srgbClr val="3333CC"/>
                </a:solidFill>
                <a:latin typeface="Comic Sans MS"/>
                <a:cs typeface="Comic Sans MS"/>
              </a:rPr>
              <a:t>QUASICRYSTALS</a:t>
            </a:r>
            <a:r>
              <a:rPr sz="4000" b="1" spc="-35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sz="4000" b="1" dirty="0">
                <a:solidFill>
                  <a:srgbClr val="3333CC"/>
                </a:solidFill>
                <a:latin typeface="Comic Sans MS"/>
                <a:cs typeface="Comic Sans MS"/>
              </a:rPr>
              <a:t>(1984)</a:t>
            </a:r>
            <a:endParaRPr sz="4000">
              <a:latin typeface="Comic Sans MS"/>
              <a:cs typeface="Comic Sans MS"/>
            </a:endParaRPr>
          </a:p>
          <a:p>
            <a:pPr marL="650875">
              <a:lnSpc>
                <a:spcPct val="100000"/>
              </a:lnSpc>
              <a:spcBef>
                <a:spcPts val="910"/>
              </a:spcBef>
            </a:pPr>
            <a:r>
              <a:rPr sz="2400" spc="-5" dirty="0"/>
              <a:t>Icosahedral symmetry (5-fold</a:t>
            </a:r>
            <a:r>
              <a:rPr sz="2400" spc="-35" dirty="0"/>
              <a:t> </a:t>
            </a:r>
            <a:r>
              <a:rPr sz="2400" spc="-5" dirty="0"/>
              <a:t>symmetry)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3642677" y="1890395"/>
            <a:ext cx="1984375" cy="14833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5"/>
              </a:spcBef>
            </a:pPr>
            <a:r>
              <a:rPr sz="2400" dirty="0">
                <a:latin typeface="Comic Sans MS"/>
                <a:cs typeface="Comic Sans MS"/>
              </a:rPr>
              <a:t>Lack strict  </a:t>
            </a:r>
            <a:r>
              <a:rPr sz="2400" spc="-5" dirty="0">
                <a:latin typeface="Comic Sans MS"/>
                <a:cs typeface="Comic Sans MS"/>
              </a:rPr>
              <a:t>translational  periodicity </a:t>
            </a:r>
            <a:r>
              <a:rPr sz="2400" dirty="0">
                <a:latin typeface="Comic Sans MS"/>
                <a:cs typeface="Comic Sans MS"/>
              </a:rPr>
              <a:t>-&gt;  Qu</a:t>
            </a:r>
            <a:r>
              <a:rPr sz="2400" spc="-5" dirty="0">
                <a:latin typeface="Comic Sans MS"/>
                <a:cs typeface="Comic Sans MS"/>
              </a:rPr>
              <a:t>a</a:t>
            </a:r>
            <a:r>
              <a:rPr sz="2400" dirty="0">
                <a:latin typeface="Comic Sans MS"/>
                <a:cs typeface="Comic Sans MS"/>
              </a:rPr>
              <a:t>siperiodic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91325" y="3076575"/>
            <a:ext cx="1919286" cy="2420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2100" y="1638300"/>
            <a:ext cx="2051050" cy="2051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53248" y="133351"/>
            <a:ext cx="1721497" cy="1912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90837" y="2079308"/>
            <a:ext cx="1800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Icosahedron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1477" y="3793808"/>
            <a:ext cx="1132840" cy="74676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59"/>
              </a:spcBef>
            </a:pPr>
            <a:r>
              <a:rPr sz="2400" dirty="0">
                <a:latin typeface="Comic Sans MS"/>
                <a:cs typeface="Comic Sans MS"/>
              </a:rPr>
              <a:t>Penr</a:t>
            </a:r>
            <a:r>
              <a:rPr sz="2400" spc="-5" dirty="0">
                <a:latin typeface="Comic Sans MS"/>
                <a:cs typeface="Comic Sans MS"/>
              </a:rPr>
              <a:t>ose  Tiling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83707" y="5530532"/>
            <a:ext cx="1649730" cy="74676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32105" marR="5080" indent="-320040">
              <a:lnSpc>
                <a:spcPts val="2800"/>
              </a:lnSpc>
              <a:spcBef>
                <a:spcPts val="259"/>
              </a:spcBef>
            </a:pPr>
            <a:r>
              <a:rPr sz="2400" dirty="0">
                <a:latin typeface="Comic Sans MS"/>
                <a:cs typeface="Comic Sans MS"/>
              </a:rPr>
              <a:t>Diffracti</a:t>
            </a:r>
            <a:r>
              <a:rPr sz="2400" spc="-5" dirty="0">
                <a:latin typeface="Comic Sans MS"/>
                <a:cs typeface="Comic Sans MS"/>
              </a:rPr>
              <a:t>on  Pattern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0462" y="5986144"/>
            <a:ext cx="1665605" cy="74676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160655">
              <a:lnSpc>
                <a:spcPts val="2800"/>
              </a:lnSpc>
              <a:spcBef>
                <a:spcPts val="259"/>
              </a:spcBef>
            </a:pPr>
            <a:r>
              <a:rPr sz="2400" spc="-5" dirty="0">
                <a:latin typeface="Comic Sans MS"/>
                <a:cs typeface="Comic Sans MS"/>
              </a:rPr>
              <a:t>External  </a:t>
            </a:r>
            <a:r>
              <a:rPr sz="2400" dirty="0">
                <a:latin typeface="Comic Sans MS"/>
                <a:cs typeface="Comic Sans MS"/>
              </a:rPr>
              <a:t>Morphology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44690" y="6281420"/>
            <a:ext cx="4305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83</a:t>
            </a:r>
            <a:r>
              <a:rPr sz="1400" spc="-5" dirty="0">
                <a:latin typeface="Times New Roman"/>
                <a:cs typeface="Times New Roman"/>
              </a:rPr>
              <a:t>/</a:t>
            </a:r>
            <a:r>
              <a:rPr sz="1400" dirty="0">
                <a:latin typeface="Times New Roman"/>
                <a:cs typeface="Times New Roman"/>
              </a:rPr>
              <a:t>87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2964" y="729933"/>
            <a:ext cx="49409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3333CC"/>
                </a:solidFill>
                <a:latin typeface="Comic Sans MS"/>
                <a:cs typeface="Comic Sans MS"/>
              </a:rPr>
              <a:t>Neumann</a:t>
            </a:r>
            <a:r>
              <a:rPr sz="4000" b="1" spc="-5" dirty="0">
                <a:solidFill>
                  <a:srgbClr val="434DD6"/>
                </a:solidFill>
                <a:latin typeface="MS PGothic"/>
                <a:cs typeface="MS PGothic"/>
              </a:rPr>
              <a:t>’</a:t>
            </a:r>
            <a:r>
              <a:rPr sz="4000" b="1" spc="-5" dirty="0">
                <a:solidFill>
                  <a:srgbClr val="3333CC"/>
                </a:solidFill>
                <a:latin typeface="Comic Sans MS"/>
                <a:cs typeface="Comic Sans MS"/>
              </a:rPr>
              <a:t>s</a:t>
            </a:r>
            <a:r>
              <a:rPr sz="4000" b="1" spc="-80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sz="4000" b="1" dirty="0">
                <a:solidFill>
                  <a:srgbClr val="3333CC"/>
                </a:solidFill>
                <a:latin typeface="Comic Sans MS"/>
                <a:cs typeface="Comic Sans MS"/>
              </a:rPr>
              <a:t>Principle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2964" y="2107883"/>
            <a:ext cx="7487284" cy="270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98900"/>
              </a:lnSpc>
              <a:spcBef>
                <a:spcPts val="130"/>
              </a:spcBef>
            </a:pPr>
            <a:r>
              <a:rPr sz="2400" spc="-5" dirty="0">
                <a:latin typeface="Comic Sans MS"/>
                <a:cs typeface="Comic Sans MS"/>
              </a:rPr>
              <a:t>Symmetry elements of </a:t>
            </a:r>
            <a:r>
              <a:rPr sz="2400" dirty="0">
                <a:latin typeface="Comic Sans MS"/>
                <a:cs typeface="Comic Sans MS"/>
              </a:rPr>
              <a:t>a </a:t>
            </a:r>
            <a:r>
              <a:rPr sz="2400" spc="-5" dirty="0">
                <a:latin typeface="Comic Sans MS"/>
                <a:cs typeface="Comic Sans MS"/>
              </a:rPr>
              <a:t>physical property of </a:t>
            </a:r>
            <a:r>
              <a:rPr sz="2400" dirty="0">
                <a:latin typeface="Comic Sans MS"/>
                <a:cs typeface="Comic Sans MS"/>
              </a:rPr>
              <a:t>a  crystal </a:t>
            </a:r>
            <a:r>
              <a:rPr sz="2400" spc="-5" dirty="0">
                <a:latin typeface="Comic Sans MS"/>
                <a:cs typeface="Comic Sans MS"/>
              </a:rPr>
              <a:t>must </a:t>
            </a:r>
            <a:r>
              <a:rPr sz="2450" b="1" i="1" spc="-25" dirty="0">
                <a:latin typeface="Comic Sans MS"/>
                <a:cs typeface="Comic Sans MS"/>
              </a:rPr>
              <a:t>include </a:t>
            </a:r>
            <a:r>
              <a:rPr sz="2400" dirty="0">
                <a:latin typeface="Comic Sans MS"/>
                <a:cs typeface="Comic Sans MS"/>
              </a:rPr>
              <a:t>all </a:t>
            </a:r>
            <a:r>
              <a:rPr sz="2400" spc="-5" dirty="0">
                <a:latin typeface="Comic Sans MS"/>
                <a:cs typeface="Comic Sans MS"/>
              </a:rPr>
              <a:t>the </a:t>
            </a:r>
            <a:r>
              <a:rPr sz="2400" dirty="0">
                <a:latin typeface="Comic Sans MS"/>
                <a:cs typeface="Comic Sans MS"/>
              </a:rPr>
              <a:t>symmetry </a:t>
            </a:r>
            <a:r>
              <a:rPr sz="2400" spc="-5" dirty="0">
                <a:latin typeface="Comic Sans MS"/>
                <a:cs typeface="Comic Sans MS"/>
              </a:rPr>
              <a:t>elements of  </a:t>
            </a:r>
            <a:r>
              <a:rPr sz="2400" dirty="0">
                <a:latin typeface="Comic Sans MS"/>
                <a:cs typeface="Comic Sans MS"/>
              </a:rPr>
              <a:t>its </a:t>
            </a:r>
            <a:r>
              <a:rPr sz="2400" spc="-5" dirty="0">
                <a:latin typeface="Comic Sans MS"/>
                <a:cs typeface="Comic Sans MS"/>
              </a:rPr>
              <a:t>point </a:t>
            </a:r>
            <a:r>
              <a:rPr sz="2400" dirty="0">
                <a:latin typeface="Comic Sans MS"/>
                <a:cs typeface="Comic Sans MS"/>
              </a:rPr>
              <a:t>group </a:t>
            </a:r>
            <a:r>
              <a:rPr sz="2400" spc="-5" dirty="0">
                <a:latin typeface="Comic Sans MS"/>
                <a:cs typeface="Comic Sans MS"/>
              </a:rPr>
              <a:t>(i.e., all </a:t>
            </a:r>
            <a:r>
              <a:rPr sz="2400" dirty="0">
                <a:latin typeface="Comic Sans MS"/>
                <a:cs typeface="Comic Sans MS"/>
              </a:rPr>
              <a:t>its </a:t>
            </a:r>
            <a:r>
              <a:rPr sz="2400" spc="-5" dirty="0">
                <a:latin typeface="Comic Sans MS"/>
                <a:cs typeface="Comic Sans MS"/>
              </a:rPr>
              <a:t>rotational axes and </a:t>
            </a:r>
            <a:r>
              <a:rPr sz="2400" dirty="0">
                <a:latin typeface="Comic Sans MS"/>
                <a:cs typeface="Comic Sans MS"/>
              </a:rPr>
              <a:t>mirror  </a:t>
            </a:r>
            <a:r>
              <a:rPr sz="2400" spc="-5" dirty="0">
                <a:latin typeface="Comic Sans MS"/>
                <a:cs typeface="Comic Sans MS"/>
              </a:rPr>
              <a:t>planes).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50">
              <a:latin typeface="Times New Roman"/>
              <a:cs typeface="Times New Roman"/>
            </a:endParaRPr>
          </a:p>
          <a:p>
            <a:pPr marL="302895" marR="1346200">
              <a:lnSpc>
                <a:spcPts val="2800"/>
              </a:lnSpc>
            </a:pPr>
            <a:r>
              <a:rPr sz="2400" spc="-5" dirty="0">
                <a:latin typeface="Comic Sans MS"/>
                <a:cs typeface="Comic Sans MS"/>
              </a:rPr>
              <a:t>Electrical resistance </a:t>
            </a:r>
            <a:r>
              <a:rPr sz="2400" dirty="0">
                <a:latin typeface="Comic Sans MS"/>
                <a:cs typeface="Comic Sans MS"/>
              </a:rPr>
              <a:t>of a cubic crystal is  </a:t>
            </a:r>
            <a:r>
              <a:rPr sz="2400" spc="-5" dirty="0">
                <a:latin typeface="Comic Sans MS"/>
                <a:cs typeface="Comic Sans MS"/>
              </a:rPr>
              <a:t>isotropic (spherical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symmetry)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7539" y="5316220"/>
            <a:ext cx="5981065" cy="11150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25"/>
              </a:spcBef>
            </a:pPr>
            <a:r>
              <a:rPr sz="2400" spc="-5" dirty="0">
                <a:latin typeface="Comic Sans MS"/>
                <a:cs typeface="Comic Sans MS"/>
              </a:rPr>
              <a:t>All properties that can </a:t>
            </a:r>
            <a:r>
              <a:rPr sz="2400" dirty="0">
                <a:latin typeface="Comic Sans MS"/>
                <a:cs typeface="Comic Sans MS"/>
              </a:rPr>
              <a:t>be </a:t>
            </a:r>
            <a:r>
              <a:rPr sz="2400" spc="-5" dirty="0">
                <a:latin typeface="Comic Sans MS"/>
                <a:cs typeface="Comic Sans MS"/>
              </a:rPr>
              <a:t>represented </a:t>
            </a:r>
            <a:r>
              <a:rPr sz="2400" dirty="0">
                <a:latin typeface="Comic Sans MS"/>
                <a:cs typeface="Comic Sans MS"/>
              </a:rPr>
              <a:t>by  </a:t>
            </a:r>
            <a:r>
              <a:rPr sz="2400" spc="-5" dirty="0">
                <a:latin typeface="Comic Sans MS"/>
                <a:cs typeface="Comic Sans MS"/>
              </a:rPr>
              <a:t>tensors </a:t>
            </a:r>
            <a:r>
              <a:rPr sz="2400" dirty="0">
                <a:latin typeface="Comic Sans MS"/>
                <a:cs typeface="Comic Sans MS"/>
              </a:rPr>
              <a:t>of </a:t>
            </a:r>
            <a:r>
              <a:rPr sz="2400" spc="-5" dirty="0">
                <a:latin typeface="Comic Sans MS"/>
                <a:cs typeface="Comic Sans MS"/>
              </a:rPr>
              <a:t>rank </a:t>
            </a:r>
            <a:r>
              <a:rPr sz="2400" dirty="0">
                <a:latin typeface="Comic Sans MS"/>
                <a:cs typeface="Comic Sans MS"/>
              </a:rPr>
              <a:t>up to 2 are isotropic for  cubic</a:t>
            </a:r>
            <a:r>
              <a:rPr sz="2400" spc="-5" dirty="0">
                <a:latin typeface="Comic Sans MS"/>
                <a:cs typeface="Comic Sans MS"/>
              </a:rPr>
              <a:t> crystals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954088"/>
            <a:ext cx="4808537" cy="5360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16002" y="4230687"/>
            <a:ext cx="2927350" cy="228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mic Sans MS"/>
                <a:cs typeface="Comic Sans MS"/>
              </a:rPr>
              <a:t>Jian-Min Zhanga,Yan  Zhanga, Ke-Wei Xub and  Vincent Ji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latin typeface="Comic Sans MS"/>
                <a:cs typeface="Comic Sans MS"/>
              </a:rPr>
              <a:t>J </a:t>
            </a:r>
            <a:r>
              <a:rPr sz="2000" spc="-5" dirty="0">
                <a:latin typeface="Comic Sans MS"/>
                <a:cs typeface="Comic Sans MS"/>
              </a:rPr>
              <a:t>Phys. Chem.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Solids,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omic Sans MS"/>
                <a:cs typeface="Comic Sans MS"/>
              </a:rPr>
              <a:t>68 </a:t>
            </a:r>
            <a:r>
              <a:rPr sz="2000" spc="-5" dirty="0">
                <a:latin typeface="Comic Sans MS"/>
                <a:cs typeface="Comic Sans MS"/>
              </a:rPr>
              <a:t>(2007)</a:t>
            </a:r>
            <a:r>
              <a:rPr sz="2000" spc="-28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503-510</a:t>
            </a:r>
            <a:endParaRPr sz="2000">
              <a:latin typeface="Comic Sans MS"/>
              <a:cs typeface="Comic Sans MS"/>
            </a:endParaRPr>
          </a:p>
          <a:p>
            <a:pPr marR="73025" algn="r">
              <a:lnSpc>
                <a:spcPct val="100000"/>
              </a:lnSpc>
              <a:spcBef>
                <a:spcPts val="1745"/>
              </a:spcBef>
            </a:pPr>
            <a:r>
              <a:rPr sz="1400" dirty="0">
                <a:latin typeface="Times New Roman"/>
                <a:cs typeface="Times New Roman"/>
              </a:rPr>
              <a:t>84</a:t>
            </a:r>
            <a:r>
              <a:rPr sz="1400" spc="-5" dirty="0">
                <a:latin typeface="Times New Roman"/>
                <a:cs typeface="Times New Roman"/>
              </a:rPr>
              <a:t>/</a:t>
            </a:r>
            <a:r>
              <a:rPr sz="1400" dirty="0">
                <a:latin typeface="Times New Roman"/>
                <a:cs typeface="Times New Roman"/>
              </a:rPr>
              <a:t>87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0252" y="294958"/>
            <a:ext cx="6964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Elasic modulus </a:t>
            </a:r>
            <a:r>
              <a:rPr sz="2400" dirty="0"/>
              <a:t>(4</a:t>
            </a:r>
            <a:r>
              <a:rPr sz="2400" baseline="24305" dirty="0"/>
              <a:t>th</a:t>
            </a:r>
            <a:r>
              <a:rPr sz="2400" dirty="0"/>
              <a:t>. </a:t>
            </a:r>
            <a:r>
              <a:rPr sz="2400" spc="-5" dirty="0"/>
              <a:t>Rank Tensor) </a:t>
            </a:r>
            <a:r>
              <a:rPr sz="2400" dirty="0"/>
              <a:t>is </a:t>
            </a:r>
            <a:r>
              <a:rPr sz="2400" spc="-5" dirty="0"/>
              <a:t>not</a:t>
            </a:r>
            <a:r>
              <a:rPr sz="2400" dirty="0"/>
              <a:t> isotropic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6335077" y="1179195"/>
            <a:ext cx="2182495" cy="1851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sz="2400" dirty="0">
                <a:latin typeface="Comic Sans MS"/>
                <a:cs typeface="Comic Sans MS"/>
              </a:rPr>
              <a:t>R</a:t>
            </a:r>
            <a:r>
              <a:rPr sz="2400" spc="-5" dirty="0">
                <a:latin typeface="Comic Sans MS"/>
                <a:cs typeface="Comic Sans MS"/>
              </a:rPr>
              <a:t>epresenta</a:t>
            </a:r>
            <a:r>
              <a:rPr sz="2400" dirty="0">
                <a:latin typeface="Comic Sans MS"/>
                <a:cs typeface="Comic Sans MS"/>
              </a:rPr>
              <a:t>ti</a:t>
            </a:r>
            <a:r>
              <a:rPr sz="2400" spc="-5" dirty="0">
                <a:latin typeface="Comic Sans MS"/>
                <a:cs typeface="Comic Sans MS"/>
              </a:rPr>
              <a:t>o</a:t>
            </a:r>
            <a:r>
              <a:rPr sz="2400" dirty="0">
                <a:latin typeface="Comic Sans MS"/>
                <a:cs typeface="Comic Sans MS"/>
              </a:rPr>
              <a:t>n  surfaces of  </a:t>
            </a:r>
            <a:r>
              <a:rPr sz="2400" spc="-5" dirty="0">
                <a:latin typeface="Comic Sans MS"/>
                <a:cs typeface="Comic Sans MS"/>
              </a:rPr>
              <a:t>Young</a:t>
            </a:r>
            <a:r>
              <a:rPr sz="2400" spc="-5" dirty="0">
                <a:latin typeface="MS PGothic"/>
                <a:cs typeface="MS PGothic"/>
              </a:rPr>
              <a:t>’</a:t>
            </a:r>
            <a:r>
              <a:rPr sz="2400" spc="-5" dirty="0">
                <a:latin typeface="Comic Sans MS"/>
                <a:cs typeface="Comic Sans MS"/>
              </a:rPr>
              <a:t>s  modulus </a:t>
            </a:r>
            <a:r>
              <a:rPr sz="2400" dirty="0">
                <a:latin typeface="Comic Sans MS"/>
                <a:cs typeface="Comic Sans MS"/>
              </a:rPr>
              <a:t>of fcc  metals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728" y="1523683"/>
            <a:ext cx="4102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Ag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28" y="3314383"/>
            <a:ext cx="4070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Au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9240" y="5047933"/>
            <a:ext cx="354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Ni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76850" y="4391025"/>
            <a:ext cx="552450" cy="457200"/>
          </a:xfrm>
          <a:custGeom>
            <a:avLst/>
            <a:gdLst/>
            <a:ahLst/>
            <a:cxnLst/>
            <a:rect l="l" t="t" r="r" b="b"/>
            <a:pathLst>
              <a:path w="552450" h="457200">
                <a:moveTo>
                  <a:pt x="0" y="0"/>
                </a:moveTo>
                <a:lnTo>
                  <a:pt x="552450" y="0"/>
                </a:lnTo>
                <a:lnTo>
                  <a:pt x="55245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5590" y="4424045"/>
            <a:ext cx="365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Pb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76850" y="2557463"/>
            <a:ext cx="538480" cy="457200"/>
          </a:xfrm>
          <a:custGeom>
            <a:avLst/>
            <a:gdLst/>
            <a:ahLst/>
            <a:cxnLst/>
            <a:rect l="l" t="t" r="r" b="b"/>
            <a:pathLst>
              <a:path w="538479" h="457200">
                <a:moveTo>
                  <a:pt x="0" y="0"/>
                </a:moveTo>
                <a:lnTo>
                  <a:pt x="538162" y="0"/>
                </a:lnTo>
                <a:lnTo>
                  <a:pt x="538162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55590" y="2590483"/>
            <a:ext cx="367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Cu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76850" y="725488"/>
            <a:ext cx="538480" cy="457200"/>
          </a:xfrm>
          <a:custGeom>
            <a:avLst/>
            <a:gdLst/>
            <a:ahLst/>
            <a:cxnLst/>
            <a:rect l="l" t="t" r="r" b="b"/>
            <a:pathLst>
              <a:path w="538479" h="457200">
                <a:moveTo>
                  <a:pt x="0" y="0"/>
                </a:moveTo>
                <a:lnTo>
                  <a:pt x="538162" y="0"/>
                </a:lnTo>
                <a:lnTo>
                  <a:pt x="538162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55590" y="758508"/>
            <a:ext cx="33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Al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9938" y="6281420"/>
            <a:ext cx="5651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aseline="1984" dirty="0">
                <a:latin typeface="Times New Roman"/>
                <a:cs typeface="Times New Roman"/>
              </a:rPr>
              <a:t>8</a:t>
            </a:r>
            <a:r>
              <a:rPr sz="2100" spc="-509" baseline="1984" dirty="0">
                <a:latin typeface="Times New Roman"/>
                <a:cs typeface="Times New Roman"/>
              </a:rPr>
              <a:t>5</a:t>
            </a:r>
            <a:r>
              <a:rPr sz="1400" dirty="0">
                <a:latin typeface="Times New Roman"/>
                <a:cs typeface="Times New Roman"/>
              </a:rPr>
              <a:t>85</a:t>
            </a:r>
            <a:r>
              <a:rPr sz="1400" spc="-5" dirty="0">
                <a:latin typeface="Times New Roman"/>
                <a:cs typeface="Times New Roman"/>
              </a:rPr>
              <a:t>/</a:t>
            </a:r>
            <a:r>
              <a:rPr sz="1400" dirty="0">
                <a:latin typeface="Times New Roman"/>
                <a:cs typeface="Times New Roman"/>
              </a:rPr>
              <a:t>87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2564" y="171133"/>
            <a:ext cx="71215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9990" algn="l"/>
                <a:tab pos="3376295" algn="l"/>
                <a:tab pos="4539615" algn="l"/>
                <a:tab pos="5610225" algn="l"/>
              </a:tabLst>
            </a:pPr>
            <a:r>
              <a:rPr b="1" spc="-5" dirty="0">
                <a:latin typeface="Comic Sans MS"/>
                <a:cs typeface="Comic Sans MS"/>
              </a:rPr>
              <a:t>Close	packing</a:t>
            </a:r>
            <a:r>
              <a:rPr b="1" spc="10" dirty="0">
                <a:latin typeface="Comic Sans MS"/>
                <a:cs typeface="Comic Sans MS"/>
              </a:rPr>
              <a:t> </a:t>
            </a:r>
            <a:r>
              <a:rPr b="1" dirty="0">
                <a:latin typeface="Comic Sans MS"/>
                <a:cs typeface="Comic Sans MS"/>
              </a:rPr>
              <a:t>of	</a:t>
            </a:r>
            <a:r>
              <a:rPr b="1" spc="-5" dirty="0">
                <a:latin typeface="Comic Sans MS"/>
                <a:cs typeface="Comic Sans MS"/>
              </a:rPr>
              <a:t>equal	hard	spheres</a:t>
            </a:r>
          </a:p>
        </p:txBody>
      </p:sp>
      <p:sp>
        <p:nvSpPr>
          <p:cNvPr id="4" name="object 4"/>
          <p:cNvSpPr/>
          <p:nvPr/>
        </p:nvSpPr>
        <p:spPr>
          <a:xfrm>
            <a:off x="1131887" y="2611438"/>
            <a:ext cx="4365624" cy="876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8450" y="3370263"/>
            <a:ext cx="4365625" cy="87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8450" y="1858963"/>
            <a:ext cx="4365625" cy="874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3474" y="4124325"/>
            <a:ext cx="4365624" cy="8747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51989" y="2226945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28289" y="2206308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98240" y="2266633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53740" y="2933383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79027" y="2941320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57027" y="2938145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15427" y="2947670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93477" y="3714433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26702" y="3712845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15427" y="4490720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28177" y="3712845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88552" y="4500245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42740" y="4495483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56915" y="4500245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68190" y="3714433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68190" y="2206308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47227" y="2707958"/>
            <a:ext cx="1060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B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98240" y="2715895"/>
            <a:ext cx="1060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B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28289" y="2703195"/>
            <a:ext cx="1060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B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88552" y="3482658"/>
            <a:ext cx="1060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B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63265" y="3484245"/>
            <a:ext cx="1060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B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28452" y="3484245"/>
            <a:ext cx="1060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B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47227" y="4231958"/>
            <a:ext cx="1060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B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09239" y="4217670"/>
            <a:ext cx="1060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B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98240" y="4231958"/>
            <a:ext cx="1060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B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01252" y="2412683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C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69615" y="2480945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C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55440" y="2463483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C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945639" y="3209608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C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383789" y="3979545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C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821939" y="3214370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C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99827" y="3200083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C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63265" y="3973195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C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42740" y="3976370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C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5927" y="917893"/>
            <a:ext cx="7679690" cy="93980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  <a:tabLst>
                <a:tab pos="736600" algn="l"/>
              </a:tabLst>
            </a:pPr>
            <a:r>
              <a:rPr sz="2400" b="1" dirty="0">
                <a:latin typeface="Comic Sans MS"/>
                <a:cs typeface="Comic Sans MS"/>
              </a:rPr>
              <a:t>3-D	</a:t>
            </a:r>
            <a:r>
              <a:rPr sz="2400" b="1" spc="-5" dirty="0">
                <a:latin typeface="Comic Sans MS"/>
                <a:cs typeface="Comic Sans MS"/>
              </a:rPr>
              <a:t>packing</a:t>
            </a:r>
            <a:endParaRPr sz="2400">
              <a:latin typeface="Comic Sans MS"/>
              <a:cs typeface="Comic Sans MS"/>
            </a:endParaRPr>
          </a:p>
          <a:p>
            <a:pPr marL="5840095">
              <a:lnSpc>
                <a:spcPct val="100000"/>
              </a:lnSpc>
              <a:spcBef>
                <a:spcPts val="720"/>
              </a:spcBef>
            </a:pPr>
            <a:r>
              <a:rPr sz="2400" spc="-5" dirty="0">
                <a:latin typeface="Comic Sans MS"/>
                <a:cs typeface="Comic Sans MS"/>
              </a:rPr>
              <a:t>First layer</a:t>
            </a:r>
            <a:r>
              <a:rPr sz="2400" spc="-7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263638" y="2206308"/>
            <a:ext cx="26098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Second layer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B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880"/>
              </a:spcBef>
            </a:pPr>
            <a:r>
              <a:rPr sz="2400" dirty="0">
                <a:latin typeface="Comic Sans MS"/>
                <a:cs typeface="Comic Sans MS"/>
              </a:rPr>
              <a:t>Third </a:t>
            </a:r>
            <a:r>
              <a:rPr sz="2400" spc="-5" dirty="0">
                <a:latin typeface="Comic Sans MS"/>
                <a:cs typeface="Comic Sans MS"/>
              </a:rPr>
              <a:t>layer </a:t>
            </a:r>
            <a:r>
              <a:rPr sz="2400" dirty="0">
                <a:latin typeface="Comic Sans MS"/>
                <a:cs typeface="Comic Sans MS"/>
              </a:rPr>
              <a:t>A </a:t>
            </a:r>
            <a:r>
              <a:rPr sz="2400" spc="-5" dirty="0">
                <a:latin typeface="Comic Sans MS"/>
                <a:cs typeface="Comic Sans MS"/>
              </a:rPr>
              <a:t>or</a:t>
            </a:r>
            <a:r>
              <a:rPr sz="2400" spc="-8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444750" y="2365375"/>
            <a:ext cx="871855" cy="875030"/>
          </a:xfrm>
          <a:custGeom>
            <a:avLst/>
            <a:gdLst/>
            <a:ahLst/>
            <a:cxnLst/>
            <a:rect l="l" t="t" r="r" b="b"/>
            <a:pathLst>
              <a:path w="871854" h="875030">
                <a:moveTo>
                  <a:pt x="435768" y="0"/>
                </a:moveTo>
                <a:lnTo>
                  <a:pt x="388286" y="2566"/>
                </a:lnTo>
                <a:lnTo>
                  <a:pt x="342286" y="10087"/>
                </a:lnTo>
                <a:lnTo>
                  <a:pt x="298031" y="22296"/>
                </a:lnTo>
                <a:lnTo>
                  <a:pt x="255790" y="38927"/>
                </a:lnTo>
                <a:lnTo>
                  <a:pt x="215827" y="59712"/>
                </a:lnTo>
                <a:lnTo>
                  <a:pt x="178409" y="84384"/>
                </a:lnTo>
                <a:lnTo>
                  <a:pt x="143800" y="112677"/>
                </a:lnTo>
                <a:lnTo>
                  <a:pt x="112268" y="144325"/>
                </a:lnTo>
                <a:lnTo>
                  <a:pt x="84077" y="179059"/>
                </a:lnTo>
                <a:lnTo>
                  <a:pt x="59495" y="216614"/>
                </a:lnTo>
                <a:lnTo>
                  <a:pt x="38785" y="256723"/>
                </a:lnTo>
                <a:lnTo>
                  <a:pt x="22215" y="299118"/>
                </a:lnTo>
                <a:lnTo>
                  <a:pt x="10050" y="343533"/>
                </a:lnTo>
                <a:lnTo>
                  <a:pt x="2557" y="389702"/>
                </a:lnTo>
                <a:lnTo>
                  <a:pt x="0" y="437357"/>
                </a:lnTo>
                <a:lnTo>
                  <a:pt x="2557" y="485012"/>
                </a:lnTo>
                <a:lnTo>
                  <a:pt x="10050" y="531180"/>
                </a:lnTo>
                <a:lnTo>
                  <a:pt x="22215" y="575595"/>
                </a:lnTo>
                <a:lnTo>
                  <a:pt x="38785" y="617991"/>
                </a:lnTo>
                <a:lnTo>
                  <a:pt x="59495" y="658099"/>
                </a:lnTo>
                <a:lnTo>
                  <a:pt x="84077" y="695654"/>
                </a:lnTo>
                <a:lnTo>
                  <a:pt x="112268" y="730388"/>
                </a:lnTo>
                <a:lnTo>
                  <a:pt x="143800" y="762036"/>
                </a:lnTo>
                <a:lnTo>
                  <a:pt x="178409" y="790329"/>
                </a:lnTo>
                <a:lnTo>
                  <a:pt x="215827" y="815001"/>
                </a:lnTo>
                <a:lnTo>
                  <a:pt x="255790" y="835786"/>
                </a:lnTo>
                <a:lnTo>
                  <a:pt x="298031" y="852417"/>
                </a:lnTo>
                <a:lnTo>
                  <a:pt x="342286" y="864626"/>
                </a:lnTo>
                <a:lnTo>
                  <a:pt x="388286" y="872147"/>
                </a:lnTo>
                <a:lnTo>
                  <a:pt x="435768" y="874713"/>
                </a:lnTo>
                <a:lnTo>
                  <a:pt x="483250" y="872147"/>
                </a:lnTo>
                <a:lnTo>
                  <a:pt x="529251" y="864626"/>
                </a:lnTo>
                <a:lnTo>
                  <a:pt x="573505" y="852417"/>
                </a:lnTo>
                <a:lnTo>
                  <a:pt x="615746" y="835786"/>
                </a:lnTo>
                <a:lnTo>
                  <a:pt x="655709" y="815001"/>
                </a:lnTo>
                <a:lnTo>
                  <a:pt x="693128" y="790329"/>
                </a:lnTo>
                <a:lnTo>
                  <a:pt x="727736" y="762036"/>
                </a:lnTo>
                <a:lnTo>
                  <a:pt x="759268" y="730388"/>
                </a:lnTo>
                <a:lnTo>
                  <a:pt x="787459" y="695654"/>
                </a:lnTo>
                <a:lnTo>
                  <a:pt x="812042" y="658099"/>
                </a:lnTo>
                <a:lnTo>
                  <a:pt x="832751" y="617991"/>
                </a:lnTo>
                <a:lnTo>
                  <a:pt x="849321" y="575595"/>
                </a:lnTo>
                <a:lnTo>
                  <a:pt x="861486" y="531180"/>
                </a:lnTo>
                <a:lnTo>
                  <a:pt x="868980" y="485012"/>
                </a:lnTo>
                <a:lnTo>
                  <a:pt x="871537" y="437357"/>
                </a:lnTo>
                <a:lnTo>
                  <a:pt x="868980" y="389702"/>
                </a:lnTo>
                <a:lnTo>
                  <a:pt x="861486" y="343533"/>
                </a:lnTo>
                <a:lnTo>
                  <a:pt x="849321" y="299118"/>
                </a:lnTo>
                <a:lnTo>
                  <a:pt x="832751" y="256723"/>
                </a:lnTo>
                <a:lnTo>
                  <a:pt x="812042" y="216614"/>
                </a:lnTo>
                <a:lnTo>
                  <a:pt x="787459" y="179059"/>
                </a:lnTo>
                <a:lnTo>
                  <a:pt x="759268" y="144325"/>
                </a:lnTo>
                <a:lnTo>
                  <a:pt x="727736" y="112677"/>
                </a:lnTo>
                <a:lnTo>
                  <a:pt x="693128" y="84384"/>
                </a:lnTo>
                <a:lnTo>
                  <a:pt x="655709" y="59712"/>
                </a:lnTo>
                <a:lnTo>
                  <a:pt x="615746" y="38927"/>
                </a:lnTo>
                <a:lnTo>
                  <a:pt x="573505" y="22296"/>
                </a:lnTo>
                <a:lnTo>
                  <a:pt x="529251" y="10087"/>
                </a:lnTo>
                <a:lnTo>
                  <a:pt x="483250" y="2566"/>
                </a:lnTo>
                <a:lnTo>
                  <a:pt x="435768" y="0"/>
                </a:lnTo>
                <a:close/>
              </a:path>
            </a:pathLst>
          </a:custGeom>
          <a:solidFill>
            <a:srgbClr val="0433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70037" y="2368550"/>
            <a:ext cx="875030" cy="875030"/>
          </a:xfrm>
          <a:custGeom>
            <a:avLst/>
            <a:gdLst/>
            <a:ahLst/>
            <a:cxnLst/>
            <a:rect l="l" t="t" r="r" b="b"/>
            <a:pathLst>
              <a:path w="875030" h="875030">
                <a:moveTo>
                  <a:pt x="437356" y="0"/>
                </a:moveTo>
                <a:lnTo>
                  <a:pt x="389701" y="2566"/>
                </a:lnTo>
                <a:lnTo>
                  <a:pt x="343533" y="10087"/>
                </a:lnTo>
                <a:lnTo>
                  <a:pt x="299117" y="22296"/>
                </a:lnTo>
                <a:lnTo>
                  <a:pt x="256722" y="38927"/>
                </a:lnTo>
                <a:lnTo>
                  <a:pt x="216614" y="59712"/>
                </a:lnTo>
                <a:lnTo>
                  <a:pt x="179059" y="84384"/>
                </a:lnTo>
                <a:lnTo>
                  <a:pt x="144324" y="112677"/>
                </a:lnTo>
                <a:lnTo>
                  <a:pt x="112677" y="144325"/>
                </a:lnTo>
                <a:lnTo>
                  <a:pt x="84384" y="179059"/>
                </a:lnTo>
                <a:lnTo>
                  <a:pt x="59711" y="216614"/>
                </a:lnTo>
                <a:lnTo>
                  <a:pt x="38927" y="256723"/>
                </a:lnTo>
                <a:lnTo>
                  <a:pt x="22296" y="299118"/>
                </a:lnTo>
                <a:lnTo>
                  <a:pt x="10087" y="343533"/>
                </a:lnTo>
                <a:lnTo>
                  <a:pt x="2566" y="389702"/>
                </a:lnTo>
                <a:lnTo>
                  <a:pt x="0" y="437357"/>
                </a:lnTo>
                <a:lnTo>
                  <a:pt x="2566" y="485012"/>
                </a:lnTo>
                <a:lnTo>
                  <a:pt x="10087" y="531180"/>
                </a:lnTo>
                <a:lnTo>
                  <a:pt x="22296" y="575595"/>
                </a:lnTo>
                <a:lnTo>
                  <a:pt x="38927" y="617991"/>
                </a:lnTo>
                <a:lnTo>
                  <a:pt x="59711" y="658099"/>
                </a:lnTo>
                <a:lnTo>
                  <a:pt x="84384" y="695654"/>
                </a:lnTo>
                <a:lnTo>
                  <a:pt x="112677" y="730388"/>
                </a:lnTo>
                <a:lnTo>
                  <a:pt x="144324" y="762036"/>
                </a:lnTo>
                <a:lnTo>
                  <a:pt x="179059" y="790329"/>
                </a:lnTo>
                <a:lnTo>
                  <a:pt x="216614" y="815001"/>
                </a:lnTo>
                <a:lnTo>
                  <a:pt x="256722" y="835786"/>
                </a:lnTo>
                <a:lnTo>
                  <a:pt x="299117" y="852417"/>
                </a:lnTo>
                <a:lnTo>
                  <a:pt x="343533" y="864626"/>
                </a:lnTo>
                <a:lnTo>
                  <a:pt x="389701" y="872147"/>
                </a:lnTo>
                <a:lnTo>
                  <a:pt x="437356" y="874713"/>
                </a:lnTo>
                <a:lnTo>
                  <a:pt x="485011" y="872147"/>
                </a:lnTo>
                <a:lnTo>
                  <a:pt x="531179" y="864626"/>
                </a:lnTo>
                <a:lnTo>
                  <a:pt x="575594" y="852417"/>
                </a:lnTo>
                <a:lnTo>
                  <a:pt x="617989" y="835786"/>
                </a:lnTo>
                <a:lnTo>
                  <a:pt x="658098" y="815001"/>
                </a:lnTo>
                <a:lnTo>
                  <a:pt x="695653" y="790329"/>
                </a:lnTo>
                <a:lnTo>
                  <a:pt x="730387" y="762036"/>
                </a:lnTo>
                <a:lnTo>
                  <a:pt x="762034" y="730388"/>
                </a:lnTo>
                <a:lnTo>
                  <a:pt x="790328" y="695654"/>
                </a:lnTo>
                <a:lnTo>
                  <a:pt x="815000" y="658099"/>
                </a:lnTo>
                <a:lnTo>
                  <a:pt x="835785" y="617991"/>
                </a:lnTo>
                <a:lnTo>
                  <a:pt x="852415" y="575595"/>
                </a:lnTo>
                <a:lnTo>
                  <a:pt x="864624" y="531180"/>
                </a:lnTo>
                <a:lnTo>
                  <a:pt x="872146" y="485012"/>
                </a:lnTo>
                <a:lnTo>
                  <a:pt x="874712" y="437357"/>
                </a:lnTo>
                <a:lnTo>
                  <a:pt x="872146" y="389702"/>
                </a:lnTo>
                <a:lnTo>
                  <a:pt x="864624" y="343533"/>
                </a:lnTo>
                <a:lnTo>
                  <a:pt x="852415" y="299118"/>
                </a:lnTo>
                <a:lnTo>
                  <a:pt x="835785" y="256723"/>
                </a:lnTo>
                <a:lnTo>
                  <a:pt x="815000" y="216614"/>
                </a:lnTo>
                <a:lnTo>
                  <a:pt x="790328" y="179059"/>
                </a:lnTo>
                <a:lnTo>
                  <a:pt x="762034" y="144325"/>
                </a:lnTo>
                <a:lnTo>
                  <a:pt x="730387" y="112677"/>
                </a:lnTo>
                <a:lnTo>
                  <a:pt x="695653" y="84384"/>
                </a:lnTo>
                <a:lnTo>
                  <a:pt x="658098" y="59712"/>
                </a:lnTo>
                <a:lnTo>
                  <a:pt x="617989" y="38927"/>
                </a:lnTo>
                <a:lnTo>
                  <a:pt x="575594" y="22296"/>
                </a:lnTo>
                <a:lnTo>
                  <a:pt x="531179" y="10087"/>
                </a:lnTo>
                <a:lnTo>
                  <a:pt x="485011" y="2566"/>
                </a:lnTo>
                <a:lnTo>
                  <a:pt x="437356" y="0"/>
                </a:lnTo>
                <a:close/>
              </a:path>
            </a:pathLst>
          </a:custGeom>
          <a:solidFill>
            <a:srgbClr val="0433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19462" y="2354263"/>
            <a:ext cx="873125" cy="875030"/>
          </a:xfrm>
          <a:custGeom>
            <a:avLst/>
            <a:gdLst/>
            <a:ahLst/>
            <a:cxnLst/>
            <a:rect l="l" t="t" r="r" b="b"/>
            <a:pathLst>
              <a:path w="873125" h="875030">
                <a:moveTo>
                  <a:pt x="436562" y="0"/>
                </a:moveTo>
                <a:lnTo>
                  <a:pt x="388994" y="2566"/>
                </a:lnTo>
                <a:lnTo>
                  <a:pt x="342909" y="10087"/>
                </a:lnTo>
                <a:lnTo>
                  <a:pt x="298574" y="22296"/>
                </a:lnTo>
                <a:lnTo>
                  <a:pt x="256256" y="38926"/>
                </a:lnTo>
                <a:lnTo>
                  <a:pt x="216220" y="59711"/>
                </a:lnTo>
                <a:lnTo>
                  <a:pt x="178734" y="84383"/>
                </a:lnTo>
                <a:lnTo>
                  <a:pt x="144062" y="112677"/>
                </a:lnTo>
                <a:lnTo>
                  <a:pt x="112473" y="144324"/>
                </a:lnTo>
                <a:lnTo>
                  <a:pt x="84231" y="179058"/>
                </a:lnTo>
                <a:lnTo>
                  <a:pt x="59603" y="216613"/>
                </a:lnTo>
                <a:lnTo>
                  <a:pt x="38856" y="256721"/>
                </a:lnTo>
                <a:lnTo>
                  <a:pt x="22256" y="299116"/>
                </a:lnTo>
                <a:lnTo>
                  <a:pt x="10069" y="343531"/>
                </a:lnTo>
                <a:lnTo>
                  <a:pt x="2561" y="389700"/>
                </a:lnTo>
                <a:lnTo>
                  <a:pt x="0" y="437354"/>
                </a:lnTo>
                <a:lnTo>
                  <a:pt x="2561" y="485009"/>
                </a:lnTo>
                <a:lnTo>
                  <a:pt x="10069" y="531178"/>
                </a:lnTo>
                <a:lnTo>
                  <a:pt x="22256" y="575593"/>
                </a:lnTo>
                <a:lnTo>
                  <a:pt x="38856" y="617988"/>
                </a:lnTo>
                <a:lnTo>
                  <a:pt x="59603" y="658097"/>
                </a:lnTo>
                <a:lnTo>
                  <a:pt x="84231" y="695651"/>
                </a:lnTo>
                <a:lnTo>
                  <a:pt x="112473" y="730386"/>
                </a:lnTo>
                <a:lnTo>
                  <a:pt x="144062" y="762033"/>
                </a:lnTo>
                <a:lnTo>
                  <a:pt x="178734" y="790326"/>
                </a:lnTo>
                <a:lnTo>
                  <a:pt x="216220" y="814999"/>
                </a:lnTo>
                <a:lnTo>
                  <a:pt x="256256" y="835784"/>
                </a:lnTo>
                <a:lnTo>
                  <a:pt x="298574" y="852414"/>
                </a:lnTo>
                <a:lnTo>
                  <a:pt x="342909" y="864623"/>
                </a:lnTo>
                <a:lnTo>
                  <a:pt x="388994" y="872144"/>
                </a:lnTo>
                <a:lnTo>
                  <a:pt x="436562" y="874711"/>
                </a:lnTo>
                <a:lnTo>
                  <a:pt x="484130" y="872144"/>
                </a:lnTo>
                <a:lnTo>
                  <a:pt x="530215" y="864623"/>
                </a:lnTo>
                <a:lnTo>
                  <a:pt x="574550" y="852414"/>
                </a:lnTo>
                <a:lnTo>
                  <a:pt x="616868" y="835784"/>
                </a:lnTo>
                <a:lnTo>
                  <a:pt x="656904" y="814999"/>
                </a:lnTo>
                <a:lnTo>
                  <a:pt x="694391" y="790326"/>
                </a:lnTo>
                <a:lnTo>
                  <a:pt x="729062" y="762033"/>
                </a:lnTo>
                <a:lnTo>
                  <a:pt x="760652" y="730386"/>
                </a:lnTo>
                <a:lnTo>
                  <a:pt x="788894" y="695651"/>
                </a:lnTo>
                <a:lnTo>
                  <a:pt x="813522" y="658097"/>
                </a:lnTo>
                <a:lnTo>
                  <a:pt x="834269" y="617988"/>
                </a:lnTo>
                <a:lnTo>
                  <a:pt x="850869" y="575593"/>
                </a:lnTo>
                <a:lnTo>
                  <a:pt x="863057" y="531178"/>
                </a:lnTo>
                <a:lnTo>
                  <a:pt x="870564" y="485009"/>
                </a:lnTo>
                <a:lnTo>
                  <a:pt x="873126" y="437354"/>
                </a:lnTo>
                <a:lnTo>
                  <a:pt x="870564" y="389700"/>
                </a:lnTo>
                <a:lnTo>
                  <a:pt x="863057" y="343531"/>
                </a:lnTo>
                <a:lnTo>
                  <a:pt x="850869" y="299116"/>
                </a:lnTo>
                <a:lnTo>
                  <a:pt x="834269" y="256721"/>
                </a:lnTo>
                <a:lnTo>
                  <a:pt x="813522" y="216613"/>
                </a:lnTo>
                <a:lnTo>
                  <a:pt x="788894" y="179058"/>
                </a:lnTo>
                <a:lnTo>
                  <a:pt x="760652" y="144324"/>
                </a:lnTo>
                <a:lnTo>
                  <a:pt x="729062" y="112677"/>
                </a:lnTo>
                <a:lnTo>
                  <a:pt x="694391" y="84383"/>
                </a:lnTo>
                <a:lnTo>
                  <a:pt x="656904" y="59711"/>
                </a:lnTo>
                <a:lnTo>
                  <a:pt x="616868" y="38926"/>
                </a:lnTo>
                <a:lnTo>
                  <a:pt x="574550" y="22296"/>
                </a:lnTo>
                <a:lnTo>
                  <a:pt x="530215" y="10087"/>
                </a:lnTo>
                <a:lnTo>
                  <a:pt x="484130" y="2566"/>
                </a:lnTo>
                <a:lnTo>
                  <a:pt x="436562" y="0"/>
                </a:lnTo>
                <a:close/>
              </a:path>
            </a:pathLst>
          </a:custGeom>
          <a:solidFill>
            <a:srgbClr val="0433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90837" y="3114675"/>
            <a:ext cx="871855" cy="873125"/>
          </a:xfrm>
          <a:custGeom>
            <a:avLst/>
            <a:gdLst/>
            <a:ahLst/>
            <a:cxnLst/>
            <a:rect l="l" t="t" r="r" b="b"/>
            <a:pathLst>
              <a:path w="871854" h="873125">
                <a:moveTo>
                  <a:pt x="435768" y="0"/>
                </a:moveTo>
                <a:lnTo>
                  <a:pt x="388286" y="2561"/>
                </a:lnTo>
                <a:lnTo>
                  <a:pt x="342286" y="10069"/>
                </a:lnTo>
                <a:lnTo>
                  <a:pt x="298031" y="22256"/>
                </a:lnTo>
                <a:lnTo>
                  <a:pt x="255790" y="38856"/>
                </a:lnTo>
                <a:lnTo>
                  <a:pt x="215827" y="59603"/>
                </a:lnTo>
                <a:lnTo>
                  <a:pt x="178409" y="84231"/>
                </a:lnTo>
                <a:lnTo>
                  <a:pt x="143800" y="112473"/>
                </a:lnTo>
                <a:lnTo>
                  <a:pt x="112268" y="144063"/>
                </a:lnTo>
                <a:lnTo>
                  <a:pt x="84077" y="178735"/>
                </a:lnTo>
                <a:lnTo>
                  <a:pt x="59495" y="216221"/>
                </a:lnTo>
                <a:lnTo>
                  <a:pt x="38785" y="256257"/>
                </a:lnTo>
                <a:lnTo>
                  <a:pt x="22215" y="298576"/>
                </a:lnTo>
                <a:lnTo>
                  <a:pt x="10050" y="342910"/>
                </a:lnTo>
                <a:lnTo>
                  <a:pt x="2557" y="388995"/>
                </a:lnTo>
                <a:lnTo>
                  <a:pt x="0" y="436563"/>
                </a:lnTo>
                <a:lnTo>
                  <a:pt x="2557" y="484132"/>
                </a:lnTo>
                <a:lnTo>
                  <a:pt x="10050" y="530216"/>
                </a:lnTo>
                <a:lnTo>
                  <a:pt x="22215" y="574551"/>
                </a:lnTo>
                <a:lnTo>
                  <a:pt x="38785" y="616869"/>
                </a:lnTo>
                <a:lnTo>
                  <a:pt x="59495" y="656905"/>
                </a:lnTo>
                <a:lnTo>
                  <a:pt x="84077" y="694391"/>
                </a:lnTo>
                <a:lnTo>
                  <a:pt x="112268" y="729063"/>
                </a:lnTo>
                <a:lnTo>
                  <a:pt x="143800" y="760653"/>
                </a:lnTo>
                <a:lnTo>
                  <a:pt x="178409" y="788895"/>
                </a:lnTo>
                <a:lnTo>
                  <a:pt x="215827" y="813522"/>
                </a:lnTo>
                <a:lnTo>
                  <a:pt x="255790" y="834269"/>
                </a:lnTo>
                <a:lnTo>
                  <a:pt x="298031" y="850870"/>
                </a:lnTo>
                <a:lnTo>
                  <a:pt x="342286" y="863057"/>
                </a:lnTo>
                <a:lnTo>
                  <a:pt x="388286" y="870564"/>
                </a:lnTo>
                <a:lnTo>
                  <a:pt x="435768" y="873126"/>
                </a:lnTo>
                <a:lnTo>
                  <a:pt x="483250" y="870564"/>
                </a:lnTo>
                <a:lnTo>
                  <a:pt x="529251" y="863057"/>
                </a:lnTo>
                <a:lnTo>
                  <a:pt x="573505" y="850870"/>
                </a:lnTo>
                <a:lnTo>
                  <a:pt x="615746" y="834269"/>
                </a:lnTo>
                <a:lnTo>
                  <a:pt x="655709" y="813522"/>
                </a:lnTo>
                <a:lnTo>
                  <a:pt x="693128" y="788895"/>
                </a:lnTo>
                <a:lnTo>
                  <a:pt x="727736" y="760653"/>
                </a:lnTo>
                <a:lnTo>
                  <a:pt x="759268" y="729063"/>
                </a:lnTo>
                <a:lnTo>
                  <a:pt x="787459" y="694391"/>
                </a:lnTo>
                <a:lnTo>
                  <a:pt x="812042" y="656905"/>
                </a:lnTo>
                <a:lnTo>
                  <a:pt x="832751" y="616869"/>
                </a:lnTo>
                <a:lnTo>
                  <a:pt x="849321" y="574551"/>
                </a:lnTo>
                <a:lnTo>
                  <a:pt x="861486" y="530216"/>
                </a:lnTo>
                <a:lnTo>
                  <a:pt x="868980" y="484132"/>
                </a:lnTo>
                <a:lnTo>
                  <a:pt x="871537" y="436563"/>
                </a:lnTo>
                <a:lnTo>
                  <a:pt x="868980" y="388995"/>
                </a:lnTo>
                <a:lnTo>
                  <a:pt x="861486" y="342910"/>
                </a:lnTo>
                <a:lnTo>
                  <a:pt x="849321" y="298576"/>
                </a:lnTo>
                <a:lnTo>
                  <a:pt x="832751" y="256257"/>
                </a:lnTo>
                <a:lnTo>
                  <a:pt x="812042" y="216221"/>
                </a:lnTo>
                <a:lnTo>
                  <a:pt x="787459" y="178735"/>
                </a:lnTo>
                <a:lnTo>
                  <a:pt x="759268" y="144063"/>
                </a:lnTo>
                <a:lnTo>
                  <a:pt x="727736" y="112473"/>
                </a:lnTo>
                <a:lnTo>
                  <a:pt x="693128" y="84231"/>
                </a:lnTo>
                <a:lnTo>
                  <a:pt x="655709" y="59603"/>
                </a:lnTo>
                <a:lnTo>
                  <a:pt x="615746" y="38856"/>
                </a:lnTo>
                <a:lnTo>
                  <a:pt x="573505" y="22256"/>
                </a:lnTo>
                <a:lnTo>
                  <a:pt x="529251" y="10069"/>
                </a:lnTo>
                <a:lnTo>
                  <a:pt x="483250" y="2561"/>
                </a:lnTo>
                <a:lnTo>
                  <a:pt x="435768" y="0"/>
                </a:lnTo>
                <a:close/>
              </a:path>
            </a:pathLst>
          </a:custGeom>
          <a:solidFill>
            <a:srgbClr val="0433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09775" y="3122613"/>
            <a:ext cx="875030" cy="871855"/>
          </a:xfrm>
          <a:custGeom>
            <a:avLst/>
            <a:gdLst/>
            <a:ahLst/>
            <a:cxnLst/>
            <a:rect l="l" t="t" r="r" b="b"/>
            <a:pathLst>
              <a:path w="875030" h="871854">
                <a:moveTo>
                  <a:pt x="437356" y="0"/>
                </a:moveTo>
                <a:lnTo>
                  <a:pt x="389701" y="2557"/>
                </a:lnTo>
                <a:lnTo>
                  <a:pt x="343533" y="10050"/>
                </a:lnTo>
                <a:lnTo>
                  <a:pt x="299117" y="22215"/>
                </a:lnTo>
                <a:lnTo>
                  <a:pt x="256722" y="38785"/>
                </a:lnTo>
                <a:lnTo>
                  <a:pt x="216614" y="59495"/>
                </a:lnTo>
                <a:lnTo>
                  <a:pt x="179059" y="84077"/>
                </a:lnTo>
                <a:lnTo>
                  <a:pt x="144324" y="112268"/>
                </a:lnTo>
                <a:lnTo>
                  <a:pt x="112677" y="143800"/>
                </a:lnTo>
                <a:lnTo>
                  <a:pt x="84384" y="178409"/>
                </a:lnTo>
                <a:lnTo>
                  <a:pt x="59711" y="215827"/>
                </a:lnTo>
                <a:lnTo>
                  <a:pt x="38927" y="255790"/>
                </a:lnTo>
                <a:lnTo>
                  <a:pt x="22296" y="298031"/>
                </a:lnTo>
                <a:lnTo>
                  <a:pt x="10087" y="342286"/>
                </a:lnTo>
                <a:lnTo>
                  <a:pt x="2566" y="388286"/>
                </a:lnTo>
                <a:lnTo>
                  <a:pt x="0" y="435768"/>
                </a:lnTo>
                <a:lnTo>
                  <a:pt x="2566" y="483250"/>
                </a:lnTo>
                <a:lnTo>
                  <a:pt x="10087" y="529251"/>
                </a:lnTo>
                <a:lnTo>
                  <a:pt x="22296" y="573505"/>
                </a:lnTo>
                <a:lnTo>
                  <a:pt x="38927" y="615746"/>
                </a:lnTo>
                <a:lnTo>
                  <a:pt x="59711" y="655709"/>
                </a:lnTo>
                <a:lnTo>
                  <a:pt x="84384" y="693127"/>
                </a:lnTo>
                <a:lnTo>
                  <a:pt x="112677" y="727736"/>
                </a:lnTo>
                <a:lnTo>
                  <a:pt x="144324" y="759268"/>
                </a:lnTo>
                <a:lnTo>
                  <a:pt x="179059" y="787459"/>
                </a:lnTo>
                <a:lnTo>
                  <a:pt x="216614" y="812042"/>
                </a:lnTo>
                <a:lnTo>
                  <a:pt x="256722" y="832751"/>
                </a:lnTo>
                <a:lnTo>
                  <a:pt x="299117" y="849321"/>
                </a:lnTo>
                <a:lnTo>
                  <a:pt x="343533" y="861486"/>
                </a:lnTo>
                <a:lnTo>
                  <a:pt x="389701" y="868980"/>
                </a:lnTo>
                <a:lnTo>
                  <a:pt x="437356" y="871537"/>
                </a:lnTo>
                <a:lnTo>
                  <a:pt x="485011" y="868980"/>
                </a:lnTo>
                <a:lnTo>
                  <a:pt x="531179" y="861486"/>
                </a:lnTo>
                <a:lnTo>
                  <a:pt x="575595" y="849321"/>
                </a:lnTo>
                <a:lnTo>
                  <a:pt x="617990" y="832751"/>
                </a:lnTo>
                <a:lnTo>
                  <a:pt x="658099" y="812042"/>
                </a:lnTo>
                <a:lnTo>
                  <a:pt x="695654" y="787459"/>
                </a:lnTo>
                <a:lnTo>
                  <a:pt x="730388" y="759268"/>
                </a:lnTo>
                <a:lnTo>
                  <a:pt x="762035" y="727736"/>
                </a:lnTo>
                <a:lnTo>
                  <a:pt x="790329" y="693127"/>
                </a:lnTo>
                <a:lnTo>
                  <a:pt x="815001" y="655709"/>
                </a:lnTo>
                <a:lnTo>
                  <a:pt x="835786" y="615746"/>
                </a:lnTo>
                <a:lnTo>
                  <a:pt x="852417" y="573505"/>
                </a:lnTo>
                <a:lnTo>
                  <a:pt x="864626" y="529251"/>
                </a:lnTo>
                <a:lnTo>
                  <a:pt x="872147" y="483250"/>
                </a:lnTo>
                <a:lnTo>
                  <a:pt x="874713" y="435768"/>
                </a:lnTo>
                <a:lnTo>
                  <a:pt x="872147" y="388286"/>
                </a:lnTo>
                <a:lnTo>
                  <a:pt x="864626" y="342286"/>
                </a:lnTo>
                <a:lnTo>
                  <a:pt x="852417" y="298031"/>
                </a:lnTo>
                <a:lnTo>
                  <a:pt x="835786" y="255790"/>
                </a:lnTo>
                <a:lnTo>
                  <a:pt x="815001" y="215827"/>
                </a:lnTo>
                <a:lnTo>
                  <a:pt x="790329" y="178409"/>
                </a:lnTo>
                <a:lnTo>
                  <a:pt x="762035" y="143800"/>
                </a:lnTo>
                <a:lnTo>
                  <a:pt x="730388" y="112268"/>
                </a:lnTo>
                <a:lnTo>
                  <a:pt x="695654" y="84077"/>
                </a:lnTo>
                <a:lnTo>
                  <a:pt x="658099" y="59495"/>
                </a:lnTo>
                <a:lnTo>
                  <a:pt x="617990" y="38785"/>
                </a:lnTo>
                <a:lnTo>
                  <a:pt x="575595" y="22215"/>
                </a:lnTo>
                <a:lnTo>
                  <a:pt x="531179" y="10050"/>
                </a:lnTo>
                <a:lnTo>
                  <a:pt x="485011" y="2557"/>
                </a:lnTo>
                <a:lnTo>
                  <a:pt x="437356" y="0"/>
                </a:lnTo>
                <a:close/>
              </a:path>
            </a:pathLst>
          </a:custGeom>
          <a:solidFill>
            <a:srgbClr val="0433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52850" y="3109913"/>
            <a:ext cx="873125" cy="873125"/>
          </a:xfrm>
          <a:custGeom>
            <a:avLst/>
            <a:gdLst/>
            <a:ahLst/>
            <a:cxnLst/>
            <a:rect l="l" t="t" r="r" b="b"/>
            <a:pathLst>
              <a:path w="873125" h="873125">
                <a:moveTo>
                  <a:pt x="436562" y="0"/>
                </a:moveTo>
                <a:lnTo>
                  <a:pt x="388994" y="2561"/>
                </a:lnTo>
                <a:lnTo>
                  <a:pt x="342909" y="10069"/>
                </a:lnTo>
                <a:lnTo>
                  <a:pt x="298574" y="22256"/>
                </a:lnTo>
                <a:lnTo>
                  <a:pt x="256256" y="38856"/>
                </a:lnTo>
                <a:lnTo>
                  <a:pt x="216220" y="59603"/>
                </a:lnTo>
                <a:lnTo>
                  <a:pt x="178734" y="84231"/>
                </a:lnTo>
                <a:lnTo>
                  <a:pt x="144062" y="112473"/>
                </a:lnTo>
                <a:lnTo>
                  <a:pt x="112473" y="144062"/>
                </a:lnTo>
                <a:lnTo>
                  <a:pt x="84231" y="178734"/>
                </a:lnTo>
                <a:lnTo>
                  <a:pt x="59603" y="216220"/>
                </a:lnTo>
                <a:lnTo>
                  <a:pt x="38856" y="256256"/>
                </a:lnTo>
                <a:lnTo>
                  <a:pt x="22256" y="298574"/>
                </a:lnTo>
                <a:lnTo>
                  <a:pt x="10069" y="342909"/>
                </a:lnTo>
                <a:lnTo>
                  <a:pt x="2561" y="388994"/>
                </a:lnTo>
                <a:lnTo>
                  <a:pt x="0" y="436562"/>
                </a:lnTo>
                <a:lnTo>
                  <a:pt x="2561" y="484130"/>
                </a:lnTo>
                <a:lnTo>
                  <a:pt x="10069" y="530215"/>
                </a:lnTo>
                <a:lnTo>
                  <a:pt x="22256" y="574550"/>
                </a:lnTo>
                <a:lnTo>
                  <a:pt x="38856" y="616868"/>
                </a:lnTo>
                <a:lnTo>
                  <a:pt x="59603" y="656904"/>
                </a:lnTo>
                <a:lnTo>
                  <a:pt x="84231" y="694390"/>
                </a:lnTo>
                <a:lnTo>
                  <a:pt x="112473" y="729062"/>
                </a:lnTo>
                <a:lnTo>
                  <a:pt x="144062" y="760651"/>
                </a:lnTo>
                <a:lnTo>
                  <a:pt x="178734" y="788893"/>
                </a:lnTo>
                <a:lnTo>
                  <a:pt x="216220" y="813521"/>
                </a:lnTo>
                <a:lnTo>
                  <a:pt x="256256" y="834268"/>
                </a:lnTo>
                <a:lnTo>
                  <a:pt x="298574" y="850868"/>
                </a:lnTo>
                <a:lnTo>
                  <a:pt x="342909" y="863055"/>
                </a:lnTo>
                <a:lnTo>
                  <a:pt x="388994" y="870563"/>
                </a:lnTo>
                <a:lnTo>
                  <a:pt x="436562" y="873125"/>
                </a:lnTo>
                <a:lnTo>
                  <a:pt x="484130" y="870563"/>
                </a:lnTo>
                <a:lnTo>
                  <a:pt x="530215" y="863055"/>
                </a:lnTo>
                <a:lnTo>
                  <a:pt x="574550" y="850868"/>
                </a:lnTo>
                <a:lnTo>
                  <a:pt x="616868" y="834268"/>
                </a:lnTo>
                <a:lnTo>
                  <a:pt x="656904" y="813521"/>
                </a:lnTo>
                <a:lnTo>
                  <a:pt x="694390" y="788893"/>
                </a:lnTo>
                <a:lnTo>
                  <a:pt x="729062" y="760651"/>
                </a:lnTo>
                <a:lnTo>
                  <a:pt x="760651" y="729062"/>
                </a:lnTo>
                <a:lnTo>
                  <a:pt x="788893" y="694390"/>
                </a:lnTo>
                <a:lnTo>
                  <a:pt x="813521" y="656904"/>
                </a:lnTo>
                <a:lnTo>
                  <a:pt x="834268" y="616868"/>
                </a:lnTo>
                <a:lnTo>
                  <a:pt x="850868" y="574550"/>
                </a:lnTo>
                <a:lnTo>
                  <a:pt x="863055" y="530215"/>
                </a:lnTo>
                <a:lnTo>
                  <a:pt x="870563" y="484130"/>
                </a:lnTo>
                <a:lnTo>
                  <a:pt x="873125" y="436562"/>
                </a:lnTo>
                <a:lnTo>
                  <a:pt x="870563" y="388994"/>
                </a:lnTo>
                <a:lnTo>
                  <a:pt x="863055" y="342909"/>
                </a:lnTo>
                <a:lnTo>
                  <a:pt x="850868" y="298574"/>
                </a:lnTo>
                <a:lnTo>
                  <a:pt x="834268" y="256256"/>
                </a:lnTo>
                <a:lnTo>
                  <a:pt x="813521" y="216220"/>
                </a:lnTo>
                <a:lnTo>
                  <a:pt x="788893" y="178734"/>
                </a:lnTo>
                <a:lnTo>
                  <a:pt x="760651" y="144062"/>
                </a:lnTo>
                <a:lnTo>
                  <a:pt x="729062" y="112473"/>
                </a:lnTo>
                <a:lnTo>
                  <a:pt x="694390" y="84231"/>
                </a:lnTo>
                <a:lnTo>
                  <a:pt x="656904" y="59603"/>
                </a:lnTo>
                <a:lnTo>
                  <a:pt x="616868" y="38856"/>
                </a:lnTo>
                <a:lnTo>
                  <a:pt x="574550" y="22256"/>
                </a:lnTo>
                <a:lnTo>
                  <a:pt x="530215" y="10069"/>
                </a:lnTo>
                <a:lnTo>
                  <a:pt x="484130" y="2561"/>
                </a:lnTo>
                <a:lnTo>
                  <a:pt x="436562" y="0"/>
                </a:lnTo>
                <a:close/>
              </a:path>
            </a:pathLst>
          </a:custGeom>
          <a:solidFill>
            <a:srgbClr val="0433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46337" y="3875088"/>
            <a:ext cx="873125" cy="873125"/>
          </a:xfrm>
          <a:custGeom>
            <a:avLst/>
            <a:gdLst/>
            <a:ahLst/>
            <a:cxnLst/>
            <a:rect l="l" t="t" r="r" b="b"/>
            <a:pathLst>
              <a:path w="873125" h="873125">
                <a:moveTo>
                  <a:pt x="436563" y="0"/>
                </a:moveTo>
                <a:lnTo>
                  <a:pt x="388995" y="2561"/>
                </a:lnTo>
                <a:lnTo>
                  <a:pt x="342910" y="10069"/>
                </a:lnTo>
                <a:lnTo>
                  <a:pt x="298576" y="22256"/>
                </a:lnTo>
                <a:lnTo>
                  <a:pt x="256257" y="38856"/>
                </a:lnTo>
                <a:lnTo>
                  <a:pt x="216221" y="59603"/>
                </a:lnTo>
                <a:lnTo>
                  <a:pt x="178735" y="84231"/>
                </a:lnTo>
                <a:lnTo>
                  <a:pt x="144063" y="112473"/>
                </a:lnTo>
                <a:lnTo>
                  <a:pt x="112473" y="144062"/>
                </a:lnTo>
                <a:lnTo>
                  <a:pt x="84231" y="178734"/>
                </a:lnTo>
                <a:lnTo>
                  <a:pt x="59603" y="216220"/>
                </a:lnTo>
                <a:lnTo>
                  <a:pt x="38856" y="256256"/>
                </a:lnTo>
                <a:lnTo>
                  <a:pt x="22256" y="298574"/>
                </a:lnTo>
                <a:lnTo>
                  <a:pt x="10069" y="342909"/>
                </a:lnTo>
                <a:lnTo>
                  <a:pt x="2561" y="388994"/>
                </a:lnTo>
                <a:lnTo>
                  <a:pt x="0" y="436562"/>
                </a:lnTo>
                <a:lnTo>
                  <a:pt x="2561" y="484130"/>
                </a:lnTo>
                <a:lnTo>
                  <a:pt x="10069" y="530215"/>
                </a:lnTo>
                <a:lnTo>
                  <a:pt x="22256" y="574550"/>
                </a:lnTo>
                <a:lnTo>
                  <a:pt x="38856" y="616868"/>
                </a:lnTo>
                <a:lnTo>
                  <a:pt x="59603" y="656904"/>
                </a:lnTo>
                <a:lnTo>
                  <a:pt x="84231" y="694390"/>
                </a:lnTo>
                <a:lnTo>
                  <a:pt x="112473" y="729062"/>
                </a:lnTo>
                <a:lnTo>
                  <a:pt x="144063" y="760651"/>
                </a:lnTo>
                <a:lnTo>
                  <a:pt x="178735" y="788893"/>
                </a:lnTo>
                <a:lnTo>
                  <a:pt x="216221" y="813521"/>
                </a:lnTo>
                <a:lnTo>
                  <a:pt x="256257" y="834268"/>
                </a:lnTo>
                <a:lnTo>
                  <a:pt x="298576" y="850868"/>
                </a:lnTo>
                <a:lnTo>
                  <a:pt x="342910" y="863055"/>
                </a:lnTo>
                <a:lnTo>
                  <a:pt x="388995" y="870563"/>
                </a:lnTo>
                <a:lnTo>
                  <a:pt x="436563" y="873125"/>
                </a:lnTo>
                <a:lnTo>
                  <a:pt x="484132" y="870563"/>
                </a:lnTo>
                <a:lnTo>
                  <a:pt x="530216" y="863055"/>
                </a:lnTo>
                <a:lnTo>
                  <a:pt x="574551" y="850868"/>
                </a:lnTo>
                <a:lnTo>
                  <a:pt x="616869" y="834268"/>
                </a:lnTo>
                <a:lnTo>
                  <a:pt x="656905" y="813521"/>
                </a:lnTo>
                <a:lnTo>
                  <a:pt x="694391" y="788893"/>
                </a:lnTo>
                <a:lnTo>
                  <a:pt x="729063" y="760651"/>
                </a:lnTo>
                <a:lnTo>
                  <a:pt x="760653" y="729062"/>
                </a:lnTo>
                <a:lnTo>
                  <a:pt x="788895" y="694390"/>
                </a:lnTo>
                <a:lnTo>
                  <a:pt x="813522" y="656904"/>
                </a:lnTo>
                <a:lnTo>
                  <a:pt x="834269" y="616868"/>
                </a:lnTo>
                <a:lnTo>
                  <a:pt x="850870" y="574550"/>
                </a:lnTo>
                <a:lnTo>
                  <a:pt x="863057" y="530215"/>
                </a:lnTo>
                <a:lnTo>
                  <a:pt x="870564" y="484130"/>
                </a:lnTo>
                <a:lnTo>
                  <a:pt x="873126" y="436562"/>
                </a:lnTo>
                <a:lnTo>
                  <a:pt x="870564" y="388994"/>
                </a:lnTo>
                <a:lnTo>
                  <a:pt x="863057" y="342909"/>
                </a:lnTo>
                <a:lnTo>
                  <a:pt x="850870" y="298574"/>
                </a:lnTo>
                <a:lnTo>
                  <a:pt x="834269" y="256256"/>
                </a:lnTo>
                <a:lnTo>
                  <a:pt x="813522" y="216220"/>
                </a:lnTo>
                <a:lnTo>
                  <a:pt x="788895" y="178734"/>
                </a:lnTo>
                <a:lnTo>
                  <a:pt x="760653" y="144062"/>
                </a:lnTo>
                <a:lnTo>
                  <a:pt x="729063" y="112473"/>
                </a:lnTo>
                <a:lnTo>
                  <a:pt x="694391" y="84231"/>
                </a:lnTo>
                <a:lnTo>
                  <a:pt x="656905" y="59603"/>
                </a:lnTo>
                <a:lnTo>
                  <a:pt x="616869" y="38856"/>
                </a:lnTo>
                <a:lnTo>
                  <a:pt x="574551" y="22256"/>
                </a:lnTo>
                <a:lnTo>
                  <a:pt x="530216" y="10069"/>
                </a:lnTo>
                <a:lnTo>
                  <a:pt x="484132" y="2561"/>
                </a:lnTo>
                <a:lnTo>
                  <a:pt x="436563" y="0"/>
                </a:lnTo>
                <a:close/>
              </a:path>
            </a:pathLst>
          </a:custGeom>
          <a:solidFill>
            <a:srgbClr val="0433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68450" y="3873500"/>
            <a:ext cx="875030" cy="873125"/>
          </a:xfrm>
          <a:custGeom>
            <a:avLst/>
            <a:gdLst/>
            <a:ahLst/>
            <a:cxnLst/>
            <a:rect l="l" t="t" r="r" b="b"/>
            <a:pathLst>
              <a:path w="875030" h="873125">
                <a:moveTo>
                  <a:pt x="437356" y="0"/>
                </a:moveTo>
                <a:lnTo>
                  <a:pt x="389701" y="2561"/>
                </a:lnTo>
                <a:lnTo>
                  <a:pt x="343533" y="10069"/>
                </a:lnTo>
                <a:lnTo>
                  <a:pt x="299117" y="22256"/>
                </a:lnTo>
                <a:lnTo>
                  <a:pt x="256722" y="38856"/>
                </a:lnTo>
                <a:lnTo>
                  <a:pt x="216614" y="59603"/>
                </a:lnTo>
                <a:lnTo>
                  <a:pt x="179059" y="84231"/>
                </a:lnTo>
                <a:lnTo>
                  <a:pt x="144324" y="112473"/>
                </a:lnTo>
                <a:lnTo>
                  <a:pt x="112677" y="144063"/>
                </a:lnTo>
                <a:lnTo>
                  <a:pt x="84384" y="178735"/>
                </a:lnTo>
                <a:lnTo>
                  <a:pt x="59711" y="216221"/>
                </a:lnTo>
                <a:lnTo>
                  <a:pt x="38927" y="256257"/>
                </a:lnTo>
                <a:lnTo>
                  <a:pt x="22296" y="298576"/>
                </a:lnTo>
                <a:lnTo>
                  <a:pt x="10087" y="342910"/>
                </a:lnTo>
                <a:lnTo>
                  <a:pt x="2566" y="388995"/>
                </a:lnTo>
                <a:lnTo>
                  <a:pt x="0" y="436563"/>
                </a:lnTo>
                <a:lnTo>
                  <a:pt x="2566" y="484132"/>
                </a:lnTo>
                <a:lnTo>
                  <a:pt x="10087" y="530216"/>
                </a:lnTo>
                <a:lnTo>
                  <a:pt x="22296" y="574551"/>
                </a:lnTo>
                <a:lnTo>
                  <a:pt x="38927" y="616869"/>
                </a:lnTo>
                <a:lnTo>
                  <a:pt x="59711" y="656905"/>
                </a:lnTo>
                <a:lnTo>
                  <a:pt x="84384" y="694391"/>
                </a:lnTo>
                <a:lnTo>
                  <a:pt x="112677" y="729063"/>
                </a:lnTo>
                <a:lnTo>
                  <a:pt x="144324" y="760653"/>
                </a:lnTo>
                <a:lnTo>
                  <a:pt x="179059" y="788895"/>
                </a:lnTo>
                <a:lnTo>
                  <a:pt x="216614" y="813522"/>
                </a:lnTo>
                <a:lnTo>
                  <a:pt x="256722" y="834269"/>
                </a:lnTo>
                <a:lnTo>
                  <a:pt x="299117" y="850870"/>
                </a:lnTo>
                <a:lnTo>
                  <a:pt x="343533" y="863057"/>
                </a:lnTo>
                <a:lnTo>
                  <a:pt x="389701" y="870564"/>
                </a:lnTo>
                <a:lnTo>
                  <a:pt x="437356" y="873126"/>
                </a:lnTo>
                <a:lnTo>
                  <a:pt x="485011" y="870564"/>
                </a:lnTo>
                <a:lnTo>
                  <a:pt x="531179" y="863057"/>
                </a:lnTo>
                <a:lnTo>
                  <a:pt x="575595" y="850870"/>
                </a:lnTo>
                <a:lnTo>
                  <a:pt x="617990" y="834269"/>
                </a:lnTo>
                <a:lnTo>
                  <a:pt x="658099" y="813522"/>
                </a:lnTo>
                <a:lnTo>
                  <a:pt x="695654" y="788895"/>
                </a:lnTo>
                <a:lnTo>
                  <a:pt x="730388" y="760653"/>
                </a:lnTo>
                <a:lnTo>
                  <a:pt x="762035" y="729063"/>
                </a:lnTo>
                <a:lnTo>
                  <a:pt x="790329" y="694391"/>
                </a:lnTo>
                <a:lnTo>
                  <a:pt x="815001" y="656905"/>
                </a:lnTo>
                <a:lnTo>
                  <a:pt x="835786" y="616869"/>
                </a:lnTo>
                <a:lnTo>
                  <a:pt x="852417" y="574551"/>
                </a:lnTo>
                <a:lnTo>
                  <a:pt x="864626" y="530216"/>
                </a:lnTo>
                <a:lnTo>
                  <a:pt x="872147" y="484132"/>
                </a:lnTo>
                <a:lnTo>
                  <a:pt x="874713" y="436563"/>
                </a:lnTo>
                <a:lnTo>
                  <a:pt x="872147" y="388995"/>
                </a:lnTo>
                <a:lnTo>
                  <a:pt x="864626" y="342910"/>
                </a:lnTo>
                <a:lnTo>
                  <a:pt x="852417" y="298576"/>
                </a:lnTo>
                <a:lnTo>
                  <a:pt x="835786" y="256257"/>
                </a:lnTo>
                <a:lnTo>
                  <a:pt x="815001" y="216221"/>
                </a:lnTo>
                <a:lnTo>
                  <a:pt x="790329" y="178735"/>
                </a:lnTo>
                <a:lnTo>
                  <a:pt x="762035" y="144063"/>
                </a:lnTo>
                <a:lnTo>
                  <a:pt x="730388" y="112473"/>
                </a:lnTo>
                <a:lnTo>
                  <a:pt x="695654" y="84231"/>
                </a:lnTo>
                <a:lnTo>
                  <a:pt x="658099" y="59603"/>
                </a:lnTo>
                <a:lnTo>
                  <a:pt x="617990" y="38856"/>
                </a:lnTo>
                <a:lnTo>
                  <a:pt x="575595" y="22256"/>
                </a:lnTo>
                <a:lnTo>
                  <a:pt x="531179" y="10069"/>
                </a:lnTo>
                <a:lnTo>
                  <a:pt x="485011" y="2561"/>
                </a:lnTo>
                <a:lnTo>
                  <a:pt x="437356" y="0"/>
                </a:lnTo>
                <a:close/>
              </a:path>
            </a:pathLst>
          </a:custGeom>
          <a:solidFill>
            <a:srgbClr val="0433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19462" y="3865563"/>
            <a:ext cx="871855" cy="873125"/>
          </a:xfrm>
          <a:custGeom>
            <a:avLst/>
            <a:gdLst/>
            <a:ahLst/>
            <a:cxnLst/>
            <a:rect l="l" t="t" r="r" b="b"/>
            <a:pathLst>
              <a:path w="871854" h="873125">
                <a:moveTo>
                  <a:pt x="435768" y="0"/>
                </a:moveTo>
                <a:lnTo>
                  <a:pt x="388286" y="2561"/>
                </a:lnTo>
                <a:lnTo>
                  <a:pt x="342286" y="10069"/>
                </a:lnTo>
                <a:lnTo>
                  <a:pt x="298031" y="22256"/>
                </a:lnTo>
                <a:lnTo>
                  <a:pt x="255790" y="38856"/>
                </a:lnTo>
                <a:lnTo>
                  <a:pt x="215827" y="59603"/>
                </a:lnTo>
                <a:lnTo>
                  <a:pt x="178409" y="84231"/>
                </a:lnTo>
                <a:lnTo>
                  <a:pt x="143800" y="112473"/>
                </a:lnTo>
                <a:lnTo>
                  <a:pt x="112268" y="144062"/>
                </a:lnTo>
                <a:lnTo>
                  <a:pt x="84077" y="178734"/>
                </a:lnTo>
                <a:lnTo>
                  <a:pt x="59495" y="216220"/>
                </a:lnTo>
                <a:lnTo>
                  <a:pt x="38785" y="256256"/>
                </a:lnTo>
                <a:lnTo>
                  <a:pt x="22215" y="298574"/>
                </a:lnTo>
                <a:lnTo>
                  <a:pt x="10050" y="342909"/>
                </a:lnTo>
                <a:lnTo>
                  <a:pt x="2557" y="388994"/>
                </a:lnTo>
                <a:lnTo>
                  <a:pt x="0" y="436562"/>
                </a:lnTo>
                <a:lnTo>
                  <a:pt x="2557" y="484130"/>
                </a:lnTo>
                <a:lnTo>
                  <a:pt x="10050" y="530215"/>
                </a:lnTo>
                <a:lnTo>
                  <a:pt x="22215" y="574550"/>
                </a:lnTo>
                <a:lnTo>
                  <a:pt x="38785" y="616868"/>
                </a:lnTo>
                <a:lnTo>
                  <a:pt x="59495" y="656904"/>
                </a:lnTo>
                <a:lnTo>
                  <a:pt x="84077" y="694390"/>
                </a:lnTo>
                <a:lnTo>
                  <a:pt x="112268" y="729062"/>
                </a:lnTo>
                <a:lnTo>
                  <a:pt x="143800" y="760651"/>
                </a:lnTo>
                <a:lnTo>
                  <a:pt x="178409" y="788893"/>
                </a:lnTo>
                <a:lnTo>
                  <a:pt x="215827" y="813521"/>
                </a:lnTo>
                <a:lnTo>
                  <a:pt x="255790" y="834268"/>
                </a:lnTo>
                <a:lnTo>
                  <a:pt x="298031" y="850868"/>
                </a:lnTo>
                <a:lnTo>
                  <a:pt x="342286" y="863055"/>
                </a:lnTo>
                <a:lnTo>
                  <a:pt x="388286" y="870563"/>
                </a:lnTo>
                <a:lnTo>
                  <a:pt x="435768" y="873125"/>
                </a:lnTo>
                <a:lnTo>
                  <a:pt x="483250" y="870563"/>
                </a:lnTo>
                <a:lnTo>
                  <a:pt x="529251" y="863055"/>
                </a:lnTo>
                <a:lnTo>
                  <a:pt x="573505" y="850868"/>
                </a:lnTo>
                <a:lnTo>
                  <a:pt x="615746" y="834268"/>
                </a:lnTo>
                <a:lnTo>
                  <a:pt x="655709" y="813521"/>
                </a:lnTo>
                <a:lnTo>
                  <a:pt x="693128" y="788893"/>
                </a:lnTo>
                <a:lnTo>
                  <a:pt x="727736" y="760651"/>
                </a:lnTo>
                <a:lnTo>
                  <a:pt x="759268" y="729062"/>
                </a:lnTo>
                <a:lnTo>
                  <a:pt x="787459" y="694390"/>
                </a:lnTo>
                <a:lnTo>
                  <a:pt x="812042" y="656904"/>
                </a:lnTo>
                <a:lnTo>
                  <a:pt x="832751" y="616868"/>
                </a:lnTo>
                <a:lnTo>
                  <a:pt x="849321" y="574550"/>
                </a:lnTo>
                <a:lnTo>
                  <a:pt x="861486" y="530215"/>
                </a:lnTo>
                <a:lnTo>
                  <a:pt x="868980" y="484130"/>
                </a:lnTo>
                <a:lnTo>
                  <a:pt x="871537" y="436562"/>
                </a:lnTo>
                <a:lnTo>
                  <a:pt x="868980" y="388994"/>
                </a:lnTo>
                <a:lnTo>
                  <a:pt x="861486" y="342909"/>
                </a:lnTo>
                <a:lnTo>
                  <a:pt x="849321" y="298574"/>
                </a:lnTo>
                <a:lnTo>
                  <a:pt x="832751" y="256256"/>
                </a:lnTo>
                <a:lnTo>
                  <a:pt x="812042" y="216220"/>
                </a:lnTo>
                <a:lnTo>
                  <a:pt x="787459" y="178734"/>
                </a:lnTo>
                <a:lnTo>
                  <a:pt x="759268" y="144062"/>
                </a:lnTo>
                <a:lnTo>
                  <a:pt x="727736" y="112473"/>
                </a:lnTo>
                <a:lnTo>
                  <a:pt x="693128" y="84231"/>
                </a:lnTo>
                <a:lnTo>
                  <a:pt x="655709" y="59603"/>
                </a:lnTo>
                <a:lnTo>
                  <a:pt x="615746" y="38856"/>
                </a:lnTo>
                <a:lnTo>
                  <a:pt x="573505" y="22256"/>
                </a:lnTo>
                <a:lnTo>
                  <a:pt x="529251" y="10069"/>
                </a:lnTo>
                <a:lnTo>
                  <a:pt x="483250" y="2561"/>
                </a:lnTo>
                <a:lnTo>
                  <a:pt x="435768" y="0"/>
                </a:lnTo>
                <a:close/>
              </a:path>
            </a:pathLst>
          </a:custGeom>
          <a:solidFill>
            <a:srgbClr val="0433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10564" y="5253354"/>
            <a:ext cx="6902450" cy="129540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spc="-5" dirty="0">
                <a:latin typeface="Comic Sans MS"/>
                <a:cs typeface="Comic Sans MS"/>
              </a:rPr>
              <a:t>Close packed crystals:</a:t>
            </a:r>
            <a:endParaRPr sz="2400">
              <a:latin typeface="Comic Sans MS"/>
              <a:cs typeface="Comic Sans MS"/>
            </a:endParaRPr>
          </a:p>
          <a:p>
            <a:pPr marL="817244">
              <a:lnSpc>
                <a:spcPts val="2840"/>
              </a:lnSpc>
              <a:spcBef>
                <a:spcPts val="720"/>
              </a:spcBef>
              <a:tabLst>
                <a:tab pos="2656205" algn="l"/>
              </a:tabLst>
            </a:pPr>
            <a:r>
              <a:rPr sz="2400" spc="-5" dirty="0">
                <a:latin typeface="Comic Sans MS"/>
                <a:cs typeface="Comic Sans MS"/>
              </a:rPr>
              <a:t>…ABABAB…	Hexagonal close packed (HCP)</a:t>
            </a:r>
            <a:endParaRPr sz="2400">
              <a:latin typeface="Comic Sans MS"/>
              <a:cs typeface="Comic Sans MS"/>
            </a:endParaRPr>
          </a:p>
          <a:p>
            <a:pPr marL="817244">
              <a:lnSpc>
                <a:spcPts val="2840"/>
              </a:lnSpc>
              <a:tabLst>
                <a:tab pos="2699385" algn="l"/>
              </a:tabLst>
            </a:pPr>
            <a:r>
              <a:rPr sz="2400" spc="-5" dirty="0">
                <a:latin typeface="Comic Sans MS"/>
                <a:cs typeface="Comic Sans MS"/>
              </a:rPr>
              <a:t>…ABCABC…	Cubic close packed (CCP)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998662" y="2130425"/>
            <a:ext cx="875030" cy="875030"/>
          </a:xfrm>
          <a:custGeom>
            <a:avLst/>
            <a:gdLst/>
            <a:ahLst/>
            <a:cxnLst/>
            <a:rect l="l" t="t" r="r" b="b"/>
            <a:pathLst>
              <a:path w="875030" h="875030">
                <a:moveTo>
                  <a:pt x="437356" y="0"/>
                </a:moveTo>
                <a:lnTo>
                  <a:pt x="389701" y="2566"/>
                </a:lnTo>
                <a:lnTo>
                  <a:pt x="343533" y="10087"/>
                </a:lnTo>
                <a:lnTo>
                  <a:pt x="299117" y="22296"/>
                </a:lnTo>
                <a:lnTo>
                  <a:pt x="256722" y="38927"/>
                </a:lnTo>
                <a:lnTo>
                  <a:pt x="216614" y="59712"/>
                </a:lnTo>
                <a:lnTo>
                  <a:pt x="179059" y="84384"/>
                </a:lnTo>
                <a:lnTo>
                  <a:pt x="144324" y="112677"/>
                </a:lnTo>
                <a:lnTo>
                  <a:pt x="112677" y="144325"/>
                </a:lnTo>
                <a:lnTo>
                  <a:pt x="84384" y="179059"/>
                </a:lnTo>
                <a:lnTo>
                  <a:pt x="59711" y="216614"/>
                </a:lnTo>
                <a:lnTo>
                  <a:pt x="38927" y="256723"/>
                </a:lnTo>
                <a:lnTo>
                  <a:pt x="22296" y="299118"/>
                </a:lnTo>
                <a:lnTo>
                  <a:pt x="10087" y="343533"/>
                </a:lnTo>
                <a:lnTo>
                  <a:pt x="2566" y="389702"/>
                </a:lnTo>
                <a:lnTo>
                  <a:pt x="0" y="437357"/>
                </a:lnTo>
                <a:lnTo>
                  <a:pt x="2566" y="485012"/>
                </a:lnTo>
                <a:lnTo>
                  <a:pt x="10087" y="531180"/>
                </a:lnTo>
                <a:lnTo>
                  <a:pt x="22296" y="575595"/>
                </a:lnTo>
                <a:lnTo>
                  <a:pt x="38927" y="617991"/>
                </a:lnTo>
                <a:lnTo>
                  <a:pt x="59711" y="658099"/>
                </a:lnTo>
                <a:lnTo>
                  <a:pt x="84384" y="695654"/>
                </a:lnTo>
                <a:lnTo>
                  <a:pt x="112677" y="730388"/>
                </a:lnTo>
                <a:lnTo>
                  <a:pt x="144324" y="762036"/>
                </a:lnTo>
                <a:lnTo>
                  <a:pt x="179059" y="790329"/>
                </a:lnTo>
                <a:lnTo>
                  <a:pt x="216614" y="815001"/>
                </a:lnTo>
                <a:lnTo>
                  <a:pt x="256722" y="835786"/>
                </a:lnTo>
                <a:lnTo>
                  <a:pt x="299117" y="852417"/>
                </a:lnTo>
                <a:lnTo>
                  <a:pt x="343533" y="864626"/>
                </a:lnTo>
                <a:lnTo>
                  <a:pt x="389701" y="872147"/>
                </a:lnTo>
                <a:lnTo>
                  <a:pt x="437356" y="874713"/>
                </a:lnTo>
                <a:lnTo>
                  <a:pt x="485011" y="872147"/>
                </a:lnTo>
                <a:lnTo>
                  <a:pt x="531179" y="864626"/>
                </a:lnTo>
                <a:lnTo>
                  <a:pt x="575594" y="852417"/>
                </a:lnTo>
                <a:lnTo>
                  <a:pt x="617989" y="835786"/>
                </a:lnTo>
                <a:lnTo>
                  <a:pt x="658098" y="815001"/>
                </a:lnTo>
                <a:lnTo>
                  <a:pt x="695653" y="790329"/>
                </a:lnTo>
                <a:lnTo>
                  <a:pt x="730387" y="762036"/>
                </a:lnTo>
                <a:lnTo>
                  <a:pt x="762034" y="730388"/>
                </a:lnTo>
                <a:lnTo>
                  <a:pt x="790328" y="695654"/>
                </a:lnTo>
                <a:lnTo>
                  <a:pt x="815000" y="658099"/>
                </a:lnTo>
                <a:lnTo>
                  <a:pt x="835785" y="617991"/>
                </a:lnTo>
                <a:lnTo>
                  <a:pt x="852415" y="575595"/>
                </a:lnTo>
                <a:lnTo>
                  <a:pt x="864624" y="531180"/>
                </a:lnTo>
                <a:lnTo>
                  <a:pt x="872146" y="485012"/>
                </a:lnTo>
                <a:lnTo>
                  <a:pt x="874712" y="437357"/>
                </a:lnTo>
                <a:lnTo>
                  <a:pt x="872146" y="389702"/>
                </a:lnTo>
                <a:lnTo>
                  <a:pt x="864624" y="343533"/>
                </a:lnTo>
                <a:lnTo>
                  <a:pt x="852415" y="299118"/>
                </a:lnTo>
                <a:lnTo>
                  <a:pt x="835785" y="256723"/>
                </a:lnTo>
                <a:lnTo>
                  <a:pt x="815000" y="216614"/>
                </a:lnTo>
                <a:lnTo>
                  <a:pt x="790328" y="179059"/>
                </a:lnTo>
                <a:lnTo>
                  <a:pt x="762034" y="144325"/>
                </a:lnTo>
                <a:lnTo>
                  <a:pt x="730387" y="112677"/>
                </a:lnTo>
                <a:lnTo>
                  <a:pt x="695653" y="84384"/>
                </a:lnTo>
                <a:lnTo>
                  <a:pt x="658098" y="59712"/>
                </a:lnTo>
                <a:lnTo>
                  <a:pt x="617989" y="38927"/>
                </a:lnTo>
                <a:lnTo>
                  <a:pt x="575594" y="22296"/>
                </a:lnTo>
                <a:lnTo>
                  <a:pt x="531179" y="10087"/>
                </a:lnTo>
                <a:lnTo>
                  <a:pt x="485011" y="2566"/>
                </a:lnTo>
                <a:lnTo>
                  <a:pt x="437356" y="0"/>
                </a:lnTo>
                <a:close/>
              </a:path>
            </a:pathLst>
          </a:custGeom>
          <a:solidFill>
            <a:srgbClr val="0433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9938" y="6281420"/>
            <a:ext cx="5651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aseline="1984" dirty="0">
                <a:latin typeface="Times New Roman"/>
                <a:cs typeface="Times New Roman"/>
              </a:rPr>
              <a:t>8</a:t>
            </a:r>
            <a:r>
              <a:rPr sz="2100" spc="-509" baseline="1984" dirty="0">
                <a:latin typeface="Times New Roman"/>
                <a:cs typeface="Times New Roman"/>
              </a:rPr>
              <a:t>6</a:t>
            </a:r>
            <a:r>
              <a:rPr sz="1400" dirty="0">
                <a:latin typeface="Times New Roman"/>
                <a:cs typeface="Times New Roman"/>
              </a:rPr>
              <a:t>86</a:t>
            </a:r>
            <a:r>
              <a:rPr sz="1400" spc="-5" dirty="0">
                <a:latin typeface="Times New Roman"/>
                <a:cs typeface="Times New Roman"/>
              </a:rPr>
              <a:t>/</a:t>
            </a:r>
            <a:r>
              <a:rPr sz="1400" dirty="0">
                <a:latin typeface="Times New Roman"/>
                <a:cs typeface="Times New Roman"/>
              </a:rPr>
              <a:t>87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35487" y="2265363"/>
            <a:ext cx="4571998" cy="4592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2564" y="171133"/>
            <a:ext cx="836358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Geometrical </a:t>
            </a:r>
            <a:r>
              <a:rPr dirty="0"/>
              <a:t>properties of </a:t>
            </a:r>
            <a:r>
              <a:rPr spc="-5" dirty="0"/>
              <a:t>ABCABC</a:t>
            </a:r>
            <a:r>
              <a:rPr spc="-25" dirty="0"/>
              <a:t> </a:t>
            </a:r>
            <a:r>
              <a:rPr spc="-5" dirty="0"/>
              <a:t>stacking</a:t>
            </a:r>
          </a:p>
        </p:txBody>
      </p:sp>
      <p:sp>
        <p:nvSpPr>
          <p:cNvPr id="5" name="object 5"/>
          <p:cNvSpPr/>
          <p:nvPr/>
        </p:nvSpPr>
        <p:spPr>
          <a:xfrm>
            <a:off x="460374" y="1468438"/>
            <a:ext cx="4365625" cy="876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6937" y="2227263"/>
            <a:ext cx="4365625" cy="874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6937" y="715964"/>
            <a:ext cx="4365625" cy="8747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1962" y="2981325"/>
            <a:ext cx="4365625" cy="8747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80477" y="1083945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56777" y="1063308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26727" y="1123633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82227" y="1790383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07514" y="1798320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85515" y="1795145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3914" y="1804670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21964" y="2571433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55189" y="2569845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3914" y="3347720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56664" y="2569845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17039" y="3357245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71227" y="3352483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85402" y="3357245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96677" y="2571433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96677" y="1063308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75714" y="1564958"/>
            <a:ext cx="1060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B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26727" y="1572895"/>
            <a:ext cx="1060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B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56777" y="1560195"/>
            <a:ext cx="1060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B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17039" y="2339658"/>
            <a:ext cx="1060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B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91752" y="2341245"/>
            <a:ext cx="1060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B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56940" y="2341245"/>
            <a:ext cx="1060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B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75714" y="3088958"/>
            <a:ext cx="1060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B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37727" y="3074670"/>
            <a:ext cx="1060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B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6727" y="3088958"/>
            <a:ext cx="1060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B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29739" y="1269683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C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98102" y="1337945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C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83927" y="1320483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C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74127" y="2066608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C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12277" y="2836545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C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50427" y="2071370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C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28314" y="2057083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C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91752" y="2830195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C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71227" y="2833370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C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87412" y="941388"/>
            <a:ext cx="3067050" cy="26638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53198" y="1639888"/>
            <a:ext cx="1438275" cy="0"/>
          </a:xfrm>
          <a:custGeom>
            <a:avLst/>
            <a:gdLst/>
            <a:ahLst/>
            <a:cxnLst/>
            <a:rect l="l" t="t" r="r" b="b"/>
            <a:pathLst>
              <a:path w="1438275">
                <a:moveTo>
                  <a:pt x="0" y="0"/>
                </a:moveTo>
                <a:lnTo>
                  <a:pt x="1438274" y="1"/>
                </a:lnTo>
              </a:path>
            </a:pathLst>
          </a:custGeom>
          <a:ln w="28574">
            <a:solidFill>
              <a:srgbClr val="00D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24598" y="1927225"/>
            <a:ext cx="1438275" cy="0"/>
          </a:xfrm>
          <a:custGeom>
            <a:avLst/>
            <a:gdLst/>
            <a:ahLst/>
            <a:cxnLst/>
            <a:rect l="l" t="t" r="r" b="b"/>
            <a:pathLst>
              <a:path w="1438275">
                <a:moveTo>
                  <a:pt x="0" y="0"/>
                </a:moveTo>
                <a:lnTo>
                  <a:pt x="1438274" y="1"/>
                </a:lnTo>
              </a:path>
            </a:pathLst>
          </a:custGeom>
          <a:ln w="28574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76948" y="2214563"/>
            <a:ext cx="1438275" cy="0"/>
          </a:xfrm>
          <a:custGeom>
            <a:avLst/>
            <a:gdLst/>
            <a:ahLst/>
            <a:cxnLst/>
            <a:rect l="l" t="t" r="r" b="b"/>
            <a:pathLst>
              <a:path w="1438275">
                <a:moveTo>
                  <a:pt x="0" y="0"/>
                </a:moveTo>
                <a:lnTo>
                  <a:pt x="1438274" y="1"/>
                </a:lnTo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62723" y="779464"/>
            <a:ext cx="1438275" cy="0"/>
          </a:xfrm>
          <a:custGeom>
            <a:avLst/>
            <a:gdLst/>
            <a:ahLst/>
            <a:cxnLst/>
            <a:rect l="l" t="t" r="r" b="b"/>
            <a:pathLst>
              <a:path w="1438275">
                <a:moveTo>
                  <a:pt x="0" y="0"/>
                </a:moveTo>
                <a:lnTo>
                  <a:pt x="1438274" y="1"/>
                </a:lnTo>
              </a:path>
            </a:pathLst>
          </a:custGeom>
          <a:ln w="28574">
            <a:solidFill>
              <a:srgbClr val="00D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34123" y="1065214"/>
            <a:ext cx="1438275" cy="0"/>
          </a:xfrm>
          <a:custGeom>
            <a:avLst/>
            <a:gdLst/>
            <a:ahLst/>
            <a:cxnLst/>
            <a:rect l="l" t="t" r="r" b="b"/>
            <a:pathLst>
              <a:path w="1438275">
                <a:moveTo>
                  <a:pt x="0" y="0"/>
                </a:moveTo>
                <a:lnTo>
                  <a:pt x="1438274" y="1"/>
                </a:lnTo>
              </a:path>
            </a:pathLst>
          </a:custGeom>
          <a:ln w="28574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86473" y="1352550"/>
            <a:ext cx="1438275" cy="0"/>
          </a:xfrm>
          <a:custGeom>
            <a:avLst/>
            <a:gdLst/>
            <a:ahLst/>
            <a:cxnLst/>
            <a:rect l="l" t="t" r="r" b="b"/>
            <a:pathLst>
              <a:path w="1438275">
                <a:moveTo>
                  <a:pt x="0" y="0"/>
                </a:moveTo>
                <a:lnTo>
                  <a:pt x="1438274" y="1"/>
                </a:lnTo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822563" y="980758"/>
            <a:ext cx="121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574913" y="2104708"/>
            <a:ext cx="137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051163" y="1552258"/>
            <a:ext cx="117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CC00"/>
                </a:solidFill>
                <a:latin typeface="Comic Sans MS"/>
                <a:cs typeface="Comic Sans MS"/>
              </a:rPr>
              <a:t>C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803513" y="1847533"/>
            <a:ext cx="121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584440" y="1247458"/>
            <a:ext cx="137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146413" y="704533"/>
            <a:ext cx="117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CC00"/>
                </a:solidFill>
                <a:latin typeface="Comic Sans MS"/>
                <a:cs typeface="Comic Sans MS"/>
              </a:rPr>
              <a:t>C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35889" y="4119245"/>
            <a:ext cx="5160010" cy="880744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69850" marR="5080">
              <a:lnSpc>
                <a:spcPts val="2100"/>
              </a:lnSpc>
              <a:spcBef>
                <a:spcPts val="219"/>
              </a:spcBef>
            </a:pPr>
            <a:r>
              <a:rPr sz="1800" spc="-5" dirty="0">
                <a:latin typeface="Comic Sans MS"/>
                <a:cs typeface="Comic Sans MS"/>
              </a:rPr>
              <a:t>All </a:t>
            </a:r>
            <a:r>
              <a:rPr sz="1800" dirty="0">
                <a:latin typeface="Comic Sans MS"/>
                <a:cs typeface="Comic Sans MS"/>
              </a:rPr>
              <a:t>atoms are </a:t>
            </a:r>
            <a:r>
              <a:rPr sz="1800" spc="-5" dirty="0">
                <a:latin typeface="Comic Sans MS"/>
                <a:cs typeface="Comic Sans MS"/>
              </a:rPr>
              <a:t>equivalent and their centres </a:t>
            </a:r>
            <a:r>
              <a:rPr sz="1800" dirty="0">
                <a:latin typeface="Comic Sans MS"/>
                <a:cs typeface="Comic Sans MS"/>
              </a:rPr>
              <a:t>form  a</a:t>
            </a:r>
            <a:r>
              <a:rPr sz="1800" spc="-5" dirty="0">
                <a:latin typeface="Comic Sans MS"/>
                <a:cs typeface="Comic Sans MS"/>
              </a:rPr>
              <a:t> lattice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800" dirty="0">
                <a:latin typeface="Comic Sans MS"/>
                <a:cs typeface="Comic Sans MS"/>
              </a:rPr>
              <a:t>Motif: single atom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000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304925" y="1677988"/>
            <a:ext cx="1776730" cy="2059305"/>
          </a:xfrm>
          <a:custGeom>
            <a:avLst/>
            <a:gdLst/>
            <a:ahLst/>
            <a:cxnLst/>
            <a:rect l="l" t="t" r="r" b="b"/>
            <a:pathLst>
              <a:path w="1776730" h="2059304">
                <a:moveTo>
                  <a:pt x="888206" y="2058986"/>
                </a:moveTo>
                <a:lnTo>
                  <a:pt x="0" y="1544235"/>
                </a:lnTo>
                <a:lnTo>
                  <a:pt x="0" y="514750"/>
                </a:lnTo>
                <a:lnTo>
                  <a:pt x="888206" y="0"/>
                </a:lnTo>
                <a:lnTo>
                  <a:pt x="1776412" y="514750"/>
                </a:lnTo>
                <a:lnTo>
                  <a:pt x="1776412" y="1544235"/>
                </a:lnTo>
                <a:lnTo>
                  <a:pt x="888206" y="2058986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14562" y="1660525"/>
            <a:ext cx="441325" cy="230504"/>
          </a:xfrm>
          <a:custGeom>
            <a:avLst/>
            <a:gdLst/>
            <a:ahLst/>
            <a:cxnLst/>
            <a:rect l="l" t="t" r="r" b="b"/>
            <a:pathLst>
              <a:path w="441325" h="230505">
                <a:moveTo>
                  <a:pt x="0" y="0"/>
                </a:moveTo>
                <a:lnTo>
                  <a:pt x="441324" y="230187"/>
                </a:lnTo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55887" y="1658938"/>
            <a:ext cx="419100" cy="227329"/>
          </a:xfrm>
          <a:custGeom>
            <a:avLst/>
            <a:gdLst/>
            <a:ahLst/>
            <a:cxnLst/>
            <a:rect l="l" t="t" r="r" b="b"/>
            <a:pathLst>
              <a:path w="419100" h="227330">
                <a:moveTo>
                  <a:pt x="0" y="227012"/>
                </a:moveTo>
                <a:lnTo>
                  <a:pt x="419099" y="0"/>
                </a:lnTo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647949" y="1889125"/>
            <a:ext cx="0" cy="520700"/>
          </a:xfrm>
          <a:custGeom>
            <a:avLst/>
            <a:gdLst/>
            <a:ahLst/>
            <a:cxnLst/>
            <a:rect l="l" t="t" r="r" b="b"/>
            <a:pathLst>
              <a:path h="520700">
                <a:moveTo>
                  <a:pt x="0" y="0"/>
                </a:moveTo>
                <a:lnTo>
                  <a:pt x="0" y="520699"/>
                </a:lnTo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11275" y="2695575"/>
            <a:ext cx="850900" cy="522605"/>
          </a:xfrm>
          <a:custGeom>
            <a:avLst/>
            <a:gdLst/>
            <a:ahLst/>
            <a:cxnLst/>
            <a:rect l="l" t="t" r="r" b="b"/>
            <a:pathLst>
              <a:path w="850900" h="522605">
                <a:moveTo>
                  <a:pt x="0" y="522287"/>
                </a:moveTo>
                <a:lnTo>
                  <a:pt x="850899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32075" y="1889125"/>
            <a:ext cx="441325" cy="269875"/>
          </a:xfrm>
          <a:custGeom>
            <a:avLst/>
            <a:gdLst/>
            <a:ahLst/>
            <a:cxnLst/>
            <a:rect l="l" t="t" r="r" b="b"/>
            <a:pathLst>
              <a:path w="441325" h="269875">
                <a:moveTo>
                  <a:pt x="0" y="0"/>
                </a:moveTo>
                <a:lnTo>
                  <a:pt x="441324" y="269875"/>
                </a:lnTo>
              </a:path>
            </a:pathLst>
          </a:custGeom>
          <a:ln w="9524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40013" y="1412875"/>
            <a:ext cx="1905" cy="466725"/>
          </a:xfrm>
          <a:custGeom>
            <a:avLst/>
            <a:gdLst/>
            <a:ahLst/>
            <a:cxnLst/>
            <a:rect l="l" t="t" r="r" b="b"/>
            <a:pathLst>
              <a:path w="1905" h="466725">
                <a:moveTo>
                  <a:pt x="1586" y="0"/>
                </a:moveTo>
                <a:lnTo>
                  <a:pt x="0" y="466724"/>
                </a:lnTo>
              </a:path>
            </a:pathLst>
          </a:custGeom>
          <a:ln w="9524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19325" y="2667000"/>
            <a:ext cx="862330" cy="552450"/>
          </a:xfrm>
          <a:custGeom>
            <a:avLst/>
            <a:gdLst/>
            <a:ahLst/>
            <a:cxnLst/>
            <a:rect l="l" t="t" r="r" b="b"/>
            <a:pathLst>
              <a:path w="862330" h="552450">
                <a:moveTo>
                  <a:pt x="0" y="0"/>
                </a:moveTo>
                <a:lnTo>
                  <a:pt x="862012" y="552449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05036" y="1681163"/>
            <a:ext cx="0" cy="986155"/>
          </a:xfrm>
          <a:custGeom>
            <a:avLst/>
            <a:gdLst/>
            <a:ahLst/>
            <a:cxnLst/>
            <a:rect l="l" t="t" r="r" b="b"/>
            <a:pathLst>
              <a:path h="986155">
                <a:moveTo>
                  <a:pt x="0" y="0"/>
                </a:moveTo>
                <a:lnTo>
                  <a:pt x="0" y="985836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90637" y="2181225"/>
            <a:ext cx="923925" cy="490855"/>
          </a:xfrm>
          <a:custGeom>
            <a:avLst/>
            <a:gdLst/>
            <a:ahLst/>
            <a:cxnLst/>
            <a:rect l="l" t="t" r="r" b="b"/>
            <a:pathLst>
              <a:path w="923925" h="490855">
                <a:moveTo>
                  <a:pt x="0" y="0"/>
                </a:moveTo>
                <a:lnTo>
                  <a:pt x="923924" y="490537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09799" y="2181225"/>
            <a:ext cx="852805" cy="485775"/>
          </a:xfrm>
          <a:custGeom>
            <a:avLst/>
            <a:gdLst/>
            <a:ahLst/>
            <a:cxnLst/>
            <a:rect l="l" t="t" r="r" b="b"/>
            <a:pathLst>
              <a:path w="852805" h="485775">
                <a:moveTo>
                  <a:pt x="0" y="485774"/>
                </a:moveTo>
                <a:lnTo>
                  <a:pt x="852487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05037" y="2667000"/>
            <a:ext cx="5080" cy="1066800"/>
          </a:xfrm>
          <a:custGeom>
            <a:avLst/>
            <a:gdLst/>
            <a:ahLst/>
            <a:cxnLst/>
            <a:rect l="l" t="t" r="r" b="b"/>
            <a:pathLst>
              <a:path w="5080" h="1066800">
                <a:moveTo>
                  <a:pt x="4761" y="0"/>
                </a:moveTo>
                <a:lnTo>
                  <a:pt x="0" y="1066799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09575" y="5372100"/>
            <a:ext cx="4391025" cy="925830"/>
          </a:xfrm>
          <a:prstGeom prst="rect">
            <a:avLst/>
          </a:prstGeom>
          <a:ln w="9524">
            <a:solidFill>
              <a:srgbClr val="FF26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5080" algn="ctr">
              <a:lnSpc>
                <a:spcPts val="2130"/>
              </a:lnSpc>
              <a:spcBef>
                <a:spcPts val="359"/>
              </a:spcBef>
            </a:pPr>
            <a:r>
              <a:rPr sz="1800" spc="-5" dirty="0">
                <a:latin typeface="Comic Sans MS"/>
                <a:cs typeface="Comic Sans MS"/>
              </a:rPr>
              <a:t>ABCABC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stacking</a:t>
            </a:r>
            <a:endParaRPr sz="1800">
              <a:latin typeface="Comic Sans MS"/>
              <a:cs typeface="Comic Sans MS"/>
            </a:endParaRPr>
          </a:p>
          <a:p>
            <a:pPr marL="3810" algn="ctr">
              <a:lnSpc>
                <a:spcPts val="2130"/>
              </a:lnSpc>
            </a:pPr>
            <a:r>
              <a:rPr sz="1800" dirty="0">
                <a:latin typeface="Comic Sans MS"/>
                <a:cs typeface="Comic Sans MS"/>
              </a:rPr>
              <a:t>= </a:t>
            </a:r>
            <a:r>
              <a:rPr sz="1800" spc="-5" dirty="0">
                <a:latin typeface="Comic Sans MS"/>
                <a:cs typeface="Comic Sans MS"/>
              </a:rPr>
              <a:t>CCP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crystal</a:t>
            </a:r>
            <a:endParaRPr sz="1800">
              <a:latin typeface="Comic Sans MS"/>
              <a:cs typeface="Comic Sans MS"/>
            </a:endParaRPr>
          </a:p>
          <a:p>
            <a:pPr marL="3810" algn="ctr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latin typeface="Comic Sans MS"/>
                <a:cs typeface="Comic Sans MS"/>
              </a:rPr>
              <a:t>= </a:t>
            </a:r>
            <a:r>
              <a:rPr sz="1800" spc="-5" dirty="0">
                <a:latin typeface="Comic Sans MS"/>
                <a:cs typeface="Comic Sans MS"/>
              </a:rPr>
              <a:t>FCC lattice </a:t>
            </a:r>
            <a:r>
              <a:rPr sz="1800" dirty="0">
                <a:latin typeface="Comic Sans MS"/>
                <a:cs typeface="Comic Sans MS"/>
              </a:rPr>
              <a:t>+ </a:t>
            </a:r>
            <a:r>
              <a:rPr sz="1800" spc="-5" dirty="0">
                <a:latin typeface="Comic Sans MS"/>
                <a:cs typeface="Comic Sans MS"/>
              </a:rPr>
              <a:t>single atom </a:t>
            </a:r>
            <a:r>
              <a:rPr sz="1800" dirty="0">
                <a:latin typeface="Comic Sans MS"/>
                <a:cs typeface="Comic Sans MS"/>
              </a:rPr>
              <a:t>motif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000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657853" y="1416333"/>
            <a:ext cx="419100" cy="220979"/>
          </a:xfrm>
          <a:custGeom>
            <a:avLst/>
            <a:gdLst/>
            <a:ahLst/>
            <a:cxnLst/>
            <a:rect l="l" t="t" r="r" b="b"/>
            <a:pathLst>
              <a:path w="419100" h="220980">
                <a:moveTo>
                  <a:pt x="418721" y="220379"/>
                </a:moveTo>
                <a:lnTo>
                  <a:pt x="0" y="0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24137" y="1398588"/>
            <a:ext cx="128270" cy="104139"/>
          </a:xfrm>
          <a:custGeom>
            <a:avLst/>
            <a:gdLst/>
            <a:ahLst/>
            <a:cxnLst/>
            <a:rect l="l" t="t" r="r" b="b"/>
            <a:pathLst>
              <a:path w="128269" h="104140">
                <a:moveTo>
                  <a:pt x="0" y="0"/>
                </a:moveTo>
                <a:lnTo>
                  <a:pt x="74528" y="103808"/>
                </a:lnTo>
                <a:lnTo>
                  <a:pt x="127763" y="2661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402262" y="2349500"/>
            <a:ext cx="2897505" cy="1929130"/>
          </a:xfrm>
          <a:custGeom>
            <a:avLst/>
            <a:gdLst/>
            <a:ahLst/>
            <a:cxnLst/>
            <a:rect l="l" t="t" r="r" b="b"/>
            <a:pathLst>
              <a:path w="2897504" h="1929129">
                <a:moveTo>
                  <a:pt x="0" y="0"/>
                </a:moveTo>
                <a:lnTo>
                  <a:pt x="2897186" y="0"/>
                </a:lnTo>
                <a:lnTo>
                  <a:pt x="2897186" y="1928812"/>
                </a:lnTo>
                <a:lnTo>
                  <a:pt x="0" y="19288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35550" y="4881562"/>
            <a:ext cx="1449705" cy="1419225"/>
          </a:xfrm>
          <a:custGeom>
            <a:avLst/>
            <a:gdLst/>
            <a:ahLst/>
            <a:cxnLst/>
            <a:rect l="l" t="t" r="r" b="b"/>
            <a:pathLst>
              <a:path w="1449704" h="1419225">
                <a:moveTo>
                  <a:pt x="0" y="0"/>
                </a:moveTo>
                <a:lnTo>
                  <a:pt x="1449387" y="0"/>
                </a:lnTo>
                <a:lnTo>
                  <a:pt x="1449387" y="1419225"/>
                </a:lnTo>
                <a:lnTo>
                  <a:pt x="0" y="14192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273798" y="1376364"/>
            <a:ext cx="0" cy="792480"/>
          </a:xfrm>
          <a:custGeom>
            <a:avLst/>
            <a:gdLst/>
            <a:ahLst/>
            <a:cxnLst/>
            <a:rect l="l" t="t" r="r" b="b"/>
            <a:pathLst>
              <a:path h="792480">
                <a:moveTo>
                  <a:pt x="0" y="0"/>
                </a:moveTo>
                <a:lnTo>
                  <a:pt x="0" y="792162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235698" y="135096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235698" y="211772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5695315" y="1645234"/>
            <a:ext cx="47625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latin typeface="Symbol"/>
                <a:cs typeface="Symbol"/>
              </a:rPr>
              <a:t></a:t>
            </a:r>
            <a:r>
              <a:rPr sz="1800" dirty="0">
                <a:latin typeface="Comic Sans MS"/>
                <a:cs typeface="Comic Sans MS"/>
              </a:rPr>
              <a:t>3</a:t>
            </a:r>
            <a:r>
              <a:rPr sz="1800" spc="-80" dirty="0">
                <a:latin typeface="Comic Sans MS"/>
                <a:cs typeface="Comic Sans MS"/>
              </a:rPr>
              <a:t> </a:t>
            </a:r>
            <a:r>
              <a:rPr sz="1850" i="1" spc="-30" dirty="0">
                <a:latin typeface="Comic Sans MS"/>
                <a:cs typeface="Comic Sans MS"/>
              </a:rPr>
              <a:t>a</a:t>
            </a:r>
            <a:endParaRPr sz="18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9202" y="656908"/>
            <a:ext cx="49409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3333CC"/>
                </a:solidFill>
                <a:latin typeface="Comic Sans MS"/>
                <a:cs typeface="Comic Sans MS"/>
              </a:rPr>
              <a:t>Orientation</a:t>
            </a:r>
            <a:r>
              <a:rPr b="1" spc="-50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3333CC"/>
                </a:solidFill>
                <a:latin typeface="Comic Sans MS"/>
                <a:cs typeface="Comic Sans MS"/>
              </a:rPr>
              <a:t>Relationships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21764" y="1483995"/>
            <a:ext cx="7566659" cy="5544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3500" marR="1101725" algn="just">
              <a:lnSpc>
                <a:spcPct val="99000"/>
              </a:lnSpc>
              <a:spcBef>
                <a:spcPts val="125"/>
              </a:spcBef>
            </a:pPr>
            <a:r>
              <a:rPr sz="2400" spc="-5" dirty="0">
                <a:latin typeface="Comic Sans MS"/>
                <a:cs typeface="Comic Sans MS"/>
              </a:rPr>
              <a:t>In solid state phase-transformation, the new  crystalline phase has </a:t>
            </a:r>
            <a:r>
              <a:rPr sz="2400" dirty="0">
                <a:latin typeface="Comic Sans MS"/>
                <a:cs typeface="Comic Sans MS"/>
              </a:rPr>
              <a:t>a </a:t>
            </a:r>
            <a:r>
              <a:rPr sz="2400" spc="-5" dirty="0">
                <a:latin typeface="Comic Sans MS"/>
                <a:cs typeface="Comic Sans MS"/>
              </a:rPr>
              <a:t>particular orientation  relationship </a:t>
            </a:r>
            <a:r>
              <a:rPr sz="2400" dirty="0">
                <a:latin typeface="Comic Sans MS"/>
                <a:cs typeface="Comic Sans MS"/>
              </a:rPr>
              <a:t>with </a:t>
            </a:r>
            <a:r>
              <a:rPr sz="2400" spc="-5" dirty="0">
                <a:latin typeface="Comic Sans MS"/>
                <a:cs typeface="Comic Sans MS"/>
              </a:rPr>
              <a:t>the parent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phase.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Times New Roman"/>
              <a:cs typeface="Times New Roman"/>
            </a:endParaRPr>
          </a:p>
          <a:p>
            <a:pPr marL="63500" marR="1296035">
              <a:lnSpc>
                <a:spcPct val="99500"/>
              </a:lnSpc>
            </a:pPr>
            <a:r>
              <a:rPr sz="2400" spc="-5" dirty="0">
                <a:latin typeface="Comic Sans MS"/>
                <a:cs typeface="Comic Sans MS"/>
              </a:rPr>
              <a:t>When </a:t>
            </a:r>
            <a:r>
              <a:rPr sz="2400" dirty="0">
                <a:latin typeface="Comic Sans MS"/>
                <a:cs typeface="Comic Sans MS"/>
              </a:rPr>
              <a:t>proeutectioid ferrite forms from  </a:t>
            </a:r>
            <a:r>
              <a:rPr sz="2400" spc="-5" dirty="0">
                <a:latin typeface="Comic Sans MS"/>
                <a:cs typeface="Comic Sans MS"/>
              </a:rPr>
              <a:t>austenite </a:t>
            </a:r>
            <a:r>
              <a:rPr sz="2400" dirty="0">
                <a:latin typeface="Comic Sans MS"/>
                <a:cs typeface="Comic Sans MS"/>
              </a:rPr>
              <a:t>in </a:t>
            </a:r>
            <a:r>
              <a:rPr sz="2400" spc="-5" dirty="0">
                <a:latin typeface="Comic Sans MS"/>
                <a:cs typeface="Comic Sans MS"/>
              </a:rPr>
              <a:t>steels the following orientation  relationship, known </a:t>
            </a:r>
            <a:r>
              <a:rPr sz="2400" dirty="0">
                <a:latin typeface="Comic Sans MS"/>
                <a:cs typeface="Comic Sans MS"/>
              </a:rPr>
              <a:t>as </a:t>
            </a:r>
            <a:r>
              <a:rPr sz="2400" spc="-5" dirty="0">
                <a:latin typeface="Comic Sans MS"/>
                <a:cs typeface="Comic Sans MS"/>
              </a:rPr>
              <a:t>Kurdjumov-Sachs  relationship </a:t>
            </a:r>
            <a:r>
              <a:rPr sz="2400" dirty="0">
                <a:latin typeface="Comic Sans MS"/>
                <a:cs typeface="Comic Sans MS"/>
              </a:rPr>
              <a:t>is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observed:</a:t>
            </a:r>
            <a:endParaRPr sz="2400">
              <a:latin typeface="Comic Sans MS"/>
              <a:cs typeface="Comic Sans MS"/>
            </a:endParaRPr>
          </a:p>
          <a:p>
            <a:pPr marL="1780539">
              <a:lnSpc>
                <a:spcPct val="100000"/>
              </a:lnSpc>
              <a:spcBef>
                <a:spcPts val="1570"/>
              </a:spcBef>
            </a:pPr>
            <a:r>
              <a:rPr sz="2900" spc="-150" dirty="0">
                <a:latin typeface="Times New Roman"/>
                <a:cs typeface="Times New Roman"/>
              </a:rPr>
              <a:t>{110}</a:t>
            </a:r>
            <a:r>
              <a:rPr sz="2700" i="1" spc="-225" baseline="-23148" dirty="0">
                <a:latin typeface="Symbol"/>
                <a:cs typeface="Symbol"/>
              </a:rPr>
              <a:t></a:t>
            </a:r>
            <a:r>
              <a:rPr sz="2700" i="1" spc="-225" baseline="-23148" dirty="0">
                <a:latin typeface="Times New Roman"/>
                <a:cs typeface="Times New Roman"/>
              </a:rPr>
              <a:t> </a:t>
            </a:r>
            <a:r>
              <a:rPr sz="2900" spc="50" dirty="0">
                <a:latin typeface="Times New Roman"/>
                <a:cs typeface="Times New Roman"/>
              </a:rPr>
              <a:t>||</a:t>
            </a:r>
            <a:r>
              <a:rPr sz="2900" spc="-425" dirty="0">
                <a:latin typeface="Times New Roman"/>
                <a:cs typeface="Times New Roman"/>
              </a:rPr>
              <a:t> </a:t>
            </a:r>
            <a:r>
              <a:rPr sz="2900" spc="-175" dirty="0">
                <a:latin typeface="Times New Roman"/>
                <a:cs typeface="Times New Roman"/>
              </a:rPr>
              <a:t>{111}</a:t>
            </a:r>
            <a:r>
              <a:rPr sz="2700" i="1" spc="-262" baseline="-23148" dirty="0">
                <a:latin typeface="Symbol"/>
                <a:cs typeface="Symbol"/>
              </a:rPr>
              <a:t></a:t>
            </a:r>
            <a:endParaRPr sz="2700" baseline="-23148">
              <a:latin typeface="Symbol"/>
              <a:cs typeface="Symbol"/>
            </a:endParaRPr>
          </a:p>
          <a:p>
            <a:pPr marL="1809114">
              <a:lnSpc>
                <a:spcPct val="100000"/>
              </a:lnSpc>
              <a:spcBef>
                <a:spcPts val="1290"/>
              </a:spcBef>
            </a:pPr>
            <a:r>
              <a:rPr sz="2900" spc="20" dirty="0">
                <a:latin typeface="Symbol"/>
                <a:cs typeface="Symbol"/>
              </a:rPr>
              <a:t></a:t>
            </a:r>
            <a:r>
              <a:rPr sz="2900" spc="-420" dirty="0">
                <a:latin typeface="Times New Roman"/>
                <a:cs typeface="Times New Roman"/>
              </a:rPr>
              <a:t> </a:t>
            </a:r>
            <a:r>
              <a:rPr sz="2900" spc="10" dirty="0">
                <a:latin typeface="Times New Roman"/>
                <a:cs typeface="Times New Roman"/>
              </a:rPr>
              <a:t>111</a:t>
            </a:r>
            <a:r>
              <a:rPr sz="2900" spc="-409" dirty="0">
                <a:latin typeface="Times New Roman"/>
                <a:cs typeface="Times New Roman"/>
              </a:rPr>
              <a:t> </a:t>
            </a:r>
            <a:r>
              <a:rPr sz="2900" spc="-30" dirty="0">
                <a:latin typeface="Symbol"/>
                <a:cs typeface="Symbol"/>
              </a:rPr>
              <a:t></a:t>
            </a:r>
            <a:r>
              <a:rPr sz="2700" i="1" spc="-44" baseline="-23148" dirty="0">
                <a:latin typeface="Symbol"/>
                <a:cs typeface="Symbol"/>
              </a:rPr>
              <a:t></a:t>
            </a:r>
            <a:r>
              <a:rPr sz="2700" i="1" spc="112" baseline="-23148" dirty="0">
                <a:latin typeface="Times New Roman"/>
                <a:cs typeface="Times New Roman"/>
              </a:rPr>
              <a:t> </a:t>
            </a:r>
            <a:r>
              <a:rPr sz="2900" spc="110" dirty="0">
                <a:latin typeface="Times New Roman"/>
                <a:cs typeface="Times New Roman"/>
              </a:rPr>
              <a:t>||</a:t>
            </a:r>
            <a:r>
              <a:rPr sz="2900" spc="110" dirty="0">
                <a:latin typeface="Symbol"/>
                <a:cs typeface="Symbol"/>
              </a:rPr>
              <a:t></a:t>
            </a:r>
            <a:r>
              <a:rPr sz="2900" spc="-415" dirty="0">
                <a:latin typeface="Times New Roman"/>
                <a:cs typeface="Times New Roman"/>
              </a:rPr>
              <a:t> </a:t>
            </a:r>
            <a:r>
              <a:rPr sz="2900" spc="10" dirty="0">
                <a:latin typeface="Times New Roman"/>
                <a:cs typeface="Times New Roman"/>
              </a:rPr>
              <a:t>110</a:t>
            </a:r>
            <a:r>
              <a:rPr sz="2900" spc="-190" dirty="0">
                <a:latin typeface="Times New Roman"/>
                <a:cs typeface="Times New Roman"/>
              </a:rPr>
              <a:t> </a:t>
            </a:r>
            <a:r>
              <a:rPr sz="2900" spc="5" dirty="0">
                <a:latin typeface="Symbol"/>
                <a:cs typeface="Symbol"/>
              </a:rPr>
              <a:t></a:t>
            </a:r>
            <a:r>
              <a:rPr sz="2700" i="1" spc="7" baseline="-23148" dirty="0">
                <a:latin typeface="Symbol"/>
                <a:cs typeface="Symbol"/>
              </a:rPr>
              <a:t></a:t>
            </a:r>
            <a:endParaRPr sz="2700" baseline="-23148">
              <a:latin typeface="Symbol"/>
              <a:cs typeface="Symbol"/>
            </a:endParaRPr>
          </a:p>
          <a:p>
            <a:pPr marL="7012305">
              <a:lnSpc>
                <a:spcPts val="2840"/>
              </a:lnSpc>
              <a:spcBef>
                <a:spcPts val="1050"/>
              </a:spcBef>
            </a:pPr>
            <a:r>
              <a:rPr sz="2400" dirty="0">
                <a:latin typeface="Comic Sans MS"/>
                <a:cs typeface="Comic Sans MS"/>
              </a:rPr>
              <a:t>87/</a:t>
            </a:r>
            <a:endParaRPr sz="2400">
              <a:latin typeface="Comic Sans MS"/>
              <a:cs typeface="Comic Sans MS"/>
            </a:endParaRPr>
          </a:p>
          <a:p>
            <a:pPr marL="7168515">
              <a:lnSpc>
                <a:spcPts val="2840"/>
              </a:lnSpc>
            </a:pPr>
            <a:r>
              <a:rPr sz="2400" dirty="0">
                <a:latin typeface="Comic Sans MS"/>
                <a:cs typeface="Comic Sans MS"/>
              </a:rPr>
              <a:t>87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103" y="199708"/>
            <a:ext cx="54381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omic Sans MS"/>
                <a:cs typeface="Comic Sans MS"/>
              </a:rPr>
              <a:t>Dendrite </a:t>
            </a:r>
            <a:r>
              <a:rPr b="1" spc="-5" dirty="0">
                <a:latin typeface="Comic Sans MS"/>
                <a:cs typeface="Comic Sans MS"/>
              </a:rPr>
              <a:t>Growth</a:t>
            </a:r>
            <a:r>
              <a:rPr b="1" spc="-50" dirty="0">
                <a:latin typeface="Comic Sans MS"/>
                <a:cs typeface="Comic Sans MS"/>
              </a:rPr>
              <a:t> </a:t>
            </a:r>
            <a:r>
              <a:rPr b="1" spc="-5" dirty="0">
                <a:latin typeface="Comic Sans MS"/>
                <a:cs typeface="Comic Sans MS"/>
              </a:rPr>
              <a:t>Directions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41896" y="5609968"/>
            <a:ext cx="1066165" cy="109474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R="66675" algn="ctr">
              <a:lnSpc>
                <a:spcPct val="100000"/>
              </a:lnSpc>
              <a:spcBef>
                <a:spcPts val="1110"/>
              </a:spcBef>
            </a:pPr>
            <a:r>
              <a:rPr sz="2400" spc="-5" dirty="0">
                <a:latin typeface="Comic Sans MS"/>
                <a:cs typeface="Comic Sans MS"/>
              </a:rPr>
              <a:t>FCC</a:t>
            </a:r>
            <a:endParaRPr sz="24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sz="2800" spc="-5" dirty="0">
                <a:latin typeface="Symbol"/>
                <a:cs typeface="Symbol"/>
              </a:rPr>
              <a:t></a:t>
            </a:r>
            <a:r>
              <a:rPr sz="2800" spc="-5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100 </a:t>
            </a:r>
            <a:r>
              <a:rPr sz="2800" spc="-5" dirty="0">
                <a:latin typeface="Symbol"/>
                <a:cs typeface="Symbol"/>
              </a:rPr>
              <a:t>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6446" y="5609968"/>
            <a:ext cx="1066165" cy="109474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20320" algn="ctr">
              <a:lnSpc>
                <a:spcPct val="100000"/>
              </a:lnSpc>
              <a:spcBef>
                <a:spcPts val="1110"/>
              </a:spcBef>
            </a:pPr>
            <a:r>
              <a:rPr sz="2400" spc="-5" dirty="0">
                <a:latin typeface="Comic Sans MS"/>
                <a:cs typeface="Comic Sans MS"/>
              </a:rPr>
              <a:t>BCC</a:t>
            </a:r>
            <a:endParaRPr sz="24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sz="2800" spc="-5" dirty="0">
                <a:latin typeface="Symbol"/>
                <a:cs typeface="Symbol"/>
              </a:rPr>
              <a:t></a:t>
            </a:r>
            <a:r>
              <a:rPr sz="2800" spc="-5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100 </a:t>
            </a:r>
            <a:r>
              <a:rPr sz="2800" spc="-5" dirty="0">
                <a:latin typeface="Symbol"/>
                <a:cs typeface="Symbol"/>
              </a:rPr>
              <a:t>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05244" y="6339518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272" y="0"/>
                </a:lnTo>
              </a:path>
            </a:pathLst>
          </a:custGeom>
          <a:ln w="151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76601" y="5578617"/>
            <a:ext cx="1217295" cy="1200150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R="9525" algn="ctr">
              <a:lnSpc>
                <a:spcPct val="100000"/>
              </a:lnSpc>
              <a:spcBef>
                <a:spcPts val="1355"/>
              </a:spcBef>
            </a:pPr>
            <a:r>
              <a:rPr sz="2400" spc="-5" dirty="0">
                <a:latin typeface="Comic Sans MS"/>
                <a:cs typeface="Comic Sans MS"/>
              </a:rPr>
              <a:t>HCP</a:t>
            </a:r>
            <a:endParaRPr sz="24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570"/>
              </a:spcBef>
            </a:pPr>
            <a:r>
              <a:rPr sz="2950" spc="20" dirty="0">
                <a:latin typeface="Symbol"/>
                <a:cs typeface="Symbol"/>
              </a:rPr>
              <a:t></a:t>
            </a:r>
            <a:r>
              <a:rPr sz="2950" spc="-575" dirty="0">
                <a:latin typeface="Times New Roman"/>
                <a:cs typeface="Times New Roman"/>
              </a:rPr>
              <a:t> </a:t>
            </a:r>
            <a:r>
              <a:rPr sz="2950" spc="-160" dirty="0">
                <a:latin typeface="Times New Roman"/>
                <a:cs typeface="Times New Roman"/>
              </a:rPr>
              <a:t>1010 </a:t>
            </a:r>
            <a:r>
              <a:rPr sz="2950" spc="20" dirty="0">
                <a:latin typeface="Symbol"/>
                <a:cs typeface="Symbol"/>
              </a:rPr>
              <a:t></a:t>
            </a:r>
            <a:endParaRPr sz="2950">
              <a:latin typeface="Symbol"/>
              <a:cs typeface="Symbo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1925" y="723901"/>
            <a:ext cx="6315073" cy="4733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21647" y="6281420"/>
            <a:ext cx="553720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88/</a:t>
            </a:r>
            <a:endParaRPr sz="2400">
              <a:latin typeface="Comic Sans MS"/>
              <a:cs typeface="Comic Sans MS"/>
            </a:endParaRPr>
          </a:p>
          <a:p>
            <a:pPr marL="168275">
              <a:lnSpc>
                <a:spcPts val="2840"/>
              </a:lnSpc>
            </a:pPr>
            <a:r>
              <a:rPr sz="2400" dirty="0">
                <a:latin typeface="Comic Sans MS"/>
                <a:cs typeface="Comic Sans MS"/>
              </a:rPr>
              <a:t>88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453" y="185420"/>
            <a:ext cx="50165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Slip planes in </a:t>
            </a:r>
            <a:r>
              <a:rPr dirty="0"/>
              <a:t>a </a:t>
            </a:r>
            <a:r>
              <a:rPr spc="-5" dirty="0"/>
              <a:t>ccp</a:t>
            </a:r>
            <a:r>
              <a:rPr spc="-70" dirty="0"/>
              <a:t> </a:t>
            </a:r>
            <a:r>
              <a:rPr spc="-5" dirty="0"/>
              <a:t>crystal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714" y="850583"/>
            <a:ext cx="6466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Slip planes </a:t>
            </a:r>
            <a:r>
              <a:rPr sz="2400" dirty="0">
                <a:latin typeface="Comic Sans MS"/>
                <a:cs typeface="Comic Sans MS"/>
              </a:rPr>
              <a:t>in ccp are </a:t>
            </a:r>
            <a:r>
              <a:rPr sz="2400" spc="-5" dirty="0">
                <a:latin typeface="Comic Sans MS"/>
                <a:cs typeface="Comic Sans MS"/>
              </a:rPr>
              <a:t>the close-packed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planes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8377" y="1379220"/>
            <a:ext cx="21145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A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0862" y="1420813"/>
            <a:ext cx="2133599" cy="1978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12377" y="1509395"/>
            <a:ext cx="2089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D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3440" y="3254058"/>
            <a:ext cx="1841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6315" y="2342833"/>
            <a:ext cx="2089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D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2214" y="2728595"/>
            <a:ext cx="1981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G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1778" y="3175476"/>
            <a:ext cx="205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x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94952" y="2454752"/>
            <a:ext cx="184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y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24952" y="1280795"/>
            <a:ext cx="189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z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602" y="2122170"/>
            <a:ext cx="1860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B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67866" y="2277745"/>
            <a:ext cx="1790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C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89125" y="6388101"/>
            <a:ext cx="90805" cy="1905"/>
          </a:xfrm>
          <a:custGeom>
            <a:avLst/>
            <a:gdLst/>
            <a:ahLst/>
            <a:cxnLst/>
            <a:rect l="l" t="t" r="r" b="b"/>
            <a:pathLst>
              <a:path w="90805" h="1904">
                <a:moveTo>
                  <a:pt x="-9524" y="793"/>
                </a:moveTo>
                <a:lnTo>
                  <a:pt x="100013" y="793"/>
                </a:lnTo>
              </a:path>
            </a:pathLst>
          </a:custGeom>
          <a:ln w="20637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79637" y="6386512"/>
            <a:ext cx="90805" cy="1905"/>
          </a:xfrm>
          <a:custGeom>
            <a:avLst/>
            <a:gdLst/>
            <a:ahLst/>
            <a:cxnLst/>
            <a:rect l="l" t="t" r="r" b="b"/>
            <a:pathLst>
              <a:path w="90805" h="1904">
                <a:moveTo>
                  <a:pt x="-9524" y="793"/>
                </a:moveTo>
                <a:lnTo>
                  <a:pt x="100013" y="793"/>
                </a:lnTo>
              </a:path>
            </a:pathLst>
          </a:custGeom>
          <a:ln w="20637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58227" y="4179570"/>
            <a:ext cx="21145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A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1189" y="5917353"/>
            <a:ext cx="1802764" cy="82994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latin typeface="Comic Sans MS"/>
                <a:cs typeface="Comic Sans MS"/>
              </a:rPr>
              <a:t>E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1154430" algn="l"/>
              </a:tabLst>
            </a:pPr>
            <a:r>
              <a:rPr sz="2400" spc="-5" dirty="0">
                <a:solidFill>
                  <a:srgbClr val="FF3300"/>
                </a:solidFill>
                <a:latin typeface="Comic Sans MS"/>
                <a:cs typeface="Comic Sans MS"/>
              </a:rPr>
              <a:t>AC</a:t>
            </a:r>
            <a:r>
              <a:rPr sz="2400" dirty="0">
                <a:solidFill>
                  <a:srgbClr val="FF3300"/>
                </a:solidFill>
                <a:latin typeface="Comic Sans MS"/>
                <a:cs typeface="Comic Sans MS"/>
              </a:rPr>
              <a:t>E	</a:t>
            </a:r>
            <a:r>
              <a:rPr sz="2400" spc="-5" dirty="0">
                <a:solidFill>
                  <a:srgbClr val="FF3300"/>
                </a:solidFill>
                <a:latin typeface="Comic Sans MS"/>
                <a:cs typeface="Comic Sans MS"/>
              </a:rPr>
              <a:t>(111)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97927" y="5193983"/>
            <a:ext cx="2089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D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0075" y="4144963"/>
            <a:ext cx="2133600" cy="1978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00990" y="5899626"/>
            <a:ext cx="205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x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2265" y="3235008"/>
            <a:ext cx="1826260" cy="1161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0955" algn="r">
              <a:lnSpc>
                <a:spcPts val="22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F</a:t>
            </a:r>
            <a:endParaRPr sz="2000">
              <a:latin typeface="Comic Sans MS"/>
              <a:cs typeface="Comic Sans MS"/>
            </a:endParaRPr>
          </a:p>
          <a:p>
            <a:pPr marR="5080" algn="r">
              <a:lnSpc>
                <a:spcPts val="2680"/>
              </a:lnSpc>
              <a:tabLst>
                <a:tab pos="1165225" algn="l"/>
              </a:tabLst>
            </a:pPr>
            <a:r>
              <a:rPr sz="2400" spc="-5" dirty="0">
                <a:solidFill>
                  <a:srgbClr val="FF9900"/>
                </a:solidFill>
                <a:latin typeface="Comic Sans MS"/>
                <a:cs typeface="Comic Sans MS"/>
              </a:rPr>
              <a:t>AE</a:t>
            </a:r>
            <a:r>
              <a:rPr sz="2400" dirty="0">
                <a:solidFill>
                  <a:srgbClr val="FF9900"/>
                </a:solidFill>
                <a:latin typeface="Comic Sans MS"/>
                <a:cs typeface="Comic Sans MS"/>
              </a:rPr>
              <a:t>G	</a:t>
            </a:r>
            <a:r>
              <a:rPr sz="2400" spc="-5" dirty="0">
                <a:solidFill>
                  <a:srgbClr val="FF9900"/>
                </a:solidFill>
                <a:latin typeface="Comic Sans MS"/>
                <a:cs typeface="Comic Sans MS"/>
              </a:rPr>
              <a:t>(111)</a:t>
            </a:r>
            <a:endParaRPr sz="2400">
              <a:latin typeface="Comic Sans MS"/>
              <a:cs typeface="Comic Sans MS"/>
            </a:endParaRPr>
          </a:p>
          <a:p>
            <a:pPr marR="409575" algn="r">
              <a:lnSpc>
                <a:spcPct val="100000"/>
              </a:lnSpc>
              <a:spcBef>
                <a:spcPts val="1180"/>
              </a:spcBef>
            </a:pPr>
            <a:r>
              <a:rPr sz="2400" dirty="0">
                <a:latin typeface="Comic Sans MS"/>
                <a:cs typeface="Comic Sans MS"/>
              </a:rPr>
              <a:t>z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17077" y="5001895"/>
            <a:ext cx="1790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C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72790" y="6290944"/>
            <a:ext cx="1819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1575" algn="l"/>
              </a:tabLst>
            </a:pPr>
            <a:r>
              <a:rPr sz="2400" spc="-5" dirty="0">
                <a:solidFill>
                  <a:srgbClr val="660033"/>
                </a:solidFill>
                <a:latin typeface="Comic Sans MS"/>
                <a:cs typeface="Comic Sans MS"/>
              </a:rPr>
              <a:t>AC</a:t>
            </a:r>
            <a:r>
              <a:rPr sz="2400" dirty="0">
                <a:solidFill>
                  <a:srgbClr val="660033"/>
                </a:solidFill>
                <a:latin typeface="Comic Sans MS"/>
                <a:cs typeface="Comic Sans MS"/>
              </a:rPr>
              <a:t>G	</a:t>
            </a:r>
            <a:r>
              <a:rPr sz="2400" spc="-5" dirty="0">
                <a:solidFill>
                  <a:srgbClr val="660033"/>
                </a:solidFill>
                <a:latin typeface="Comic Sans MS"/>
                <a:cs typeface="Comic Sans MS"/>
              </a:rPr>
              <a:t>(111)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665663" y="6323012"/>
            <a:ext cx="142875" cy="5080"/>
          </a:xfrm>
          <a:custGeom>
            <a:avLst/>
            <a:gdLst/>
            <a:ahLst/>
            <a:cxnLst/>
            <a:rect l="l" t="t" r="r" b="b"/>
            <a:pathLst>
              <a:path w="142875" h="5079">
                <a:moveTo>
                  <a:pt x="-14287" y="2381"/>
                </a:moveTo>
                <a:lnTo>
                  <a:pt x="157162" y="2381"/>
                </a:lnTo>
              </a:path>
            </a:pathLst>
          </a:custGeom>
          <a:ln w="33337">
            <a:solidFill>
              <a:srgbClr val="7B11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38700" y="6327775"/>
            <a:ext cx="142875" cy="5080"/>
          </a:xfrm>
          <a:custGeom>
            <a:avLst/>
            <a:gdLst/>
            <a:ahLst/>
            <a:cxnLst/>
            <a:rect l="l" t="t" r="r" b="b"/>
            <a:pathLst>
              <a:path w="142875" h="5079">
                <a:moveTo>
                  <a:pt x="-14287" y="2381"/>
                </a:moveTo>
                <a:lnTo>
                  <a:pt x="157162" y="2381"/>
                </a:lnTo>
              </a:path>
            </a:pathLst>
          </a:custGeom>
          <a:ln w="33337">
            <a:solidFill>
              <a:srgbClr val="7B11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46462" y="4897437"/>
            <a:ext cx="28575" cy="916305"/>
          </a:xfrm>
          <a:custGeom>
            <a:avLst/>
            <a:gdLst/>
            <a:ahLst/>
            <a:cxnLst/>
            <a:rect l="l" t="t" r="r" b="b"/>
            <a:pathLst>
              <a:path w="28575" h="916304">
                <a:moveTo>
                  <a:pt x="28575" y="0"/>
                </a:moveTo>
                <a:lnTo>
                  <a:pt x="27258" y="51099"/>
                </a:lnTo>
                <a:lnTo>
                  <a:pt x="25713" y="102138"/>
                </a:lnTo>
                <a:lnTo>
                  <a:pt x="23977" y="153122"/>
                </a:lnTo>
                <a:lnTo>
                  <a:pt x="22087" y="204059"/>
                </a:lnTo>
                <a:lnTo>
                  <a:pt x="20080" y="254955"/>
                </a:lnTo>
                <a:lnTo>
                  <a:pt x="17991" y="305817"/>
                </a:lnTo>
                <a:lnTo>
                  <a:pt x="15859" y="356652"/>
                </a:lnTo>
                <a:lnTo>
                  <a:pt x="13719" y="407467"/>
                </a:lnTo>
                <a:lnTo>
                  <a:pt x="11608" y="458268"/>
                </a:lnTo>
                <a:lnTo>
                  <a:pt x="9564" y="509062"/>
                </a:lnTo>
                <a:lnTo>
                  <a:pt x="7622" y="559857"/>
                </a:lnTo>
                <a:lnTo>
                  <a:pt x="5820" y="610658"/>
                </a:lnTo>
                <a:lnTo>
                  <a:pt x="4195" y="661473"/>
                </a:lnTo>
                <a:lnTo>
                  <a:pt x="2783" y="712308"/>
                </a:lnTo>
                <a:lnTo>
                  <a:pt x="1620" y="763170"/>
                </a:lnTo>
                <a:lnTo>
                  <a:pt x="744" y="814066"/>
                </a:lnTo>
                <a:lnTo>
                  <a:pt x="192" y="865003"/>
                </a:lnTo>
                <a:lnTo>
                  <a:pt x="0" y="915987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40112" y="5812523"/>
            <a:ext cx="1136650" cy="7620"/>
          </a:xfrm>
          <a:custGeom>
            <a:avLst/>
            <a:gdLst/>
            <a:ahLst/>
            <a:cxnLst/>
            <a:rect l="l" t="t" r="r" b="b"/>
            <a:pathLst>
              <a:path w="1136650" h="7620">
                <a:moveTo>
                  <a:pt x="0" y="7250"/>
                </a:moveTo>
                <a:lnTo>
                  <a:pt x="55227" y="6504"/>
                </a:lnTo>
                <a:lnTo>
                  <a:pt x="105952" y="5810"/>
                </a:lnTo>
                <a:lnTo>
                  <a:pt x="152442" y="5165"/>
                </a:lnTo>
                <a:lnTo>
                  <a:pt x="194968" y="4568"/>
                </a:lnTo>
                <a:lnTo>
                  <a:pt x="233799" y="4017"/>
                </a:lnTo>
                <a:lnTo>
                  <a:pt x="301452" y="3046"/>
                </a:lnTo>
                <a:lnTo>
                  <a:pt x="330813" y="2623"/>
                </a:lnTo>
                <a:lnTo>
                  <a:pt x="357556" y="2240"/>
                </a:lnTo>
                <a:lnTo>
                  <a:pt x="404263" y="1583"/>
                </a:lnTo>
                <a:lnTo>
                  <a:pt x="443730" y="1062"/>
                </a:lnTo>
                <a:lnTo>
                  <a:pt x="494064" y="504"/>
                </a:lnTo>
                <a:lnTo>
                  <a:pt x="540224" y="174"/>
                </a:lnTo>
                <a:lnTo>
                  <a:pt x="589479" y="23"/>
                </a:lnTo>
                <a:lnTo>
                  <a:pt x="627625" y="0"/>
                </a:lnTo>
                <a:lnTo>
                  <a:pt x="649099" y="6"/>
                </a:lnTo>
                <a:lnTo>
                  <a:pt x="672533" y="21"/>
                </a:lnTo>
                <a:lnTo>
                  <a:pt x="698195" y="44"/>
                </a:lnTo>
                <a:lnTo>
                  <a:pt x="726356" y="74"/>
                </a:lnTo>
                <a:lnTo>
                  <a:pt x="757284" y="108"/>
                </a:lnTo>
                <a:lnTo>
                  <a:pt x="791249" y="144"/>
                </a:lnTo>
                <a:lnTo>
                  <a:pt x="869365" y="217"/>
                </a:lnTo>
                <a:lnTo>
                  <a:pt x="914056" y="251"/>
                </a:lnTo>
                <a:lnTo>
                  <a:pt x="962860" y="280"/>
                </a:lnTo>
                <a:lnTo>
                  <a:pt x="1016048" y="303"/>
                </a:lnTo>
                <a:lnTo>
                  <a:pt x="1073888" y="318"/>
                </a:lnTo>
                <a:lnTo>
                  <a:pt x="1136649" y="323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21274" y="4311650"/>
            <a:ext cx="0" cy="967105"/>
          </a:xfrm>
          <a:custGeom>
            <a:avLst/>
            <a:gdLst/>
            <a:ahLst/>
            <a:cxnLst/>
            <a:rect l="l" t="t" r="r" b="b"/>
            <a:pathLst>
              <a:path h="967104">
                <a:moveTo>
                  <a:pt x="0" y="0"/>
                </a:moveTo>
                <a:lnTo>
                  <a:pt x="0" y="966787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6762" y="5241925"/>
            <a:ext cx="561975" cy="555625"/>
          </a:xfrm>
          <a:custGeom>
            <a:avLst/>
            <a:gdLst/>
            <a:ahLst/>
            <a:cxnLst/>
            <a:rect l="l" t="t" r="r" b="b"/>
            <a:pathLst>
              <a:path w="561975" h="555625">
                <a:moveTo>
                  <a:pt x="561974" y="0"/>
                </a:moveTo>
                <a:lnTo>
                  <a:pt x="543442" y="12074"/>
                </a:lnTo>
                <a:lnTo>
                  <a:pt x="527821" y="24789"/>
                </a:lnTo>
                <a:lnTo>
                  <a:pt x="512200" y="37504"/>
                </a:lnTo>
                <a:lnTo>
                  <a:pt x="493668" y="49578"/>
                </a:lnTo>
                <a:lnTo>
                  <a:pt x="477901" y="67983"/>
                </a:lnTo>
                <a:lnTo>
                  <a:pt x="460679" y="85267"/>
                </a:lnTo>
                <a:lnTo>
                  <a:pt x="442875" y="102229"/>
                </a:lnTo>
                <a:lnTo>
                  <a:pt x="425361" y="119672"/>
                </a:lnTo>
                <a:lnTo>
                  <a:pt x="412910" y="134966"/>
                </a:lnTo>
                <a:lnTo>
                  <a:pt x="403369" y="150980"/>
                </a:lnTo>
                <a:lnTo>
                  <a:pt x="394216" y="167154"/>
                </a:lnTo>
                <a:lnTo>
                  <a:pt x="382929" y="182928"/>
                </a:lnTo>
                <a:lnTo>
                  <a:pt x="376137" y="201868"/>
                </a:lnTo>
                <a:lnTo>
                  <a:pt x="374391" y="204298"/>
                </a:lnTo>
                <a:lnTo>
                  <a:pt x="368375" y="204806"/>
                </a:lnTo>
                <a:lnTo>
                  <a:pt x="348776" y="217975"/>
                </a:lnTo>
                <a:lnTo>
                  <a:pt x="329096" y="236501"/>
                </a:lnTo>
                <a:lnTo>
                  <a:pt x="310871" y="256549"/>
                </a:lnTo>
                <a:lnTo>
                  <a:pt x="292452" y="276757"/>
                </a:lnTo>
                <a:lnTo>
                  <a:pt x="272190" y="295763"/>
                </a:lnTo>
                <a:lnTo>
                  <a:pt x="264994" y="315196"/>
                </a:lnTo>
                <a:lnTo>
                  <a:pt x="261970" y="316599"/>
                </a:lnTo>
                <a:lnTo>
                  <a:pt x="221477" y="323972"/>
                </a:lnTo>
                <a:lnTo>
                  <a:pt x="208379" y="339358"/>
                </a:lnTo>
                <a:lnTo>
                  <a:pt x="203884" y="344487"/>
                </a:lnTo>
                <a:lnTo>
                  <a:pt x="198111" y="348561"/>
                </a:lnTo>
                <a:lnTo>
                  <a:pt x="191852" y="352073"/>
                </a:lnTo>
                <a:lnTo>
                  <a:pt x="185400" y="355426"/>
                </a:lnTo>
                <a:lnTo>
                  <a:pt x="179045" y="359019"/>
                </a:lnTo>
                <a:lnTo>
                  <a:pt x="157699" y="391261"/>
                </a:lnTo>
                <a:lnTo>
                  <a:pt x="155500" y="402614"/>
                </a:lnTo>
                <a:lnTo>
                  <a:pt x="152136" y="413326"/>
                </a:lnTo>
                <a:lnTo>
                  <a:pt x="144892" y="422274"/>
                </a:lnTo>
                <a:lnTo>
                  <a:pt x="130402" y="435657"/>
                </a:lnTo>
                <a:lnTo>
                  <a:pt x="120570" y="449201"/>
                </a:lnTo>
                <a:lnTo>
                  <a:pt x="112291" y="463385"/>
                </a:lnTo>
                <a:lnTo>
                  <a:pt x="102459" y="478692"/>
                </a:lnTo>
                <a:lnTo>
                  <a:pt x="98319" y="484675"/>
                </a:lnTo>
                <a:lnTo>
                  <a:pt x="90040" y="487240"/>
                </a:lnTo>
                <a:lnTo>
                  <a:pt x="84865" y="492369"/>
                </a:lnTo>
                <a:lnTo>
                  <a:pt x="64166" y="520577"/>
                </a:lnTo>
                <a:lnTo>
                  <a:pt x="65201" y="529125"/>
                </a:lnTo>
                <a:lnTo>
                  <a:pt x="58991" y="535109"/>
                </a:lnTo>
                <a:lnTo>
                  <a:pt x="44098" y="544084"/>
                </a:lnTo>
                <a:lnTo>
                  <a:pt x="24450" y="550495"/>
                </a:lnTo>
                <a:lnTo>
                  <a:pt x="7325" y="554342"/>
                </a:lnTo>
                <a:lnTo>
                  <a:pt x="0" y="555624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04468" y="4114052"/>
            <a:ext cx="51435" cy="1136015"/>
          </a:xfrm>
          <a:custGeom>
            <a:avLst/>
            <a:gdLst/>
            <a:ahLst/>
            <a:cxnLst/>
            <a:rect l="l" t="t" r="r" b="b"/>
            <a:pathLst>
              <a:path w="51435" h="1136014">
                <a:moveTo>
                  <a:pt x="51294" y="0"/>
                </a:moveTo>
                <a:lnTo>
                  <a:pt x="38893" y="42024"/>
                </a:lnTo>
                <a:lnTo>
                  <a:pt x="26987" y="142830"/>
                </a:lnTo>
                <a:lnTo>
                  <a:pt x="26987" y="246017"/>
                </a:lnTo>
                <a:lnTo>
                  <a:pt x="34131" y="350792"/>
                </a:lnTo>
                <a:lnTo>
                  <a:pt x="41274" y="455567"/>
                </a:lnTo>
                <a:lnTo>
                  <a:pt x="44449" y="560342"/>
                </a:lnTo>
                <a:lnTo>
                  <a:pt x="38099" y="664324"/>
                </a:lnTo>
                <a:lnTo>
                  <a:pt x="29368" y="715124"/>
                </a:lnTo>
                <a:lnTo>
                  <a:pt x="16668" y="765130"/>
                </a:lnTo>
                <a:lnTo>
                  <a:pt x="13493" y="816724"/>
                </a:lnTo>
                <a:lnTo>
                  <a:pt x="10318" y="859586"/>
                </a:lnTo>
                <a:lnTo>
                  <a:pt x="7937" y="893717"/>
                </a:lnTo>
                <a:lnTo>
                  <a:pt x="6349" y="922292"/>
                </a:lnTo>
                <a:lnTo>
                  <a:pt x="3968" y="944517"/>
                </a:lnTo>
                <a:lnTo>
                  <a:pt x="3174" y="962774"/>
                </a:lnTo>
                <a:lnTo>
                  <a:pt x="793" y="989761"/>
                </a:lnTo>
                <a:lnTo>
                  <a:pt x="0" y="1011986"/>
                </a:lnTo>
                <a:lnTo>
                  <a:pt x="0" y="1038180"/>
                </a:lnTo>
                <a:lnTo>
                  <a:pt x="0" y="1054849"/>
                </a:lnTo>
                <a:lnTo>
                  <a:pt x="0" y="1076280"/>
                </a:lnTo>
                <a:lnTo>
                  <a:pt x="0" y="1103268"/>
                </a:lnTo>
                <a:lnTo>
                  <a:pt x="0" y="1135811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41193" y="4059238"/>
            <a:ext cx="164465" cy="189230"/>
          </a:xfrm>
          <a:custGeom>
            <a:avLst/>
            <a:gdLst/>
            <a:ahLst/>
            <a:cxnLst/>
            <a:rect l="l" t="t" r="r" b="b"/>
            <a:pathLst>
              <a:path w="164464" h="189229">
                <a:moveTo>
                  <a:pt x="130743" y="0"/>
                </a:moveTo>
                <a:lnTo>
                  <a:pt x="0" y="140177"/>
                </a:lnTo>
                <a:lnTo>
                  <a:pt x="164440" y="188701"/>
                </a:lnTo>
                <a:lnTo>
                  <a:pt x="130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05262" y="5235575"/>
            <a:ext cx="1333500" cy="21590"/>
          </a:xfrm>
          <a:custGeom>
            <a:avLst/>
            <a:gdLst/>
            <a:ahLst/>
            <a:cxnLst/>
            <a:rect l="l" t="t" r="r" b="b"/>
            <a:pathLst>
              <a:path w="1333500" h="21589">
                <a:moveTo>
                  <a:pt x="0" y="0"/>
                </a:moveTo>
                <a:lnTo>
                  <a:pt x="142874" y="793"/>
                </a:lnTo>
                <a:lnTo>
                  <a:pt x="273843" y="2381"/>
                </a:lnTo>
                <a:lnTo>
                  <a:pt x="395287" y="3174"/>
                </a:lnTo>
                <a:lnTo>
                  <a:pt x="511968" y="4762"/>
                </a:lnTo>
                <a:lnTo>
                  <a:pt x="627062" y="6349"/>
                </a:lnTo>
                <a:lnTo>
                  <a:pt x="745331" y="7937"/>
                </a:lnTo>
                <a:lnTo>
                  <a:pt x="869949" y="9524"/>
                </a:lnTo>
                <a:lnTo>
                  <a:pt x="1005680" y="11112"/>
                </a:lnTo>
                <a:lnTo>
                  <a:pt x="1055687" y="15081"/>
                </a:lnTo>
                <a:lnTo>
                  <a:pt x="1102518" y="17462"/>
                </a:lnTo>
                <a:lnTo>
                  <a:pt x="1189830" y="20637"/>
                </a:lnTo>
                <a:lnTo>
                  <a:pt x="1281112" y="21431"/>
                </a:lnTo>
                <a:lnTo>
                  <a:pt x="1332705" y="21431"/>
                </a:lnTo>
                <a:lnTo>
                  <a:pt x="1333499" y="21431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24462" y="5171281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0"/>
                </a:moveTo>
                <a:lnTo>
                  <a:pt x="0" y="171450"/>
                </a:lnTo>
                <a:lnTo>
                  <a:pt x="171450" y="857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93250" y="5221288"/>
            <a:ext cx="702945" cy="768350"/>
          </a:xfrm>
          <a:custGeom>
            <a:avLst/>
            <a:gdLst/>
            <a:ahLst/>
            <a:cxnLst/>
            <a:rect l="l" t="t" r="r" b="b"/>
            <a:pathLst>
              <a:path w="702945" h="768350">
                <a:moveTo>
                  <a:pt x="702487" y="0"/>
                </a:moveTo>
                <a:lnTo>
                  <a:pt x="688993" y="23812"/>
                </a:lnTo>
                <a:lnTo>
                  <a:pt x="670737" y="45243"/>
                </a:lnTo>
                <a:lnTo>
                  <a:pt x="625493" y="84137"/>
                </a:lnTo>
                <a:lnTo>
                  <a:pt x="615968" y="102393"/>
                </a:lnTo>
                <a:lnTo>
                  <a:pt x="604062" y="111918"/>
                </a:lnTo>
                <a:lnTo>
                  <a:pt x="590568" y="119856"/>
                </a:lnTo>
                <a:lnTo>
                  <a:pt x="574693" y="133349"/>
                </a:lnTo>
                <a:lnTo>
                  <a:pt x="540562" y="171449"/>
                </a:lnTo>
                <a:lnTo>
                  <a:pt x="506431" y="210343"/>
                </a:lnTo>
                <a:lnTo>
                  <a:pt x="500874" y="226218"/>
                </a:lnTo>
                <a:lnTo>
                  <a:pt x="498493" y="233362"/>
                </a:lnTo>
                <a:lnTo>
                  <a:pt x="497699" y="234950"/>
                </a:lnTo>
                <a:lnTo>
                  <a:pt x="498493" y="232568"/>
                </a:lnTo>
                <a:lnTo>
                  <a:pt x="497699" y="229393"/>
                </a:lnTo>
                <a:lnTo>
                  <a:pt x="496112" y="229393"/>
                </a:lnTo>
                <a:lnTo>
                  <a:pt x="490556" y="233362"/>
                </a:lnTo>
                <a:lnTo>
                  <a:pt x="480237" y="246062"/>
                </a:lnTo>
                <a:lnTo>
                  <a:pt x="476268" y="256381"/>
                </a:lnTo>
                <a:lnTo>
                  <a:pt x="472299" y="266700"/>
                </a:lnTo>
                <a:lnTo>
                  <a:pt x="458806" y="281781"/>
                </a:lnTo>
                <a:lnTo>
                  <a:pt x="441343" y="296862"/>
                </a:lnTo>
                <a:lnTo>
                  <a:pt x="397687" y="327818"/>
                </a:lnTo>
                <a:lnTo>
                  <a:pt x="350856" y="356393"/>
                </a:lnTo>
                <a:lnTo>
                  <a:pt x="310374" y="379412"/>
                </a:lnTo>
                <a:lnTo>
                  <a:pt x="302437" y="395287"/>
                </a:lnTo>
                <a:lnTo>
                  <a:pt x="293706" y="407193"/>
                </a:lnTo>
                <a:lnTo>
                  <a:pt x="267512" y="429418"/>
                </a:lnTo>
                <a:lnTo>
                  <a:pt x="251637" y="461962"/>
                </a:lnTo>
                <a:lnTo>
                  <a:pt x="233381" y="492918"/>
                </a:lnTo>
                <a:lnTo>
                  <a:pt x="223062" y="517524"/>
                </a:lnTo>
                <a:lnTo>
                  <a:pt x="218299" y="536574"/>
                </a:lnTo>
                <a:lnTo>
                  <a:pt x="208774" y="551656"/>
                </a:lnTo>
                <a:lnTo>
                  <a:pt x="197662" y="557212"/>
                </a:lnTo>
                <a:lnTo>
                  <a:pt x="181787" y="562768"/>
                </a:lnTo>
                <a:lnTo>
                  <a:pt x="157974" y="577849"/>
                </a:lnTo>
                <a:lnTo>
                  <a:pt x="139718" y="592931"/>
                </a:lnTo>
                <a:lnTo>
                  <a:pt x="123049" y="610393"/>
                </a:lnTo>
                <a:lnTo>
                  <a:pt x="104793" y="632618"/>
                </a:lnTo>
                <a:lnTo>
                  <a:pt x="83362" y="655637"/>
                </a:lnTo>
                <a:lnTo>
                  <a:pt x="38118" y="700087"/>
                </a:lnTo>
                <a:lnTo>
                  <a:pt x="11924" y="742156"/>
                </a:lnTo>
                <a:lnTo>
                  <a:pt x="6368" y="758031"/>
                </a:lnTo>
                <a:lnTo>
                  <a:pt x="0" y="767922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62312" y="5846701"/>
            <a:ext cx="165100" cy="191135"/>
          </a:xfrm>
          <a:custGeom>
            <a:avLst/>
            <a:gdLst/>
            <a:ahLst/>
            <a:cxnLst/>
            <a:rect l="l" t="t" r="r" b="b"/>
            <a:pathLst>
              <a:path w="165100" h="191135">
                <a:moveTo>
                  <a:pt x="20735" y="0"/>
                </a:moveTo>
                <a:lnTo>
                  <a:pt x="0" y="190562"/>
                </a:lnTo>
                <a:lnTo>
                  <a:pt x="164890" y="92812"/>
                </a:lnTo>
                <a:lnTo>
                  <a:pt x="20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079365" y="5290820"/>
            <a:ext cx="1981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G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844164" y="5178901"/>
            <a:ext cx="324485" cy="1026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y</a:t>
            </a:r>
            <a:endParaRPr sz="2400">
              <a:latin typeface="Comic Sans MS"/>
              <a:cs typeface="Comic Sans MS"/>
            </a:endParaRPr>
          </a:p>
          <a:p>
            <a:pPr marL="131445">
              <a:lnSpc>
                <a:spcPct val="100000"/>
              </a:lnSpc>
              <a:spcBef>
                <a:spcPts val="2120"/>
              </a:spcBef>
            </a:pPr>
            <a:r>
              <a:rPr sz="2400" dirty="0">
                <a:latin typeface="Comic Sans MS"/>
                <a:cs typeface="Comic Sans MS"/>
              </a:rPr>
              <a:t>x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506402" y="5093176"/>
            <a:ext cx="184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y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005262" y="4281487"/>
            <a:ext cx="1066800" cy="922655"/>
          </a:xfrm>
          <a:custGeom>
            <a:avLst/>
            <a:gdLst/>
            <a:ahLst/>
            <a:cxnLst/>
            <a:rect l="l" t="t" r="r" b="b"/>
            <a:pathLst>
              <a:path w="1066800" h="922654">
                <a:moveTo>
                  <a:pt x="0" y="0"/>
                </a:moveTo>
                <a:lnTo>
                  <a:pt x="1733" y="12446"/>
                </a:lnTo>
                <a:lnTo>
                  <a:pt x="2980" y="25134"/>
                </a:lnTo>
                <a:lnTo>
                  <a:pt x="4811" y="37660"/>
                </a:lnTo>
                <a:lnTo>
                  <a:pt x="8294" y="49625"/>
                </a:lnTo>
                <a:lnTo>
                  <a:pt x="16247" y="57606"/>
                </a:lnTo>
                <a:lnTo>
                  <a:pt x="50427" y="88969"/>
                </a:lnTo>
                <a:lnTo>
                  <a:pt x="60130" y="98394"/>
                </a:lnTo>
                <a:lnTo>
                  <a:pt x="86048" y="170586"/>
                </a:lnTo>
                <a:lnTo>
                  <a:pt x="101826" y="202952"/>
                </a:lnTo>
                <a:lnTo>
                  <a:pt x="127518" y="239568"/>
                </a:lnTo>
                <a:lnTo>
                  <a:pt x="134338" y="251894"/>
                </a:lnTo>
                <a:lnTo>
                  <a:pt x="165164" y="287014"/>
                </a:lnTo>
                <a:lnTo>
                  <a:pt x="191342" y="292923"/>
                </a:lnTo>
                <a:lnTo>
                  <a:pt x="204236" y="296038"/>
                </a:lnTo>
                <a:lnTo>
                  <a:pt x="212465" y="318925"/>
                </a:lnTo>
                <a:lnTo>
                  <a:pt x="221861" y="334112"/>
                </a:lnTo>
                <a:lnTo>
                  <a:pt x="237476" y="344166"/>
                </a:lnTo>
                <a:lnTo>
                  <a:pt x="264367" y="351652"/>
                </a:lnTo>
                <a:lnTo>
                  <a:pt x="271187" y="362307"/>
                </a:lnTo>
                <a:lnTo>
                  <a:pt x="311570" y="414539"/>
                </a:lnTo>
                <a:lnTo>
                  <a:pt x="358807" y="448335"/>
                </a:lnTo>
                <a:lnTo>
                  <a:pt x="383592" y="464591"/>
                </a:lnTo>
                <a:lnTo>
                  <a:pt x="399256" y="477158"/>
                </a:lnTo>
                <a:lnTo>
                  <a:pt x="412490" y="490046"/>
                </a:lnTo>
                <a:lnTo>
                  <a:pt x="426308" y="502612"/>
                </a:lnTo>
                <a:lnTo>
                  <a:pt x="443722" y="514216"/>
                </a:lnTo>
                <a:lnTo>
                  <a:pt x="455888" y="534657"/>
                </a:lnTo>
                <a:lnTo>
                  <a:pt x="478274" y="580993"/>
                </a:lnTo>
                <a:lnTo>
                  <a:pt x="518561" y="607543"/>
                </a:lnTo>
                <a:lnTo>
                  <a:pt x="581413" y="617195"/>
                </a:lnTo>
                <a:lnTo>
                  <a:pt x="605453" y="619455"/>
                </a:lnTo>
                <a:lnTo>
                  <a:pt x="628650" y="630605"/>
                </a:lnTo>
                <a:lnTo>
                  <a:pt x="650291" y="638065"/>
                </a:lnTo>
                <a:lnTo>
                  <a:pt x="673099" y="643279"/>
                </a:lnTo>
                <a:lnTo>
                  <a:pt x="699795" y="647691"/>
                </a:lnTo>
                <a:lnTo>
                  <a:pt x="707295" y="667462"/>
                </a:lnTo>
                <a:lnTo>
                  <a:pt x="715476" y="683304"/>
                </a:lnTo>
                <a:lnTo>
                  <a:pt x="728516" y="695457"/>
                </a:lnTo>
                <a:lnTo>
                  <a:pt x="750595" y="704160"/>
                </a:lnTo>
                <a:lnTo>
                  <a:pt x="765385" y="715764"/>
                </a:lnTo>
                <a:lnTo>
                  <a:pt x="779494" y="726405"/>
                </a:lnTo>
                <a:lnTo>
                  <a:pt x="794187" y="736405"/>
                </a:lnTo>
                <a:lnTo>
                  <a:pt x="810726" y="746084"/>
                </a:lnTo>
                <a:lnTo>
                  <a:pt x="820818" y="768129"/>
                </a:lnTo>
                <a:lnTo>
                  <a:pt x="833923" y="785763"/>
                </a:lnTo>
                <a:lnTo>
                  <a:pt x="852277" y="799385"/>
                </a:lnTo>
                <a:lnTo>
                  <a:pt x="878114" y="809398"/>
                </a:lnTo>
                <a:lnTo>
                  <a:pt x="925544" y="849398"/>
                </a:lnTo>
                <a:lnTo>
                  <a:pt x="951592" y="867392"/>
                </a:lnTo>
                <a:lnTo>
                  <a:pt x="980751" y="880413"/>
                </a:lnTo>
                <a:lnTo>
                  <a:pt x="999007" y="892499"/>
                </a:lnTo>
                <a:lnTo>
                  <a:pt x="1021831" y="904584"/>
                </a:lnTo>
                <a:lnTo>
                  <a:pt x="1045627" y="915065"/>
                </a:lnTo>
                <a:lnTo>
                  <a:pt x="1066800" y="922338"/>
                </a:lnTo>
                <a:lnTo>
                  <a:pt x="1055897" y="896804"/>
                </a:lnTo>
                <a:lnTo>
                  <a:pt x="1051119" y="885547"/>
                </a:lnTo>
                <a:lnTo>
                  <a:pt x="1047701" y="876858"/>
                </a:lnTo>
                <a:lnTo>
                  <a:pt x="1040881" y="859024"/>
                </a:lnTo>
                <a:lnTo>
                  <a:pt x="1038807" y="852178"/>
                </a:lnTo>
                <a:lnTo>
                  <a:pt x="1028440" y="849612"/>
                </a:lnTo>
                <a:lnTo>
                  <a:pt x="998051" y="819720"/>
                </a:lnTo>
                <a:lnTo>
                  <a:pt x="946862" y="770843"/>
                </a:lnTo>
                <a:lnTo>
                  <a:pt x="921656" y="746084"/>
                </a:lnTo>
                <a:lnTo>
                  <a:pt x="909021" y="730416"/>
                </a:lnTo>
                <a:lnTo>
                  <a:pt x="898330" y="713144"/>
                </a:lnTo>
                <a:lnTo>
                  <a:pt x="888416" y="696513"/>
                </a:lnTo>
                <a:lnTo>
                  <a:pt x="878114" y="682769"/>
                </a:lnTo>
                <a:lnTo>
                  <a:pt x="861170" y="665885"/>
                </a:lnTo>
                <a:lnTo>
                  <a:pt x="845975" y="654214"/>
                </a:lnTo>
                <a:lnTo>
                  <a:pt x="830002" y="644629"/>
                </a:lnTo>
                <a:lnTo>
                  <a:pt x="810726" y="634000"/>
                </a:lnTo>
                <a:lnTo>
                  <a:pt x="803200" y="616434"/>
                </a:lnTo>
                <a:lnTo>
                  <a:pt x="800229" y="616434"/>
                </a:lnTo>
                <a:lnTo>
                  <a:pt x="784807" y="598065"/>
                </a:lnTo>
                <a:lnTo>
                  <a:pt x="768463" y="573881"/>
                </a:lnTo>
                <a:lnTo>
                  <a:pt x="752021" y="552184"/>
                </a:lnTo>
                <a:lnTo>
                  <a:pt x="730719" y="534176"/>
                </a:lnTo>
                <a:lnTo>
                  <a:pt x="699795" y="521061"/>
                </a:lnTo>
                <a:lnTo>
                  <a:pt x="691825" y="515206"/>
                </a:lnTo>
                <a:lnTo>
                  <a:pt x="654989" y="480500"/>
                </a:lnTo>
                <a:lnTo>
                  <a:pt x="624162" y="431838"/>
                </a:lnTo>
                <a:lnTo>
                  <a:pt x="618023" y="424164"/>
                </a:lnTo>
                <a:lnTo>
                  <a:pt x="571240" y="401276"/>
                </a:lnTo>
                <a:lnTo>
                  <a:pt x="540138" y="374646"/>
                </a:lnTo>
                <a:lnTo>
                  <a:pt x="526336" y="359045"/>
                </a:lnTo>
                <a:lnTo>
                  <a:pt x="512146" y="344807"/>
                </a:lnTo>
                <a:lnTo>
                  <a:pt x="499722" y="325289"/>
                </a:lnTo>
                <a:lnTo>
                  <a:pt x="481174" y="306733"/>
                </a:lnTo>
                <a:lnTo>
                  <a:pt x="458933" y="291385"/>
                </a:lnTo>
                <a:lnTo>
                  <a:pt x="435428" y="281492"/>
                </a:lnTo>
                <a:lnTo>
                  <a:pt x="409331" y="260678"/>
                </a:lnTo>
                <a:lnTo>
                  <a:pt x="383721" y="239461"/>
                </a:lnTo>
                <a:lnTo>
                  <a:pt x="332792" y="196789"/>
                </a:lnTo>
                <a:lnTo>
                  <a:pt x="318294" y="183500"/>
                </a:lnTo>
                <a:lnTo>
                  <a:pt x="306225" y="171976"/>
                </a:lnTo>
                <a:lnTo>
                  <a:pt x="292407" y="162377"/>
                </a:lnTo>
                <a:lnTo>
                  <a:pt x="272661" y="154863"/>
                </a:lnTo>
                <a:lnTo>
                  <a:pt x="258908" y="139770"/>
                </a:lnTo>
                <a:lnTo>
                  <a:pt x="245058" y="128447"/>
                </a:lnTo>
                <a:lnTo>
                  <a:pt x="230236" y="117926"/>
                </a:lnTo>
                <a:lnTo>
                  <a:pt x="213567" y="105239"/>
                </a:lnTo>
                <a:lnTo>
                  <a:pt x="195748" y="87058"/>
                </a:lnTo>
                <a:lnTo>
                  <a:pt x="179096" y="66951"/>
                </a:lnTo>
                <a:lnTo>
                  <a:pt x="160499" y="48448"/>
                </a:lnTo>
                <a:lnTo>
                  <a:pt x="136848" y="35079"/>
                </a:lnTo>
                <a:lnTo>
                  <a:pt x="104677" y="24906"/>
                </a:lnTo>
                <a:lnTo>
                  <a:pt x="69202" y="15935"/>
                </a:lnTo>
                <a:lnTo>
                  <a:pt x="0" y="0"/>
                </a:lnTo>
                <a:close/>
              </a:path>
              <a:path w="1066800" h="922654">
                <a:moveTo>
                  <a:pt x="799970" y="608893"/>
                </a:moveTo>
                <a:lnTo>
                  <a:pt x="800877" y="611541"/>
                </a:lnTo>
                <a:lnTo>
                  <a:pt x="800229" y="616434"/>
                </a:lnTo>
                <a:lnTo>
                  <a:pt x="803200" y="616434"/>
                </a:lnTo>
                <a:lnTo>
                  <a:pt x="799970" y="608893"/>
                </a:lnTo>
                <a:close/>
              </a:path>
            </a:pathLst>
          </a:custGeom>
          <a:solidFill>
            <a:srgbClr val="7B1142">
              <a:alpha val="478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05262" y="4281487"/>
            <a:ext cx="1066800" cy="922655"/>
          </a:xfrm>
          <a:custGeom>
            <a:avLst/>
            <a:gdLst/>
            <a:ahLst/>
            <a:cxnLst/>
            <a:rect l="l" t="t" r="r" b="b"/>
            <a:pathLst>
              <a:path w="1066800" h="922654">
                <a:moveTo>
                  <a:pt x="0" y="0"/>
                </a:moveTo>
                <a:lnTo>
                  <a:pt x="1733" y="12446"/>
                </a:lnTo>
                <a:lnTo>
                  <a:pt x="2980" y="25133"/>
                </a:lnTo>
                <a:lnTo>
                  <a:pt x="4811" y="37659"/>
                </a:lnTo>
                <a:lnTo>
                  <a:pt x="8294" y="49624"/>
                </a:lnTo>
                <a:lnTo>
                  <a:pt x="16247" y="57605"/>
                </a:lnTo>
                <a:lnTo>
                  <a:pt x="33045" y="73046"/>
                </a:lnTo>
                <a:lnTo>
                  <a:pt x="50427" y="88969"/>
                </a:lnTo>
                <a:lnTo>
                  <a:pt x="60130" y="98394"/>
                </a:lnTo>
                <a:lnTo>
                  <a:pt x="74158" y="137417"/>
                </a:lnTo>
                <a:lnTo>
                  <a:pt x="86048" y="170585"/>
                </a:lnTo>
                <a:lnTo>
                  <a:pt x="101826" y="202951"/>
                </a:lnTo>
                <a:lnTo>
                  <a:pt x="127518" y="239568"/>
                </a:lnTo>
                <a:lnTo>
                  <a:pt x="134338" y="251894"/>
                </a:lnTo>
                <a:lnTo>
                  <a:pt x="136978" y="261813"/>
                </a:lnTo>
                <a:lnTo>
                  <a:pt x="141368" y="271091"/>
                </a:lnTo>
                <a:lnTo>
                  <a:pt x="153436" y="281492"/>
                </a:lnTo>
                <a:lnTo>
                  <a:pt x="165164" y="287013"/>
                </a:lnTo>
                <a:lnTo>
                  <a:pt x="178059" y="290369"/>
                </a:lnTo>
                <a:lnTo>
                  <a:pt x="191342" y="292922"/>
                </a:lnTo>
                <a:lnTo>
                  <a:pt x="204236" y="296037"/>
                </a:lnTo>
                <a:lnTo>
                  <a:pt x="212465" y="318925"/>
                </a:lnTo>
                <a:lnTo>
                  <a:pt x="221861" y="334112"/>
                </a:lnTo>
                <a:lnTo>
                  <a:pt x="237476" y="344165"/>
                </a:lnTo>
                <a:lnTo>
                  <a:pt x="264367" y="351651"/>
                </a:lnTo>
                <a:lnTo>
                  <a:pt x="271187" y="362306"/>
                </a:lnTo>
                <a:lnTo>
                  <a:pt x="311571" y="414538"/>
                </a:lnTo>
                <a:lnTo>
                  <a:pt x="358807" y="448334"/>
                </a:lnTo>
                <a:lnTo>
                  <a:pt x="383591" y="464591"/>
                </a:lnTo>
                <a:lnTo>
                  <a:pt x="399256" y="477157"/>
                </a:lnTo>
                <a:lnTo>
                  <a:pt x="412490" y="490045"/>
                </a:lnTo>
                <a:lnTo>
                  <a:pt x="426308" y="502612"/>
                </a:lnTo>
                <a:lnTo>
                  <a:pt x="443722" y="514216"/>
                </a:lnTo>
                <a:lnTo>
                  <a:pt x="455887" y="534657"/>
                </a:lnTo>
                <a:lnTo>
                  <a:pt x="478274" y="580993"/>
                </a:lnTo>
                <a:lnTo>
                  <a:pt x="518561" y="607543"/>
                </a:lnTo>
                <a:lnTo>
                  <a:pt x="581413" y="617195"/>
                </a:lnTo>
                <a:lnTo>
                  <a:pt x="605452" y="619455"/>
                </a:lnTo>
                <a:lnTo>
                  <a:pt x="628649" y="630604"/>
                </a:lnTo>
                <a:lnTo>
                  <a:pt x="650291" y="638064"/>
                </a:lnTo>
                <a:lnTo>
                  <a:pt x="673099" y="643278"/>
                </a:lnTo>
                <a:lnTo>
                  <a:pt x="699795" y="647689"/>
                </a:lnTo>
                <a:lnTo>
                  <a:pt x="707295" y="667462"/>
                </a:lnTo>
                <a:lnTo>
                  <a:pt x="715476" y="683304"/>
                </a:lnTo>
                <a:lnTo>
                  <a:pt x="728516" y="695456"/>
                </a:lnTo>
                <a:lnTo>
                  <a:pt x="750595" y="704159"/>
                </a:lnTo>
                <a:lnTo>
                  <a:pt x="765385" y="715763"/>
                </a:lnTo>
                <a:lnTo>
                  <a:pt x="779494" y="726405"/>
                </a:lnTo>
                <a:lnTo>
                  <a:pt x="794187" y="736405"/>
                </a:lnTo>
                <a:lnTo>
                  <a:pt x="810726" y="746084"/>
                </a:lnTo>
                <a:lnTo>
                  <a:pt x="820818" y="768129"/>
                </a:lnTo>
                <a:lnTo>
                  <a:pt x="833923" y="785762"/>
                </a:lnTo>
                <a:lnTo>
                  <a:pt x="852276" y="799385"/>
                </a:lnTo>
                <a:lnTo>
                  <a:pt x="878114" y="809398"/>
                </a:lnTo>
                <a:lnTo>
                  <a:pt x="901440" y="829157"/>
                </a:lnTo>
                <a:lnTo>
                  <a:pt x="925544" y="849397"/>
                </a:lnTo>
                <a:lnTo>
                  <a:pt x="951592" y="867392"/>
                </a:lnTo>
                <a:lnTo>
                  <a:pt x="980750" y="880413"/>
                </a:lnTo>
                <a:lnTo>
                  <a:pt x="999007" y="892498"/>
                </a:lnTo>
                <a:lnTo>
                  <a:pt x="1021831" y="904584"/>
                </a:lnTo>
                <a:lnTo>
                  <a:pt x="1045627" y="915065"/>
                </a:lnTo>
                <a:lnTo>
                  <a:pt x="1066799" y="922337"/>
                </a:lnTo>
                <a:lnTo>
                  <a:pt x="1055897" y="896803"/>
                </a:lnTo>
                <a:lnTo>
                  <a:pt x="1051118" y="885546"/>
                </a:lnTo>
                <a:lnTo>
                  <a:pt x="1047700" y="876857"/>
                </a:lnTo>
                <a:lnTo>
                  <a:pt x="1040880" y="859023"/>
                </a:lnTo>
                <a:lnTo>
                  <a:pt x="1038807" y="852178"/>
                </a:lnTo>
                <a:lnTo>
                  <a:pt x="1028440" y="849611"/>
                </a:lnTo>
                <a:lnTo>
                  <a:pt x="1023256" y="844478"/>
                </a:lnTo>
                <a:lnTo>
                  <a:pt x="998051" y="819719"/>
                </a:lnTo>
                <a:lnTo>
                  <a:pt x="972456" y="795281"/>
                </a:lnTo>
                <a:lnTo>
                  <a:pt x="946862" y="770842"/>
                </a:lnTo>
                <a:lnTo>
                  <a:pt x="921656" y="746084"/>
                </a:lnTo>
                <a:lnTo>
                  <a:pt x="909021" y="730415"/>
                </a:lnTo>
                <a:lnTo>
                  <a:pt x="898330" y="713143"/>
                </a:lnTo>
                <a:lnTo>
                  <a:pt x="888416" y="696512"/>
                </a:lnTo>
                <a:lnTo>
                  <a:pt x="878114" y="682769"/>
                </a:lnTo>
                <a:lnTo>
                  <a:pt x="861169" y="665884"/>
                </a:lnTo>
                <a:lnTo>
                  <a:pt x="845975" y="654213"/>
                </a:lnTo>
                <a:lnTo>
                  <a:pt x="830003" y="644628"/>
                </a:lnTo>
                <a:lnTo>
                  <a:pt x="810726" y="634000"/>
                </a:lnTo>
                <a:lnTo>
                  <a:pt x="799970" y="608893"/>
                </a:lnTo>
                <a:lnTo>
                  <a:pt x="800877" y="611540"/>
                </a:lnTo>
                <a:lnTo>
                  <a:pt x="800229" y="616433"/>
                </a:lnTo>
                <a:lnTo>
                  <a:pt x="784807" y="598065"/>
                </a:lnTo>
                <a:lnTo>
                  <a:pt x="768463" y="573880"/>
                </a:lnTo>
                <a:lnTo>
                  <a:pt x="752021" y="552183"/>
                </a:lnTo>
                <a:lnTo>
                  <a:pt x="730719" y="534175"/>
                </a:lnTo>
                <a:lnTo>
                  <a:pt x="699795" y="521060"/>
                </a:lnTo>
                <a:lnTo>
                  <a:pt x="691825" y="515205"/>
                </a:lnTo>
                <a:lnTo>
                  <a:pt x="654989" y="480500"/>
                </a:lnTo>
                <a:lnTo>
                  <a:pt x="624162" y="431837"/>
                </a:lnTo>
                <a:lnTo>
                  <a:pt x="618023" y="424164"/>
                </a:lnTo>
                <a:lnTo>
                  <a:pt x="571240" y="401276"/>
                </a:lnTo>
                <a:lnTo>
                  <a:pt x="540138" y="374646"/>
                </a:lnTo>
                <a:lnTo>
                  <a:pt x="526337" y="359044"/>
                </a:lnTo>
                <a:lnTo>
                  <a:pt x="512146" y="344807"/>
                </a:lnTo>
                <a:lnTo>
                  <a:pt x="499722" y="325288"/>
                </a:lnTo>
                <a:lnTo>
                  <a:pt x="481174" y="306732"/>
                </a:lnTo>
                <a:lnTo>
                  <a:pt x="458933" y="291385"/>
                </a:lnTo>
                <a:lnTo>
                  <a:pt x="435428" y="281492"/>
                </a:lnTo>
                <a:lnTo>
                  <a:pt x="409331" y="260677"/>
                </a:lnTo>
                <a:lnTo>
                  <a:pt x="383721" y="239461"/>
                </a:lnTo>
                <a:lnTo>
                  <a:pt x="358305" y="218084"/>
                </a:lnTo>
                <a:lnTo>
                  <a:pt x="332791" y="196788"/>
                </a:lnTo>
                <a:lnTo>
                  <a:pt x="318293" y="183499"/>
                </a:lnTo>
                <a:lnTo>
                  <a:pt x="306225" y="171975"/>
                </a:lnTo>
                <a:lnTo>
                  <a:pt x="292407" y="162377"/>
                </a:lnTo>
                <a:lnTo>
                  <a:pt x="272661" y="154863"/>
                </a:lnTo>
                <a:lnTo>
                  <a:pt x="258908" y="139770"/>
                </a:lnTo>
                <a:lnTo>
                  <a:pt x="245058" y="128447"/>
                </a:lnTo>
                <a:lnTo>
                  <a:pt x="230236" y="117925"/>
                </a:lnTo>
                <a:lnTo>
                  <a:pt x="213567" y="105238"/>
                </a:lnTo>
                <a:lnTo>
                  <a:pt x="195748" y="87057"/>
                </a:lnTo>
                <a:lnTo>
                  <a:pt x="179095" y="66950"/>
                </a:lnTo>
                <a:lnTo>
                  <a:pt x="160499" y="48448"/>
                </a:lnTo>
                <a:lnTo>
                  <a:pt x="136848" y="35079"/>
                </a:lnTo>
                <a:lnTo>
                  <a:pt x="104677" y="24905"/>
                </a:lnTo>
                <a:lnTo>
                  <a:pt x="69202" y="15935"/>
                </a:lnTo>
                <a:lnTo>
                  <a:pt x="33337" y="7767"/>
                </a:lnTo>
                <a:lnTo>
                  <a:pt x="0" y="0"/>
                </a:lnTo>
                <a:close/>
              </a:path>
            </a:pathLst>
          </a:custGeom>
          <a:ln w="57149">
            <a:solidFill>
              <a:srgbClr val="7B11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333240" y="4916170"/>
            <a:ext cx="1790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C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475393" y="4298950"/>
            <a:ext cx="563245" cy="597535"/>
          </a:xfrm>
          <a:custGeom>
            <a:avLst/>
            <a:gdLst/>
            <a:ahLst/>
            <a:cxnLst/>
            <a:rect l="l" t="t" r="r" b="b"/>
            <a:pathLst>
              <a:path w="563245" h="597535">
                <a:moveTo>
                  <a:pt x="99398" y="491788"/>
                </a:moveTo>
                <a:lnTo>
                  <a:pt x="0" y="597277"/>
                </a:lnTo>
                <a:lnTo>
                  <a:pt x="11400" y="588732"/>
                </a:lnTo>
                <a:lnTo>
                  <a:pt x="17618" y="583605"/>
                </a:lnTo>
                <a:lnTo>
                  <a:pt x="33826" y="570027"/>
                </a:lnTo>
                <a:lnTo>
                  <a:pt x="33214" y="570027"/>
                </a:lnTo>
                <a:lnTo>
                  <a:pt x="51822" y="555407"/>
                </a:lnTo>
                <a:lnTo>
                  <a:pt x="76065" y="532604"/>
                </a:lnTo>
                <a:lnTo>
                  <a:pt x="91854" y="509480"/>
                </a:lnTo>
                <a:lnTo>
                  <a:pt x="99398" y="491788"/>
                </a:lnTo>
                <a:close/>
              </a:path>
              <a:path w="563245" h="597535">
                <a:moveTo>
                  <a:pt x="35643" y="568505"/>
                </a:moveTo>
                <a:lnTo>
                  <a:pt x="34331" y="569186"/>
                </a:lnTo>
                <a:lnTo>
                  <a:pt x="33214" y="570027"/>
                </a:lnTo>
                <a:lnTo>
                  <a:pt x="33826" y="570027"/>
                </a:lnTo>
                <a:lnTo>
                  <a:pt x="35643" y="568505"/>
                </a:lnTo>
                <a:close/>
              </a:path>
              <a:path w="563245" h="597535">
                <a:moveTo>
                  <a:pt x="461831" y="107146"/>
                </a:moveTo>
                <a:lnTo>
                  <a:pt x="427017" y="140134"/>
                </a:lnTo>
                <a:lnTo>
                  <a:pt x="420927" y="144085"/>
                </a:lnTo>
                <a:lnTo>
                  <a:pt x="407194" y="150707"/>
                </a:lnTo>
                <a:lnTo>
                  <a:pt x="401105" y="154659"/>
                </a:lnTo>
                <a:lnTo>
                  <a:pt x="347858" y="202510"/>
                </a:lnTo>
                <a:lnTo>
                  <a:pt x="298496" y="252924"/>
                </a:lnTo>
                <a:lnTo>
                  <a:pt x="261574" y="295080"/>
                </a:lnTo>
                <a:lnTo>
                  <a:pt x="226492" y="337113"/>
                </a:lnTo>
                <a:lnTo>
                  <a:pt x="191112" y="378490"/>
                </a:lnTo>
                <a:lnTo>
                  <a:pt x="153294" y="418678"/>
                </a:lnTo>
                <a:lnTo>
                  <a:pt x="110900" y="457142"/>
                </a:lnTo>
                <a:lnTo>
                  <a:pt x="102397" y="484753"/>
                </a:lnTo>
                <a:lnTo>
                  <a:pt x="99398" y="491788"/>
                </a:lnTo>
                <a:lnTo>
                  <a:pt x="461831" y="107146"/>
                </a:lnTo>
                <a:close/>
              </a:path>
              <a:path w="563245" h="597535">
                <a:moveTo>
                  <a:pt x="464509" y="104304"/>
                </a:moveTo>
                <a:lnTo>
                  <a:pt x="461831" y="107146"/>
                </a:lnTo>
                <a:lnTo>
                  <a:pt x="462806" y="106222"/>
                </a:lnTo>
                <a:lnTo>
                  <a:pt x="464509" y="104304"/>
                </a:lnTo>
                <a:close/>
              </a:path>
              <a:path w="563245" h="597535">
                <a:moveTo>
                  <a:pt x="562791" y="0"/>
                </a:moveTo>
                <a:lnTo>
                  <a:pt x="527001" y="33912"/>
                </a:lnTo>
                <a:lnTo>
                  <a:pt x="464509" y="104304"/>
                </a:lnTo>
                <a:lnTo>
                  <a:pt x="562791" y="0"/>
                </a:lnTo>
                <a:close/>
              </a:path>
            </a:pathLst>
          </a:custGeom>
          <a:solidFill>
            <a:srgbClr val="FC7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75393" y="4298950"/>
            <a:ext cx="563245" cy="597535"/>
          </a:xfrm>
          <a:custGeom>
            <a:avLst/>
            <a:gdLst/>
            <a:ahLst/>
            <a:cxnLst/>
            <a:rect l="l" t="t" r="r" b="b"/>
            <a:pathLst>
              <a:path w="563245" h="597535">
                <a:moveTo>
                  <a:pt x="562792" y="0"/>
                </a:moveTo>
                <a:lnTo>
                  <a:pt x="527002" y="33911"/>
                </a:lnTo>
                <a:lnTo>
                  <a:pt x="494905" y="70066"/>
                </a:lnTo>
                <a:lnTo>
                  <a:pt x="462807" y="106221"/>
                </a:lnTo>
                <a:lnTo>
                  <a:pt x="427017" y="140133"/>
                </a:lnTo>
                <a:lnTo>
                  <a:pt x="420928" y="144085"/>
                </a:lnTo>
                <a:lnTo>
                  <a:pt x="414062" y="147396"/>
                </a:lnTo>
                <a:lnTo>
                  <a:pt x="407195" y="150707"/>
                </a:lnTo>
                <a:lnTo>
                  <a:pt x="374142" y="177944"/>
                </a:lnTo>
                <a:lnTo>
                  <a:pt x="322546" y="227717"/>
                </a:lnTo>
                <a:lnTo>
                  <a:pt x="261575" y="295080"/>
                </a:lnTo>
                <a:lnTo>
                  <a:pt x="226493" y="337113"/>
                </a:lnTo>
                <a:lnTo>
                  <a:pt x="191113" y="378490"/>
                </a:lnTo>
                <a:lnTo>
                  <a:pt x="153295" y="418678"/>
                </a:lnTo>
                <a:lnTo>
                  <a:pt x="110900" y="457143"/>
                </a:lnTo>
                <a:lnTo>
                  <a:pt x="102398" y="484753"/>
                </a:lnTo>
                <a:lnTo>
                  <a:pt x="91855" y="509479"/>
                </a:lnTo>
                <a:lnTo>
                  <a:pt x="76065" y="532603"/>
                </a:lnTo>
                <a:lnTo>
                  <a:pt x="51822" y="555407"/>
                </a:lnTo>
                <a:lnTo>
                  <a:pt x="33214" y="570027"/>
                </a:lnTo>
                <a:lnTo>
                  <a:pt x="34332" y="569186"/>
                </a:lnTo>
                <a:lnTo>
                  <a:pt x="35644" y="568505"/>
                </a:lnTo>
                <a:lnTo>
                  <a:pt x="17619" y="583605"/>
                </a:lnTo>
                <a:lnTo>
                  <a:pt x="11400" y="588731"/>
                </a:lnTo>
                <a:lnTo>
                  <a:pt x="0" y="597276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38526" y="4917588"/>
            <a:ext cx="1158240" cy="0"/>
          </a:xfrm>
          <a:custGeom>
            <a:avLst/>
            <a:gdLst/>
            <a:ahLst/>
            <a:cxnLst/>
            <a:rect l="l" t="t" r="r" b="b"/>
            <a:pathLst>
              <a:path w="1158239">
                <a:moveTo>
                  <a:pt x="0" y="0"/>
                </a:moveTo>
                <a:lnTo>
                  <a:pt x="1157859" y="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38184" y="4298950"/>
            <a:ext cx="1066800" cy="20955"/>
          </a:xfrm>
          <a:custGeom>
            <a:avLst/>
            <a:gdLst/>
            <a:ahLst/>
            <a:cxnLst/>
            <a:rect l="l" t="t" r="r" b="b"/>
            <a:pathLst>
              <a:path w="1066800" h="20954">
                <a:moveTo>
                  <a:pt x="0" y="0"/>
                </a:moveTo>
                <a:lnTo>
                  <a:pt x="50779" y="1242"/>
                </a:lnTo>
                <a:lnTo>
                  <a:pt x="101546" y="2521"/>
                </a:lnTo>
                <a:lnTo>
                  <a:pt x="152303" y="3826"/>
                </a:lnTo>
                <a:lnTo>
                  <a:pt x="203053" y="5148"/>
                </a:lnTo>
                <a:lnTo>
                  <a:pt x="253796" y="6476"/>
                </a:lnTo>
                <a:lnTo>
                  <a:pt x="304535" y="7802"/>
                </a:lnTo>
                <a:lnTo>
                  <a:pt x="355272" y="9114"/>
                </a:lnTo>
                <a:lnTo>
                  <a:pt x="406009" y="10403"/>
                </a:lnTo>
                <a:lnTo>
                  <a:pt x="456748" y="11658"/>
                </a:lnTo>
                <a:lnTo>
                  <a:pt x="507491" y="12870"/>
                </a:lnTo>
                <a:lnTo>
                  <a:pt x="558240" y="14030"/>
                </a:lnTo>
                <a:lnTo>
                  <a:pt x="608997" y="15126"/>
                </a:lnTo>
                <a:lnTo>
                  <a:pt x="659765" y="16149"/>
                </a:lnTo>
                <a:lnTo>
                  <a:pt x="710544" y="17089"/>
                </a:lnTo>
                <a:lnTo>
                  <a:pt x="761338" y="17936"/>
                </a:lnTo>
                <a:lnTo>
                  <a:pt x="812147" y="18680"/>
                </a:lnTo>
                <a:lnTo>
                  <a:pt x="862975" y="19311"/>
                </a:lnTo>
                <a:lnTo>
                  <a:pt x="913823" y="19819"/>
                </a:lnTo>
                <a:lnTo>
                  <a:pt x="964693" y="20194"/>
                </a:lnTo>
                <a:lnTo>
                  <a:pt x="1015587" y="20427"/>
                </a:lnTo>
                <a:lnTo>
                  <a:pt x="1066507" y="20507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58482" y="4319456"/>
            <a:ext cx="563245" cy="605155"/>
          </a:xfrm>
          <a:custGeom>
            <a:avLst/>
            <a:gdLst/>
            <a:ahLst/>
            <a:cxnLst/>
            <a:rect l="l" t="t" r="r" b="b"/>
            <a:pathLst>
              <a:path w="563245" h="605154">
                <a:moveTo>
                  <a:pt x="283328" y="300406"/>
                </a:moveTo>
                <a:lnTo>
                  <a:pt x="0" y="604968"/>
                </a:lnTo>
                <a:lnTo>
                  <a:pt x="3174" y="604621"/>
                </a:lnTo>
                <a:lnTo>
                  <a:pt x="10623" y="603472"/>
                </a:lnTo>
                <a:lnTo>
                  <a:pt x="68471" y="563192"/>
                </a:lnTo>
                <a:lnTo>
                  <a:pt x="114074" y="517878"/>
                </a:lnTo>
                <a:lnTo>
                  <a:pt x="128520" y="492177"/>
                </a:lnTo>
                <a:lnTo>
                  <a:pt x="154075" y="476436"/>
                </a:lnTo>
                <a:lnTo>
                  <a:pt x="172828" y="459814"/>
                </a:lnTo>
                <a:lnTo>
                  <a:pt x="186529" y="440148"/>
                </a:lnTo>
                <a:lnTo>
                  <a:pt x="196926" y="415274"/>
                </a:lnTo>
                <a:lnTo>
                  <a:pt x="208732" y="400134"/>
                </a:lnTo>
                <a:lnTo>
                  <a:pt x="213509" y="393913"/>
                </a:lnTo>
                <a:lnTo>
                  <a:pt x="221914" y="383526"/>
                </a:lnTo>
                <a:lnTo>
                  <a:pt x="230222" y="372978"/>
                </a:lnTo>
                <a:lnTo>
                  <a:pt x="238724" y="362431"/>
                </a:lnTo>
                <a:lnTo>
                  <a:pt x="247712" y="352044"/>
                </a:lnTo>
                <a:lnTo>
                  <a:pt x="260182" y="336876"/>
                </a:lnTo>
                <a:lnTo>
                  <a:pt x="270514" y="321709"/>
                </a:lnTo>
                <a:lnTo>
                  <a:pt x="280068" y="305902"/>
                </a:lnTo>
                <a:lnTo>
                  <a:pt x="283328" y="300406"/>
                </a:lnTo>
                <a:close/>
              </a:path>
              <a:path w="563245" h="605154">
                <a:moveTo>
                  <a:pt x="306285" y="275730"/>
                </a:moveTo>
                <a:lnTo>
                  <a:pt x="303130" y="278412"/>
                </a:lnTo>
                <a:lnTo>
                  <a:pt x="290206" y="288813"/>
                </a:lnTo>
                <a:lnTo>
                  <a:pt x="283328" y="300406"/>
                </a:lnTo>
                <a:lnTo>
                  <a:pt x="306285" y="275730"/>
                </a:lnTo>
                <a:close/>
              </a:path>
              <a:path w="563245" h="605154">
                <a:moveTo>
                  <a:pt x="313165" y="268334"/>
                </a:moveTo>
                <a:lnTo>
                  <a:pt x="306285" y="275730"/>
                </a:lnTo>
                <a:lnTo>
                  <a:pt x="308863" y="273538"/>
                </a:lnTo>
                <a:lnTo>
                  <a:pt x="313165" y="268334"/>
                </a:lnTo>
                <a:close/>
              </a:path>
              <a:path w="563245" h="605154">
                <a:moveTo>
                  <a:pt x="343563" y="235658"/>
                </a:moveTo>
                <a:lnTo>
                  <a:pt x="335551" y="242297"/>
                </a:lnTo>
                <a:lnTo>
                  <a:pt x="324410" y="253779"/>
                </a:lnTo>
                <a:lnTo>
                  <a:pt x="313818" y="267543"/>
                </a:lnTo>
                <a:lnTo>
                  <a:pt x="313165" y="268334"/>
                </a:lnTo>
                <a:lnTo>
                  <a:pt x="343563" y="235658"/>
                </a:lnTo>
                <a:close/>
              </a:path>
              <a:path w="563245" h="605154">
                <a:moveTo>
                  <a:pt x="454791" y="116094"/>
                </a:moveTo>
                <a:lnTo>
                  <a:pt x="343563" y="235658"/>
                </a:lnTo>
                <a:lnTo>
                  <a:pt x="348248" y="231776"/>
                </a:lnTo>
                <a:lnTo>
                  <a:pt x="361722" y="221575"/>
                </a:lnTo>
                <a:lnTo>
                  <a:pt x="375196" y="211054"/>
                </a:lnTo>
                <a:lnTo>
                  <a:pt x="381414" y="205927"/>
                </a:lnTo>
                <a:lnTo>
                  <a:pt x="388669" y="202510"/>
                </a:lnTo>
                <a:lnTo>
                  <a:pt x="392814" y="197383"/>
                </a:lnTo>
                <a:lnTo>
                  <a:pt x="416135" y="167517"/>
                </a:lnTo>
                <a:lnTo>
                  <a:pt x="438678" y="137250"/>
                </a:lnTo>
                <a:lnTo>
                  <a:pt x="454791" y="116094"/>
                </a:lnTo>
                <a:close/>
              </a:path>
              <a:path w="563245" h="605154">
                <a:moveTo>
                  <a:pt x="494819" y="73067"/>
                </a:moveTo>
                <a:lnTo>
                  <a:pt x="486096" y="77757"/>
                </a:lnTo>
                <a:lnTo>
                  <a:pt x="461609" y="107143"/>
                </a:lnTo>
                <a:lnTo>
                  <a:pt x="454791" y="116094"/>
                </a:lnTo>
                <a:lnTo>
                  <a:pt x="494819" y="73067"/>
                </a:lnTo>
                <a:close/>
              </a:path>
              <a:path w="563245" h="605154">
                <a:moveTo>
                  <a:pt x="515073" y="51295"/>
                </a:moveTo>
                <a:lnTo>
                  <a:pt x="494819" y="73067"/>
                </a:lnTo>
                <a:lnTo>
                  <a:pt x="511699" y="63992"/>
                </a:lnTo>
                <a:lnTo>
                  <a:pt x="512914" y="63124"/>
                </a:lnTo>
                <a:lnTo>
                  <a:pt x="509270" y="60814"/>
                </a:lnTo>
                <a:lnTo>
                  <a:pt x="515073" y="51295"/>
                </a:lnTo>
                <a:close/>
              </a:path>
              <a:path w="563245" h="605154">
                <a:moveTo>
                  <a:pt x="533337" y="31662"/>
                </a:moveTo>
                <a:lnTo>
                  <a:pt x="526388" y="36863"/>
                </a:lnTo>
                <a:lnTo>
                  <a:pt x="520298" y="42724"/>
                </a:lnTo>
                <a:lnTo>
                  <a:pt x="515073" y="51295"/>
                </a:lnTo>
                <a:lnTo>
                  <a:pt x="533337" y="31662"/>
                </a:lnTo>
                <a:close/>
              </a:path>
              <a:path w="563245" h="605154">
                <a:moveTo>
                  <a:pt x="562792" y="0"/>
                </a:moveTo>
                <a:lnTo>
                  <a:pt x="533337" y="31662"/>
                </a:lnTo>
                <a:lnTo>
                  <a:pt x="540121" y="26742"/>
                </a:lnTo>
                <a:lnTo>
                  <a:pt x="546210" y="21362"/>
                </a:lnTo>
                <a:lnTo>
                  <a:pt x="550696" y="16102"/>
                </a:lnTo>
                <a:lnTo>
                  <a:pt x="554890" y="10681"/>
                </a:lnTo>
                <a:lnTo>
                  <a:pt x="562792" y="0"/>
                </a:lnTo>
                <a:close/>
              </a:path>
            </a:pathLst>
          </a:custGeom>
          <a:solidFill>
            <a:srgbClr val="FC7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58481" y="4319456"/>
            <a:ext cx="563245" cy="605155"/>
          </a:xfrm>
          <a:custGeom>
            <a:avLst/>
            <a:gdLst/>
            <a:ahLst/>
            <a:cxnLst/>
            <a:rect l="l" t="t" r="r" b="b"/>
            <a:pathLst>
              <a:path w="563245" h="605154">
                <a:moveTo>
                  <a:pt x="562792" y="0"/>
                </a:moveTo>
                <a:lnTo>
                  <a:pt x="558889" y="5260"/>
                </a:lnTo>
                <a:lnTo>
                  <a:pt x="554889" y="10680"/>
                </a:lnTo>
                <a:lnTo>
                  <a:pt x="550695" y="16101"/>
                </a:lnTo>
                <a:lnTo>
                  <a:pt x="546209" y="21361"/>
                </a:lnTo>
                <a:lnTo>
                  <a:pt x="540120" y="26742"/>
                </a:lnTo>
                <a:lnTo>
                  <a:pt x="533254" y="31722"/>
                </a:lnTo>
                <a:lnTo>
                  <a:pt x="526387" y="36862"/>
                </a:lnTo>
                <a:lnTo>
                  <a:pt x="520298" y="42723"/>
                </a:lnTo>
                <a:lnTo>
                  <a:pt x="509269" y="60814"/>
                </a:lnTo>
                <a:lnTo>
                  <a:pt x="512913" y="63124"/>
                </a:lnTo>
                <a:lnTo>
                  <a:pt x="511699" y="63992"/>
                </a:lnTo>
                <a:lnTo>
                  <a:pt x="486095" y="77757"/>
                </a:lnTo>
                <a:lnTo>
                  <a:pt x="461609" y="107143"/>
                </a:lnTo>
                <a:lnTo>
                  <a:pt x="438677" y="137249"/>
                </a:lnTo>
                <a:lnTo>
                  <a:pt x="416135" y="167516"/>
                </a:lnTo>
                <a:lnTo>
                  <a:pt x="392814" y="197383"/>
                </a:lnTo>
                <a:lnTo>
                  <a:pt x="388669" y="202510"/>
                </a:lnTo>
                <a:lnTo>
                  <a:pt x="381413" y="205928"/>
                </a:lnTo>
                <a:lnTo>
                  <a:pt x="375195" y="211055"/>
                </a:lnTo>
                <a:lnTo>
                  <a:pt x="361721" y="221575"/>
                </a:lnTo>
                <a:lnTo>
                  <a:pt x="348247" y="231776"/>
                </a:lnTo>
                <a:lnTo>
                  <a:pt x="335550" y="242296"/>
                </a:lnTo>
                <a:lnTo>
                  <a:pt x="324409" y="253778"/>
                </a:lnTo>
                <a:lnTo>
                  <a:pt x="313818" y="267543"/>
                </a:lnTo>
                <a:lnTo>
                  <a:pt x="308862" y="273538"/>
                </a:lnTo>
                <a:lnTo>
                  <a:pt x="303129" y="278411"/>
                </a:lnTo>
                <a:lnTo>
                  <a:pt x="290206" y="288812"/>
                </a:lnTo>
                <a:lnTo>
                  <a:pt x="280068" y="305901"/>
                </a:lnTo>
                <a:lnTo>
                  <a:pt x="270513" y="321709"/>
                </a:lnTo>
                <a:lnTo>
                  <a:pt x="260181" y="336876"/>
                </a:lnTo>
                <a:lnTo>
                  <a:pt x="247711" y="352043"/>
                </a:lnTo>
                <a:lnTo>
                  <a:pt x="238723" y="362430"/>
                </a:lnTo>
                <a:lnTo>
                  <a:pt x="230221" y="372978"/>
                </a:lnTo>
                <a:lnTo>
                  <a:pt x="221913" y="383525"/>
                </a:lnTo>
                <a:lnTo>
                  <a:pt x="213509" y="393912"/>
                </a:lnTo>
                <a:lnTo>
                  <a:pt x="208731" y="400134"/>
                </a:lnTo>
                <a:lnTo>
                  <a:pt x="203273" y="407156"/>
                </a:lnTo>
                <a:lnTo>
                  <a:pt x="198787" y="412897"/>
                </a:lnTo>
                <a:lnTo>
                  <a:pt x="196925" y="415274"/>
                </a:lnTo>
                <a:lnTo>
                  <a:pt x="186528" y="440147"/>
                </a:lnTo>
                <a:lnTo>
                  <a:pt x="172828" y="459813"/>
                </a:lnTo>
                <a:lnTo>
                  <a:pt x="154075" y="476436"/>
                </a:lnTo>
                <a:lnTo>
                  <a:pt x="128520" y="492177"/>
                </a:lnTo>
                <a:lnTo>
                  <a:pt x="114074" y="517878"/>
                </a:lnTo>
                <a:lnTo>
                  <a:pt x="93021" y="541416"/>
                </a:lnTo>
                <a:lnTo>
                  <a:pt x="68470" y="563192"/>
                </a:lnTo>
                <a:lnTo>
                  <a:pt x="43531" y="583605"/>
                </a:lnTo>
                <a:lnTo>
                  <a:pt x="37312" y="588732"/>
                </a:lnTo>
                <a:lnTo>
                  <a:pt x="3174" y="604620"/>
                </a:lnTo>
                <a:lnTo>
                  <a:pt x="0" y="604967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57712" y="4911725"/>
            <a:ext cx="44450" cy="881380"/>
          </a:xfrm>
          <a:custGeom>
            <a:avLst/>
            <a:gdLst/>
            <a:ahLst/>
            <a:cxnLst/>
            <a:rect l="l" t="t" r="r" b="b"/>
            <a:pathLst>
              <a:path w="44450" h="881379">
                <a:moveTo>
                  <a:pt x="44449" y="0"/>
                </a:moveTo>
                <a:lnTo>
                  <a:pt x="43554" y="50530"/>
                </a:lnTo>
                <a:lnTo>
                  <a:pt x="42748" y="101026"/>
                </a:lnTo>
                <a:lnTo>
                  <a:pt x="41992" y="151497"/>
                </a:lnTo>
                <a:lnTo>
                  <a:pt x="41249" y="201950"/>
                </a:lnTo>
                <a:lnTo>
                  <a:pt x="40481" y="252395"/>
                </a:lnTo>
                <a:lnTo>
                  <a:pt x="39649" y="302839"/>
                </a:lnTo>
                <a:lnTo>
                  <a:pt x="38715" y="353293"/>
                </a:lnTo>
                <a:lnTo>
                  <a:pt x="37642" y="403763"/>
                </a:lnTo>
                <a:lnTo>
                  <a:pt x="36391" y="454259"/>
                </a:lnTo>
                <a:lnTo>
                  <a:pt x="34924" y="504790"/>
                </a:lnTo>
                <a:lnTo>
                  <a:pt x="31657" y="559842"/>
                </a:lnTo>
                <a:lnTo>
                  <a:pt x="26149" y="613420"/>
                </a:lnTo>
                <a:lnTo>
                  <a:pt x="19401" y="666149"/>
                </a:lnTo>
                <a:lnTo>
                  <a:pt x="12413" y="718654"/>
                </a:lnTo>
                <a:lnTo>
                  <a:pt x="6183" y="771558"/>
                </a:lnTo>
                <a:lnTo>
                  <a:pt x="1712" y="825486"/>
                </a:lnTo>
                <a:lnTo>
                  <a:pt x="0" y="881062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795452" y="1482408"/>
            <a:ext cx="21145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A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301988" y="1536383"/>
            <a:ext cx="2089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D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762238" y="3261996"/>
            <a:ext cx="1797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F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643052" y="3281046"/>
            <a:ext cx="1841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833552" y="2395221"/>
            <a:ext cx="2089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D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271827" y="2755583"/>
            <a:ext cx="1981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G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340473" y="1447801"/>
            <a:ext cx="2133600" cy="1978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041390" y="3202464"/>
            <a:ext cx="205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x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584563" y="2481739"/>
            <a:ext cx="184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y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314565" y="1307783"/>
            <a:ext cx="189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z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347777" y="2149158"/>
            <a:ext cx="1860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B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757477" y="2304733"/>
            <a:ext cx="1790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C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865812" y="1449389"/>
            <a:ext cx="111760" cy="5213350"/>
          </a:xfrm>
          <a:custGeom>
            <a:avLst/>
            <a:gdLst/>
            <a:ahLst/>
            <a:cxnLst/>
            <a:rect l="l" t="t" r="r" b="b"/>
            <a:pathLst>
              <a:path w="111760" h="5213350">
                <a:moveTo>
                  <a:pt x="77787" y="0"/>
                </a:moveTo>
                <a:lnTo>
                  <a:pt x="78833" y="44688"/>
                </a:lnTo>
                <a:lnTo>
                  <a:pt x="80341" y="90577"/>
                </a:lnTo>
                <a:lnTo>
                  <a:pt x="82239" y="137560"/>
                </a:lnTo>
                <a:lnTo>
                  <a:pt x="84460" y="185531"/>
                </a:lnTo>
                <a:lnTo>
                  <a:pt x="86934" y="234384"/>
                </a:lnTo>
                <a:lnTo>
                  <a:pt x="89594" y="284013"/>
                </a:lnTo>
                <a:lnTo>
                  <a:pt x="92369" y="334312"/>
                </a:lnTo>
                <a:lnTo>
                  <a:pt x="95190" y="385174"/>
                </a:lnTo>
                <a:lnTo>
                  <a:pt x="97990" y="436494"/>
                </a:lnTo>
                <a:lnTo>
                  <a:pt x="100699" y="488165"/>
                </a:lnTo>
                <a:lnTo>
                  <a:pt x="103248" y="540081"/>
                </a:lnTo>
                <a:lnTo>
                  <a:pt x="105568" y="592137"/>
                </a:lnTo>
                <a:lnTo>
                  <a:pt x="107590" y="644226"/>
                </a:lnTo>
                <a:lnTo>
                  <a:pt x="109246" y="696241"/>
                </a:lnTo>
                <a:lnTo>
                  <a:pt x="110467" y="748078"/>
                </a:lnTo>
                <a:lnTo>
                  <a:pt x="111183" y="799629"/>
                </a:lnTo>
                <a:lnTo>
                  <a:pt x="111326" y="850789"/>
                </a:lnTo>
                <a:lnTo>
                  <a:pt x="110826" y="901451"/>
                </a:lnTo>
                <a:lnTo>
                  <a:pt x="109616" y="951510"/>
                </a:lnTo>
                <a:lnTo>
                  <a:pt x="107626" y="1000859"/>
                </a:lnTo>
                <a:lnTo>
                  <a:pt x="104787" y="1049393"/>
                </a:lnTo>
                <a:lnTo>
                  <a:pt x="101030" y="1097004"/>
                </a:lnTo>
                <a:lnTo>
                  <a:pt x="96286" y="1143588"/>
                </a:lnTo>
                <a:lnTo>
                  <a:pt x="90487" y="1189037"/>
                </a:lnTo>
                <a:lnTo>
                  <a:pt x="86803" y="1246450"/>
                </a:lnTo>
                <a:lnTo>
                  <a:pt x="82748" y="1298301"/>
                </a:lnTo>
                <a:lnTo>
                  <a:pt x="78097" y="1346171"/>
                </a:lnTo>
                <a:lnTo>
                  <a:pt x="72627" y="1391641"/>
                </a:lnTo>
                <a:lnTo>
                  <a:pt x="66116" y="1436293"/>
                </a:lnTo>
                <a:lnTo>
                  <a:pt x="58340" y="1481707"/>
                </a:lnTo>
                <a:lnTo>
                  <a:pt x="49075" y="1529465"/>
                </a:lnTo>
                <a:lnTo>
                  <a:pt x="38099" y="1581149"/>
                </a:lnTo>
                <a:lnTo>
                  <a:pt x="36261" y="1632364"/>
                </a:lnTo>
                <a:lnTo>
                  <a:pt x="34494" y="1683577"/>
                </a:lnTo>
                <a:lnTo>
                  <a:pt x="32797" y="1734787"/>
                </a:lnTo>
                <a:lnTo>
                  <a:pt x="31169" y="1785995"/>
                </a:lnTo>
                <a:lnTo>
                  <a:pt x="29609" y="1837200"/>
                </a:lnTo>
                <a:lnTo>
                  <a:pt x="28117" y="1888404"/>
                </a:lnTo>
                <a:lnTo>
                  <a:pt x="26691" y="1939606"/>
                </a:lnTo>
                <a:lnTo>
                  <a:pt x="25331" y="1990805"/>
                </a:lnTo>
                <a:lnTo>
                  <a:pt x="24036" y="2042003"/>
                </a:lnTo>
                <a:lnTo>
                  <a:pt x="22806" y="2093199"/>
                </a:lnTo>
                <a:lnTo>
                  <a:pt x="21638" y="2144393"/>
                </a:lnTo>
                <a:lnTo>
                  <a:pt x="20533" y="2195585"/>
                </a:lnTo>
                <a:lnTo>
                  <a:pt x="19490" y="2246776"/>
                </a:lnTo>
                <a:lnTo>
                  <a:pt x="18507" y="2297966"/>
                </a:lnTo>
                <a:lnTo>
                  <a:pt x="17584" y="2349154"/>
                </a:lnTo>
                <a:lnTo>
                  <a:pt x="16721" y="2400341"/>
                </a:lnTo>
                <a:lnTo>
                  <a:pt x="15915" y="2451526"/>
                </a:lnTo>
                <a:lnTo>
                  <a:pt x="15167" y="2502711"/>
                </a:lnTo>
                <a:lnTo>
                  <a:pt x="14476" y="2553894"/>
                </a:lnTo>
                <a:lnTo>
                  <a:pt x="13840" y="2605076"/>
                </a:lnTo>
                <a:lnTo>
                  <a:pt x="13259" y="2656258"/>
                </a:lnTo>
                <a:lnTo>
                  <a:pt x="12732" y="2707439"/>
                </a:lnTo>
                <a:lnTo>
                  <a:pt x="12259" y="2758619"/>
                </a:lnTo>
                <a:lnTo>
                  <a:pt x="11838" y="2809798"/>
                </a:lnTo>
                <a:lnTo>
                  <a:pt x="11468" y="2860977"/>
                </a:lnTo>
                <a:lnTo>
                  <a:pt x="11149" y="2912155"/>
                </a:lnTo>
                <a:lnTo>
                  <a:pt x="10880" y="2963333"/>
                </a:lnTo>
                <a:lnTo>
                  <a:pt x="10660" y="3014511"/>
                </a:lnTo>
                <a:lnTo>
                  <a:pt x="10488" y="3065689"/>
                </a:lnTo>
                <a:lnTo>
                  <a:pt x="10363" y="3116866"/>
                </a:lnTo>
                <a:lnTo>
                  <a:pt x="10285" y="3168043"/>
                </a:lnTo>
                <a:lnTo>
                  <a:pt x="10253" y="3219221"/>
                </a:lnTo>
                <a:lnTo>
                  <a:pt x="10265" y="3270398"/>
                </a:lnTo>
                <a:lnTo>
                  <a:pt x="10321" y="3321576"/>
                </a:lnTo>
                <a:lnTo>
                  <a:pt x="10421" y="3372754"/>
                </a:lnTo>
                <a:lnTo>
                  <a:pt x="10562" y="3423932"/>
                </a:lnTo>
                <a:lnTo>
                  <a:pt x="10746" y="3475111"/>
                </a:lnTo>
                <a:lnTo>
                  <a:pt x="10970" y="3526291"/>
                </a:lnTo>
                <a:lnTo>
                  <a:pt x="11233" y="3577471"/>
                </a:lnTo>
                <a:lnTo>
                  <a:pt x="11536" y="3628651"/>
                </a:lnTo>
                <a:lnTo>
                  <a:pt x="11877" y="3679833"/>
                </a:lnTo>
                <a:lnTo>
                  <a:pt x="12254" y="3731015"/>
                </a:lnTo>
                <a:lnTo>
                  <a:pt x="12669" y="3782199"/>
                </a:lnTo>
                <a:lnTo>
                  <a:pt x="13119" y="3833383"/>
                </a:lnTo>
                <a:lnTo>
                  <a:pt x="13604" y="3884569"/>
                </a:lnTo>
                <a:lnTo>
                  <a:pt x="14122" y="3935755"/>
                </a:lnTo>
                <a:lnTo>
                  <a:pt x="14674" y="3986944"/>
                </a:lnTo>
                <a:lnTo>
                  <a:pt x="15258" y="4038133"/>
                </a:lnTo>
                <a:lnTo>
                  <a:pt x="15873" y="4089324"/>
                </a:lnTo>
                <a:lnTo>
                  <a:pt x="16519" y="4140516"/>
                </a:lnTo>
                <a:lnTo>
                  <a:pt x="17194" y="4191711"/>
                </a:lnTo>
                <a:lnTo>
                  <a:pt x="17899" y="4242906"/>
                </a:lnTo>
                <a:lnTo>
                  <a:pt x="18631" y="4294104"/>
                </a:lnTo>
                <a:lnTo>
                  <a:pt x="19391" y="4345303"/>
                </a:lnTo>
                <a:lnTo>
                  <a:pt x="20177" y="4396505"/>
                </a:lnTo>
                <a:lnTo>
                  <a:pt x="20989" y="4447709"/>
                </a:lnTo>
                <a:lnTo>
                  <a:pt x="21825" y="4498914"/>
                </a:lnTo>
                <a:lnTo>
                  <a:pt x="22685" y="4550122"/>
                </a:lnTo>
                <a:lnTo>
                  <a:pt x="23568" y="4601332"/>
                </a:lnTo>
                <a:lnTo>
                  <a:pt x="24473" y="4652545"/>
                </a:lnTo>
                <a:lnTo>
                  <a:pt x="25399" y="4703760"/>
                </a:lnTo>
                <a:lnTo>
                  <a:pt x="23747" y="4752644"/>
                </a:lnTo>
                <a:lnTo>
                  <a:pt x="22299" y="4801640"/>
                </a:lnTo>
                <a:lnTo>
                  <a:pt x="20963" y="4850710"/>
                </a:lnTo>
                <a:lnTo>
                  <a:pt x="19645" y="4899817"/>
                </a:lnTo>
                <a:lnTo>
                  <a:pt x="18253" y="4948924"/>
                </a:lnTo>
                <a:lnTo>
                  <a:pt x="16693" y="4997994"/>
                </a:lnTo>
                <a:lnTo>
                  <a:pt x="14873" y="5046989"/>
                </a:lnTo>
                <a:lnTo>
                  <a:pt x="12700" y="5095873"/>
                </a:lnTo>
                <a:lnTo>
                  <a:pt x="5754" y="5169493"/>
                </a:lnTo>
                <a:lnTo>
                  <a:pt x="1761" y="5200573"/>
                </a:lnTo>
                <a:lnTo>
                  <a:pt x="0" y="5213348"/>
                </a:lnTo>
              </a:path>
            </a:pathLst>
          </a:custGeom>
          <a:ln w="57149">
            <a:solidFill>
              <a:srgbClr val="D6D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6191248" y="4049714"/>
            <a:ext cx="2573655" cy="2362200"/>
          </a:xfrm>
          <a:prstGeom prst="rect">
            <a:avLst/>
          </a:prstGeom>
          <a:ln w="25399">
            <a:solidFill>
              <a:srgbClr val="D6D7FF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91440" marR="243840">
              <a:lnSpc>
                <a:spcPts val="3800"/>
              </a:lnSpc>
              <a:spcBef>
                <a:spcPts val="520"/>
              </a:spcBef>
            </a:pPr>
            <a:r>
              <a:rPr sz="3200" spc="-5" dirty="0">
                <a:latin typeface="Comic Sans MS"/>
                <a:cs typeface="Comic Sans MS"/>
              </a:rPr>
              <a:t>All four</a:t>
            </a:r>
            <a:r>
              <a:rPr sz="3200" spc="-7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slip  </a:t>
            </a:r>
            <a:r>
              <a:rPr sz="3200" dirty="0">
                <a:latin typeface="Comic Sans MS"/>
                <a:cs typeface="Comic Sans MS"/>
              </a:rPr>
              <a:t>planes </a:t>
            </a:r>
            <a:r>
              <a:rPr sz="3200" spc="-5" dirty="0">
                <a:latin typeface="Comic Sans MS"/>
                <a:cs typeface="Comic Sans MS"/>
              </a:rPr>
              <a:t>of </a:t>
            </a:r>
            <a:r>
              <a:rPr sz="3200" dirty="0">
                <a:latin typeface="Comic Sans MS"/>
                <a:cs typeface="Comic Sans MS"/>
              </a:rPr>
              <a:t>a  ccp</a:t>
            </a:r>
            <a:r>
              <a:rPr sz="3200" spc="-8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crystal:</a:t>
            </a:r>
            <a:endParaRPr sz="3200">
              <a:latin typeface="Comic Sans MS"/>
              <a:cs typeface="Comic Sans MS"/>
            </a:endParaRPr>
          </a:p>
          <a:p>
            <a:pPr marL="805180">
              <a:lnSpc>
                <a:spcPct val="100000"/>
              </a:lnSpc>
              <a:spcBef>
                <a:spcPts val="1860"/>
              </a:spcBef>
            </a:pPr>
            <a:r>
              <a:rPr sz="3200" spc="-5" dirty="0">
                <a:latin typeface="Comic Sans MS"/>
                <a:cs typeface="Comic Sans MS"/>
              </a:rPr>
              <a:t>{111}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47687" y="1365251"/>
            <a:ext cx="4926010" cy="53768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5301613" y="1453833"/>
            <a:ext cx="2089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D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144452" y="2596833"/>
            <a:ext cx="1981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G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041014" y="3119913"/>
            <a:ext cx="205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x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584190" y="2399189"/>
            <a:ext cx="184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y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314190" y="1225233"/>
            <a:ext cx="189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z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490402" y="1904683"/>
            <a:ext cx="1790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C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593465" y="3198495"/>
            <a:ext cx="1838960" cy="1111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594">
              <a:lnSpc>
                <a:spcPts val="2325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E</a:t>
            </a:r>
            <a:endParaRPr sz="2000">
              <a:latin typeface="Comic Sans MS"/>
              <a:cs typeface="Comic Sans MS"/>
            </a:endParaRPr>
          </a:p>
          <a:p>
            <a:pPr marL="38100">
              <a:lnSpc>
                <a:spcPts val="2805"/>
              </a:lnSpc>
              <a:tabLst>
                <a:tab pos="1165225" algn="l"/>
              </a:tabLst>
            </a:pPr>
            <a:r>
              <a:rPr sz="2400" dirty="0">
                <a:solidFill>
                  <a:srgbClr val="339933"/>
                </a:solidFill>
                <a:latin typeface="Comic Sans MS"/>
                <a:cs typeface="Comic Sans MS"/>
              </a:rPr>
              <a:t>CEG	(111)</a:t>
            </a:r>
            <a:endParaRPr sz="2400">
              <a:latin typeface="Comic Sans MS"/>
              <a:cs typeface="Comic Sans MS"/>
            </a:endParaRPr>
          </a:p>
          <a:p>
            <a:pPr marL="147320">
              <a:lnSpc>
                <a:spcPct val="100000"/>
              </a:lnSpc>
              <a:spcBef>
                <a:spcPts val="545"/>
              </a:spcBef>
              <a:tabLst>
                <a:tab pos="1510665" algn="l"/>
              </a:tabLst>
            </a:pPr>
            <a:r>
              <a:rPr sz="3000" baseline="-27777" dirty="0">
                <a:latin typeface="Comic Sans MS"/>
                <a:cs typeface="Comic Sans MS"/>
              </a:rPr>
              <a:t>A </a:t>
            </a:r>
            <a:r>
              <a:rPr sz="2000" u="heavy" dirty="0">
                <a:uFill>
                  <a:solidFill>
                    <a:srgbClr val="FC7013"/>
                  </a:solidFill>
                </a:uFill>
                <a:latin typeface="Comic Sans MS"/>
                <a:cs typeface="Comic Sans MS"/>
              </a:rPr>
              <a:t>  </a:t>
            </a:r>
            <a:r>
              <a:rPr sz="2000" u="heavy" spc="40" dirty="0">
                <a:uFill>
                  <a:solidFill>
                    <a:srgbClr val="FC7013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u="heavy" dirty="0">
                <a:uFill>
                  <a:solidFill>
                    <a:srgbClr val="FC7013"/>
                  </a:solidFill>
                </a:uFill>
                <a:latin typeface="Comic Sans MS"/>
                <a:cs typeface="Comic Sans MS"/>
              </a:rPr>
              <a:t>z	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421647" y="6281420"/>
            <a:ext cx="553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89/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577619" y="6637019"/>
            <a:ext cx="39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89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6098" y="686791"/>
            <a:ext cx="3213761" cy="2817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90487" y="3690620"/>
            <a:ext cx="1478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Cu</a:t>
            </a:r>
            <a:r>
              <a:rPr sz="2400" spc="-6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Crystal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19535" y="3690620"/>
            <a:ext cx="1804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NaCl</a:t>
            </a:r>
            <a:r>
              <a:rPr sz="2400" spc="-9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Crystal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1477" y="4851083"/>
            <a:ext cx="1062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mic Sans MS"/>
                <a:cs typeface="Comic Sans MS"/>
              </a:rPr>
              <a:t>Lattice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41857" y="4760595"/>
            <a:ext cx="577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FCC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38290" y="4760595"/>
            <a:ext cx="577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FCC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1477" y="5736907"/>
            <a:ext cx="8394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mic Sans MS"/>
                <a:cs typeface="Comic Sans MS"/>
              </a:rPr>
              <a:t>Motif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09599" y="5736907"/>
            <a:ext cx="1240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1 </a:t>
            </a:r>
            <a:r>
              <a:rPr sz="2400" spc="-5" dirty="0">
                <a:latin typeface="Comic Sans MS"/>
                <a:cs typeface="Comic Sans MS"/>
              </a:rPr>
              <a:t>Cu</a:t>
            </a:r>
            <a:r>
              <a:rPr sz="2400" spc="-7" baseline="24305" dirty="0">
                <a:latin typeface="Comic Sans MS"/>
                <a:cs typeface="Comic Sans MS"/>
              </a:rPr>
              <a:t>+</a:t>
            </a:r>
            <a:r>
              <a:rPr sz="2400" spc="247" baseline="2430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ion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24162" y="5736907"/>
            <a:ext cx="2702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1 </a:t>
            </a:r>
            <a:r>
              <a:rPr sz="2400" spc="-5" dirty="0">
                <a:latin typeface="Comic Sans MS"/>
                <a:cs typeface="Comic Sans MS"/>
              </a:rPr>
              <a:t>Na</a:t>
            </a:r>
            <a:r>
              <a:rPr sz="2400" spc="-7" baseline="24305" dirty="0">
                <a:latin typeface="Comic Sans MS"/>
                <a:cs typeface="Comic Sans MS"/>
              </a:rPr>
              <a:t>+ </a:t>
            </a:r>
            <a:r>
              <a:rPr sz="2400" spc="-5" dirty="0">
                <a:latin typeface="Comic Sans MS"/>
                <a:cs typeface="Comic Sans MS"/>
              </a:rPr>
              <a:t>ion </a:t>
            </a:r>
            <a:r>
              <a:rPr sz="2400" dirty="0">
                <a:latin typeface="Comic Sans MS"/>
                <a:cs typeface="Comic Sans MS"/>
              </a:rPr>
              <a:t>+ 1 </a:t>
            </a:r>
            <a:r>
              <a:rPr sz="2400" spc="-5" dirty="0">
                <a:latin typeface="Comic Sans MS"/>
                <a:cs typeface="Comic Sans MS"/>
              </a:rPr>
              <a:t>Cl</a:t>
            </a:r>
            <a:r>
              <a:rPr sz="2400" spc="-7" baseline="24305" dirty="0">
                <a:latin typeface="Comic Sans MS"/>
                <a:cs typeface="Comic Sans MS"/>
              </a:rPr>
              <a:t>-</a:t>
            </a:r>
            <a:r>
              <a:rPr sz="2400" spc="-89" baseline="2430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ion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1477" y="3690620"/>
            <a:ext cx="1074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mic Sans MS"/>
                <a:cs typeface="Comic Sans MS"/>
              </a:rPr>
              <a:t>Crystal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68937" y="912813"/>
            <a:ext cx="3103561" cy="2782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20300" y="142558"/>
            <a:ext cx="74390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Crystal, Lattice and</a:t>
            </a:r>
            <a:r>
              <a:rPr sz="4800" spc="-20" dirty="0"/>
              <a:t> </a:t>
            </a:r>
            <a:r>
              <a:rPr sz="4800" spc="-5" dirty="0"/>
              <a:t>Motif</a:t>
            </a:r>
            <a:endParaRPr sz="4800"/>
          </a:p>
        </p:txBody>
      </p:sp>
      <p:sp>
        <p:nvSpPr>
          <p:cNvPr id="14" name="object 14"/>
          <p:cNvSpPr txBox="1"/>
          <p:nvPr/>
        </p:nvSpPr>
        <p:spPr>
          <a:xfrm>
            <a:off x="8421647" y="6281420"/>
            <a:ext cx="553720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90/</a:t>
            </a:r>
            <a:endParaRPr sz="2400">
              <a:latin typeface="Comic Sans MS"/>
              <a:cs typeface="Comic Sans MS"/>
            </a:endParaRPr>
          </a:p>
          <a:p>
            <a:pPr marL="168275">
              <a:lnSpc>
                <a:spcPts val="2840"/>
              </a:lnSpc>
            </a:pPr>
            <a:r>
              <a:rPr sz="2400" dirty="0">
                <a:latin typeface="Comic Sans MS"/>
                <a:cs typeface="Comic Sans MS"/>
              </a:rPr>
              <a:t>90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9653" y="199708"/>
            <a:ext cx="54108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Comic Sans MS"/>
                <a:cs typeface="Comic Sans MS"/>
              </a:rPr>
              <a:t>7 </a:t>
            </a:r>
            <a:r>
              <a:rPr sz="4800" b="1" spc="-5" dirty="0">
                <a:latin typeface="Comic Sans MS"/>
                <a:cs typeface="Comic Sans MS"/>
              </a:rPr>
              <a:t>crystal</a:t>
            </a:r>
            <a:r>
              <a:rPr sz="4800" b="1" spc="-85" dirty="0">
                <a:latin typeface="Comic Sans MS"/>
                <a:cs typeface="Comic Sans MS"/>
              </a:rPr>
              <a:t> </a:t>
            </a:r>
            <a:r>
              <a:rPr sz="4800" b="1" spc="-5" dirty="0">
                <a:latin typeface="Comic Sans MS"/>
                <a:cs typeface="Comic Sans MS"/>
              </a:rPr>
              <a:t>Systems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5639" y="1225521"/>
            <a:ext cx="3713479" cy="4755515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2400" dirty="0">
                <a:latin typeface="Comic Sans MS"/>
                <a:cs typeface="Comic Sans MS"/>
              </a:rPr>
              <a:t>Unit Cell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Shape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2400" dirty="0">
                <a:latin typeface="Comic Sans MS"/>
                <a:cs typeface="Comic Sans MS"/>
              </a:rPr>
              <a:t>1. </a:t>
            </a:r>
            <a:r>
              <a:rPr sz="2450" i="1" spc="-15" dirty="0">
                <a:latin typeface="Comic Sans MS"/>
                <a:cs typeface="Comic Sans MS"/>
              </a:rPr>
              <a:t>a</a:t>
            </a:r>
            <a:r>
              <a:rPr sz="2400" spc="-15" dirty="0">
                <a:latin typeface="Comic Sans MS"/>
                <a:cs typeface="Comic Sans MS"/>
              </a:rPr>
              <a:t>=</a:t>
            </a:r>
            <a:r>
              <a:rPr sz="2450" i="1" spc="-15" dirty="0">
                <a:latin typeface="Comic Sans MS"/>
                <a:cs typeface="Comic Sans MS"/>
              </a:rPr>
              <a:t>b</a:t>
            </a:r>
            <a:r>
              <a:rPr sz="2400" spc="-15" dirty="0">
                <a:latin typeface="Comic Sans MS"/>
                <a:cs typeface="Comic Sans MS"/>
              </a:rPr>
              <a:t>=</a:t>
            </a:r>
            <a:r>
              <a:rPr sz="2450" i="1" spc="-15" dirty="0">
                <a:latin typeface="Comic Sans MS"/>
                <a:cs typeface="Comic Sans MS"/>
              </a:rPr>
              <a:t>c</a:t>
            </a:r>
            <a:r>
              <a:rPr sz="2400" spc="-15" dirty="0">
                <a:latin typeface="Comic Sans MS"/>
                <a:cs typeface="Comic Sans MS"/>
              </a:rPr>
              <a:t>,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Symbol"/>
                <a:cs typeface="Symbol"/>
              </a:rPr>
              <a:t></a:t>
            </a:r>
            <a:r>
              <a:rPr sz="2400" spc="-5" dirty="0">
                <a:latin typeface="Comic Sans MS"/>
                <a:cs typeface="Comic Sans MS"/>
              </a:rPr>
              <a:t>=</a:t>
            </a:r>
            <a:r>
              <a:rPr sz="2400" spc="-5" dirty="0">
                <a:latin typeface="Symbol"/>
                <a:cs typeface="Symbol"/>
              </a:rPr>
              <a:t></a:t>
            </a:r>
            <a:r>
              <a:rPr sz="2400" spc="-5" dirty="0">
                <a:latin typeface="Comic Sans MS"/>
                <a:cs typeface="Comic Sans MS"/>
              </a:rPr>
              <a:t>=</a:t>
            </a:r>
            <a:r>
              <a:rPr sz="2400" spc="-5" dirty="0">
                <a:latin typeface="Symbol"/>
                <a:cs typeface="Symbol"/>
              </a:rPr>
              <a:t></a:t>
            </a:r>
            <a:r>
              <a:rPr sz="2400" spc="-5" dirty="0">
                <a:latin typeface="Comic Sans MS"/>
                <a:cs typeface="Comic Sans MS"/>
              </a:rPr>
              <a:t>=90</a:t>
            </a:r>
            <a:r>
              <a:rPr sz="2400" spc="-5" dirty="0">
                <a:latin typeface="Symbol"/>
                <a:cs typeface="Symbol"/>
              </a:rPr>
              <a:t></a:t>
            </a:r>
            <a:endParaRPr sz="2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2400" dirty="0">
                <a:latin typeface="Comic Sans MS"/>
                <a:cs typeface="Comic Sans MS"/>
              </a:rPr>
              <a:t>2. </a:t>
            </a:r>
            <a:r>
              <a:rPr sz="2450" i="1" spc="-30" dirty="0">
                <a:latin typeface="Comic Sans MS"/>
                <a:cs typeface="Comic Sans MS"/>
              </a:rPr>
              <a:t>a=b</a:t>
            </a:r>
            <a:r>
              <a:rPr sz="2450" i="1" spc="-30" dirty="0">
                <a:latin typeface="Symbol"/>
                <a:cs typeface="Symbol"/>
              </a:rPr>
              <a:t></a:t>
            </a:r>
            <a:r>
              <a:rPr sz="2450" i="1" spc="-30" dirty="0">
                <a:latin typeface="Comic Sans MS"/>
                <a:cs typeface="Comic Sans MS"/>
              </a:rPr>
              <a:t>c,</a:t>
            </a:r>
            <a:r>
              <a:rPr sz="2450" i="1" spc="-5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Symbol"/>
                <a:cs typeface="Symbol"/>
              </a:rPr>
              <a:t></a:t>
            </a:r>
            <a:r>
              <a:rPr sz="2400" spc="-5" dirty="0">
                <a:latin typeface="Comic Sans MS"/>
                <a:cs typeface="Comic Sans MS"/>
              </a:rPr>
              <a:t>=</a:t>
            </a:r>
            <a:r>
              <a:rPr sz="2400" spc="-5" dirty="0">
                <a:latin typeface="Symbol"/>
                <a:cs typeface="Symbol"/>
              </a:rPr>
              <a:t></a:t>
            </a:r>
            <a:r>
              <a:rPr sz="2400" spc="-5" dirty="0">
                <a:latin typeface="Comic Sans MS"/>
                <a:cs typeface="Comic Sans MS"/>
              </a:rPr>
              <a:t>=</a:t>
            </a:r>
            <a:r>
              <a:rPr sz="2400" spc="-5" dirty="0">
                <a:latin typeface="Symbol"/>
                <a:cs typeface="Symbol"/>
              </a:rPr>
              <a:t></a:t>
            </a:r>
            <a:r>
              <a:rPr sz="2400" spc="-5" dirty="0">
                <a:latin typeface="Comic Sans MS"/>
                <a:cs typeface="Comic Sans MS"/>
              </a:rPr>
              <a:t>=90</a:t>
            </a:r>
            <a:r>
              <a:rPr sz="2400" spc="-5" dirty="0">
                <a:latin typeface="Symbol"/>
                <a:cs typeface="Symbol"/>
              </a:rPr>
              <a:t></a:t>
            </a:r>
            <a:endParaRPr sz="2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400" dirty="0">
                <a:latin typeface="Comic Sans MS"/>
                <a:cs typeface="Comic Sans MS"/>
              </a:rPr>
              <a:t>3. </a:t>
            </a:r>
            <a:r>
              <a:rPr sz="2450" i="1" spc="-15" dirty="0">
                <a:latin typeface="Comic Sans MS"/>
                <a:cs typeface="Comic Sans MS"/>
              </a:rPr>
              <a:t>a</a:t>
            </a:r>
            <a:r>
              <a:rPr sz="2400" spc="-15" dirty="0">
                <a:latin typeface="Symbol"/>
                <a:cs typeface="Symbol"/>
              </a:rPr>
              <a:t></a:t>
            </a:r>
            <a:r>
              <a:rPr sz="2450" i="1" spc="-15" dirty="0">
                <a:latin typeface="Comic Sans MS"/>
                <a:cs typeface="Comic Sans MS"/>
              </a:rPr>
              <a:t>b</a:t>
            </a:r>
            <a:r>
              <a:rPr sz="2400" spc="-15" dirty="0">
                <a:latin typeface="Symbol"/>
                <a:cs typeface="Symbol"/>
              </a:rPr>
              <a:t></a:t>
            </a:r>
            <a:r>
              <a:rPr sz="2450" i="1" spc="-15" dirty="0">
                <a:latin typeface="Comic Sans MS"/>
                <a:cs typeface="Comic Sans MS"/>
              </a:rPr>
              <a:t>c</a:t>
            </a:r>
            <a:r>
              <a:rPr sz="2400" spc="-15" dirty="0">
                <a:latin typeface="Comic Sans MS"/>
                <a:cs typeface="Comic Sans MS"/>
              </a:rPr>
              <a:t>,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Symbol"/>
                <a:cs typeface="Symbol"/>
              </a:rPr>
              <a:t></a:t>
            </a:r>
            <a:r>
              <a:rPr sz="2400" spc="-5" dirty="0">
                <a:latin typeface="Comic Sans MS"/>
                <a:cs typeface="Comic Sans MS"/>
              </a:rPr>
              <a:t>=</a:t>
            </a:r>
            <a:r>
              <a:rPr sz="2400" spc="-5" dirty="0">
                <a:latin typeface="Symbol"/>
                <a:cs typeface="Symbol"/>
              </a:rPr>
              <a:t></a:t>
            </a:r>
            <a:r>
              <a:rPr sz="2400" spc="-5" dirty="0">
                <a:latin typeface="Comic Sans MS"/>
                <a:cs typeface="Comic Sans MS"/>
              </a:rPr>
              <a:t>=</a:t>
            </a:r>
            <a:r>
              <a:rPr sz="2400" spc="-5" dirty="0">
                <a:latin typeface="Symbol"/>
                <a:cs typeface="Symbol"/>
              </a:rPr>
              <a:t></a:t>
            </a:r>
            <a:r>
              <a:rPr sz="2400" spc="-5" dirty="0">
                <a:latin typeface="Comic Sans MS"/>
                <a:cs typeface="Comic Sans MS"/>
              </a:rPr>
              <a:t>=90</a:t>
            </a:r>
            <a:r>
              <a:rPr sz="2400" spc="-5" dirty="0">
                <a:latin typeface="Symbol"/>
                <a:cs typeface="Symbol"/>
              </a:rPr>
              <a:t></a:t>
            </a:r>
            <a:endParaRPr sz="2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400" dirty="0">
                <a:latin typeface="Comic Sans MS"/>
                <a:cs typeface="Comic Sans MS"/>
              </a:rPr>
              <a:t>4. </a:t>
            </a:r>
            <a:r>
              <a:rPr sz="2450" i="1" spc="-15" dirty="0">
                <a:latin typeface="Comic Sans MS"/>
                <a:cs typeface="Comic Sans MS"/>
              </a:rPr>
              <a:t>a</a:t>
            </a:r>
            <a:r>
              <a:rPr sz="2400" spc="-15" dirty="0">
                <a:latin typeface="Comic Sans MS"/>
                <a:cs typeface="Comic Sans MS"/>
              </a:rPr>
              <a:t>=</a:t>
            </a:r>
            <a:r>
              <a:rPr sz="2450" i="1" spc="-15" dirty="0">
                <a:latin typeface="Comic Sans MS"/>
                <a:cs typeface="Comic Sans MS"/>
              </a:rPr>
              <a:t>b</a:t>
            </a:r>
            <a:r>
              <a:rPr sz="2400" spc="-15" dirty="0">
                <a:latin typeface="Symbol"/>
                <a:cs typeface="Symbol"/>
              </a:rPr>
              <a:t></a:t>
            </a:r>
            <a:r>
              <a:rPr sz="2450" i="1" spc="-15" dirty="0">
                <a:latin typeface="Comic Sans MS"/>
                <a:cs typeface="Comic Sans MS"/>
              </a:rPr>
              <a:t>c</a:t>
            </a:r>
            <a:r>
              <a:rPr sz="2400" spc="-15" dirty="0">
                <a:latin typeface="Comic Sans MS"/>
                <a:cs typeface="Comic Sans MS"/>
              </a:rPr>
              <a:t>, </a:t>
            </a:r>
            <a:r>
              <a:rPr sz="2400" dirty="0">
                <a:latin typeface="Symbol"/>
                <a:cs typeface="Symbol"/>
              </a:rPr>
              <a:t></a:t>
            </a:r>
            <a:r>
              <a:rPr sz="2400" dirty="0">
                <a:latin typeface="Comic Sans MS"/>
                <a:cs typeface="Comic Sans MS"/>
              </a:rPr>
              <a:t>=</a:t>
            </a:r>
            <a:r>
              <a:rPr sz="2400" dirty="0">
                <a:latin typeface="Symbol"/>
                <a:cs typeface="Symbol"/>
              </a:rPr>
              <a:t></a:t>
            </a:r>
            <a:r>
              <a:rPr sz="2400" dirty="0">
                <a:latin typeface="Comic Sans MS"/>
                <a:cs typeface="Comic Sans MS"/>
              </a:rPr>
              <a:t>= </a:t>
            </a:r>
            <a:r>
              <a:rPr sz="2400" spc="-5" dirty="0">
                <a:latin typeface="Comic Sans MS"/>
                <a:cs typeface="Comic Sans MS"/>
              </a:rPr>
              <a:t>90</a:t>
            </a:r>
            <a:r>
              <a:rPr sz="2400" spc="-5" dirty="0">
                <a:latin typeface="Symbol"/>
                <a:cs typeface="Symbol"/>
              </a:rPr>
              <a:t></a:t>
            </a:r>
            <a:r>
              <a:rPr sz="2400" spc="-5" dirty="0">
                <a:latin typeface="Comic Sans MS"/>
                <a:cs typeface="Comic Sans MS"/>
              </a:rPr>
              <a:t>,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Symbol"/>
                <a:cs typeface="Symbol"/>
              </a:rPr>
              <a:t></a:t>
            </a:r>
            <a:r>
              <a:rPr sz="2400" spc="-5" dirty="0">
                <a:latin typeface="Comic Sans MS"/>
                <a:cs typeface="Comic Sans MS"/>
              </a:rPr>
              <a:t>=120</a:t>
            </a:r>
            <a:r>
              <a:rPr sz="2400" spc="-5" dirty="0">
                <a:latin typeface="Symbol"/>
                <a:cs typeface="Symbol"/>
              </a:rPr>
              <a:t></a:t>
            </a:r>
            <a:endParaRPr sz="2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400" dirty="0">
                <a:latin typeface="Comic Sans MS"/>
                <a:cs typeface="Comic Sans MS"/>
              </a:rPr>
              <a:t>5. </a:t>
            </a:r>
            <a:r>
              <a:rPr sz="2450" i="1" spc="-15" dirty="0">
                <a:latin typeface="Comic Sans MS"/>
                <a:cs typeface="Comic Sans MS"/>
              </a:rPr>
              <a:t>a</a:t>
            </a:r>
            <a:r>
              <a:rPr sz="2400" spc="-15" dirty="0">
                <a:latin typeface="Comic Sans MS"/>
                <a:cs typeface="Comic Sans MS"/>
              </a:rPr>
              <a:t>=</a:t>
            </a:r>
            <a:r>
              <a:rPr sz="2450" i="1" spc="-15" dirty="0">
                <a:latin typeface="Comic Sans MS"/>
                <a:cs typeface="Comic Sans MS"/>
              </a:rPr>
              <a:t>b</a:t>
            </a:r>
            <a:r>
              <a:rPr sz="2400" spc="-15" dirty="0">
                <a:latin typeface="Comic Sans MS"/>
                <a:cs typeface="Comic Sans MS"/>
              </a:rPr>
              <a:t>=</a:t>
            </a:r>
            <a:r>
              <a:rPr sz="2450" i="1" spc="-15" dirty="0">
                <a:latin typeface="Comic Sans MS"/>
                <a:cs typeface="Comic Sans MS"/>
              </a:rPr>
              <a:t>c</a:t>
            </a:r>
            <a:r>
              <a:rPr sz="2400" spc="-15" dirty="0">
                <a:latin typeface="Comic Sans MS"/>
                <a:cs typeface="Comic Sans MS"/>
              </a:rPr>
              <a:t>,</a:t>
            </a:r>
            <a:r>
              <a:rPr sz="2400" spc="-6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Symbol"/>
                <a:cs typeface="Symbol"/>
              </a:rPr>
              <a:t></a:t>
            </a:r>
            <a:r>
              <a:rPr sz="2400" spc="-5" dirty="0">
                <a:latin typeface="Comic Sans MS"/>
                <a:cs typeface="Comic Sans MS"/>
              </a:rPr>
              <a:t>=</a:t>
            </a:r>
            <a:r>
              <a:rPr sz="2400" spc="-5" dirty="0">
                <a:latin typeface="Symbol"/>
                <a:cs typeface="Symbol"/>
              </a:rPr>
              <a:t></a:t>
            </a:r>
            <a:r>
              <a:rPr sz="2400" spc="-5" dirty="0">
                <a:latin typeface="Comic Sans MS"/>
                <a:cs typeface="Comic Sans MS"/>
              </a:rPr>
              <a:t>=</a:t>
            </a:r>
            <a:r>
              <a:rPr sz="2400" spc="-5" dirty="0">
                <a:latin typeface="Symbol"/>
                <a:cs typeface="Symbol"/>
              </a:rPr>
              <a:t></a:t>
            </a:r>
            <a:r>
              <a:rPr sz="2400" spc="-5" dirty="0">
                <a:latin typeface="Comic Sans MS"/>
                <a:cs typeface="Comic Sans MS"/>
              </a:rPr>
              <a:t>90</a:t>
            </a:r>
            <a:r>
              <a:rPr sz="2400" spc="-5" dirty="0">
                <a:latin typeface="Symbol"/>
                <a:cs typeface="Symbol"/>
              </a:rPr>
              <a:t></a:t>
            </a:r>
            <a:endParaRPr sz="24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omic Sans MS"/>
                <a:cs typeface="Comic Sans MS"/>
              </a:rPr>
              <a:t>6. </a:t>
            </a:r>
            <a:r>
              <a:rPr sz="2450" i="1" spc="-15" dirty="0">
                <a:latin typeface="Comic Sans MS"/>
                <a:cs typeface="Comic Sans MS"/>
              </a:rPr>
              <a:t>a</a:t>
            </a:r>
            <a:r>
              <a:rPr sz="2400" spc="-15" dirty="0">
                <a:latin typeface="Symbol"/>
                <a:cs typeface="Symbol"/>
              </a:rPr>
              <a:t></a:t>
            </a:r>
            <a:r>
              <a:rPr sz="2450" i="1" spc="-15" dirty="0">
                <a:latin typeface="Comic Sans MS"/>
                <a:cs typeface="Comic Sans MS"/>
              </a:rPr>
              <a:t>b</a:t>
            </a:r>
            <a:r>
              <a:rPr sz="2400" spc="-15" dirty="0">
                <a:latin typeface="Symbol"/>
                <a:cs typeface="Symbol"/>
              </a:rPr>
              <a:t></a:t>
            </a:r>
            <a:r>
              <a:rPr sz="2450" i="1" spc="-15" dirty="0">
                <a:latin typeface="Comic Sans MS"/>
                <a:cs typeface="Comic Sans MS"/>
              </a:rPr>
              <a:t>c</a:t>
            </a:r>
            <a:r>
              <a:rPr sz="2400" spc="-15" dirty="0">
                <a:latin typeface="Comic Sans MS"/>
                <a:cs typeface="Comic Sans MS"/>
              </a:rPr>
              <a:t>,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Symbol"/>
                <a:cs typeface="Symbol"/>
              </a:rPr>
              <a:t></a:t>
            </a:r>
            <a:r>
              <a:rPr sz="2400" spc="-5" dirty="0">
                <a:latin typeface="Comic Sans MS"/>
                <a:cs typeface="Comic Sans MS"/>
              </a:rPr>
              <a:t>=</a:t>
            </a:r>
            <a:r>
              <a:rPr sz="2400" spc="-5" dirty="0">
                <a:latin typeface="Symbol"/>
                <a:cs typeface="Symbol"/>
              </a:rPr>
              <a:t></a:t>
            </a:r>
            <a:r>
              <a:rPr sz="2400" spc="-5" dirty="0">
                <a:latin typeface="Comic Sans MS"/>
                <a:cs typeface="Comic Sans MS"/>
              </a:rPr>
              <a:t>=90</a:t>
            </a:r>
            <a:r>
              <a:rPr sz="2400" spc="-5" dirty="0">
                <a:latin typeface="Symbol"/>
                <a:cs typeface="Symbol"/>
              </a:rPr>
              <a:t></a:t>
            </a:r>
            <a:endParaRPr sz="2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400" dirty="0">
                <a:latin typeface="Comic Sans MS"/>
                <a:cs typeface="Comic Sans MS"/>
              </a:rPr>
              <a:t>7. </a:t>
            </a:r>
            <a:r>
              <a:rPr sz="2450" i="1" spc="-20" dirty="0">
                <a:latin typeface="Comic Sans MS"/>
                <a:cs typeface="Comic Sans MS"/>
              </a:rPr>
              <a:t>a</a:t>
            </a:r>
            <a:r>
              <a:rPr sz="2400" spc="-20" dirty="0">
                <a:latin typeface="Symbol"/>
                <a:cs typeface="Symbol"/>
              </a:rPr>
              <a:t></a:t>
            </a:r>
            <a:r>
              <a:rPr sz="2450" i="1" spc="-20" dirty="0">
                <a:latin typeface="Comic Sans MS"/>
                <a:cs typeface="Comic Sans MS"/>
              </a:rPr>
              <a:t>b</a:t>
            </a:r>
            <a:r>
              <a:rPr sz="2400" spc="-20" dirty="0">
                <a:latin typeface="Symbol"/>
                <a:cs typeface="Symbol"/>
              </a:rPr>
              <a:t></a:t>
            </a:r>
            <a:r>
              <a:rPr sz="2450" i="1" spc="-20" dirty="0">
                <a:latin typeface="Comic Sans MS"/>
                <a:cs typeface="Comic Sans MS"/>
              </a:rPr>
              <a:t>c,</a:t>
            </a:r>
            <a:r>
              <a:rPr sz="2450" i="1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Symbol"/>
                <a:cs typeface="Symbol"/>
              </a:rPr>
              <a:t>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47639" y="1211263"/>
            <a:ext cx="2203450" cy="476758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49700"/>
              </a:lnSpc>
              <a:spcBef>
                <a:spcPts val="25"/>
              </a:spcBef>
            </a:pPr>
            <a:r>
              <a:rPr sz="2400" spc="-5" dirty="0">
                <a:latin typeface="Comic Sans MS"/>
                <a:cs typeface="Comic Sans MS"/>
              </a:rPr>
              <a:t>Crystal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System  Cubic  </a:t>
            </a:r>
            <a:r>
              <a:rPr sz="2400" dirty="0">
                <a:latin typeface="Comic Sans MS"/>
                <a:cs typeface="Comic Sans MS"/>
              </a:rPr>
              <a:t>Tetragonal  </a:t>
            </a:r>
            <a:r>
              <a:rPr sz="2400" spc="-5" dirty="0">
                <a:latin typeface="Comic Sans MS"/>
                <a:cs typeface="Comic Sans MS"/>
              </a:rPr>
              <a:t>Orthorhombic  </a:t>
            </a:r>
            <a:r>
              <a:rPr sz="2400" dirty="0">
                <a:latin typeface="Comic Sans MS"/>
                <a:cs typeface="Comic Sans MS"/>
              </a:rPr>
              <a:t>Hexagonal</a:t>
            </a:r>
            <a:endParaRPr sz="2400">
              <a:latin typeface="Comic Sans MS"/>
              <a:cs typeface="Comic Sans MS"/>
            </a:endParaRPr>
          </a:p>
          <a:p>
            <a:pPr marL="12700" marR="170180">
              <a:lnSpc>
                <a:spcPts val="2860"/>
              </a:lnSpc>
              <a:spcBef>
                <a:spcPts val="1535"/>
              </a:spcBef>
            </a:pPr>
            <a:r>
              <a:rPr sz="2400" dirty="0">
                <a:latin typeface="Comic Sans MS"/>
                <a:cs typeface="Comic Sans MS"/>
              </a:rPr>
              <a:t>R</a:t>
            </a:r>
            <a:r>
              <a:rPr sz="2400" spc="-5" dirty="0">
                <a:latin typeface="Comic Sans MS"/>
                <a:cs typeface="Comic Sans MS"/>
              </a:rPr>
              <a:t>hom</a:t>
            </a:r>
            <a:r>
              <a:rPr sz="2400" dirty="0">
                <a:latin typeface="Comic Sans MS"/>
                <a:cs typeface="Comic Sans MS"/>
              </a:rPr>
              <a:t>b</a:t>
            </a:r>
            <a:r>
              <a:rPr sz="2400" spc="-5" dirty="0">
                <a:latin typeface="Comic Sans MS"/>
                <a:cs typeface="Comic Sans MS"/>
              </a:rPr>
              <a:t>ohe</a:t>
            </a:r>
            <a:r>
              <a:rPr sz="2400" dirty="0">
                <a:latin typeface="Comic Sans MS"/>
                <a:cs typeface="Comic Sans MS"/>
              </a:rPr>
              <a:t>dr</a:t>
            </a:r>
            <a:r>
              <a:rPr sz="2400" spc="-5" dirty="0">
                <a:latin typeface="Comic Sans MS"/>
                <a:cs typeface="Comic Sans MS"/>
              </a:rPr>
              <a:t>a</a:t>
            </a:r>
            <a:r>
              <a:rPr sz="2400" dirty="0">
                <a:latin typeface="Comic Sans MS"/>
                <a:cs typeface="Comic Sans MS"/>
              </a:rPr>
              <a:t>l  </a:t>
            </a:r>
            <a:r>
              <a:rPr sz="2400" spc="-5" dirty="0">
                <a:latin typeface="Comic Sans MS"/>
                <a:cs typeface="Comic Sans MS"/>
              </a:rPr>
              <a:t>OR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Trigonal</a:t>
            </a:r>
            <a:endParaRPr sz="2400">
              <a:latin typeface="Comic Sans MS"/>
              <a:cs typeface="Comic Sans MS"/>
            </a:endParaRPr>
          </a:p>
          <a:p>
            <a:pPr marL="12700" marR="705485">
              <a:lnSpc>
                <a:spcPct val="149300"/>
              </a:lnSpc>
              <a:spcBef>
                <a:spcPts val="5"/>
              </a:spcBef>
            </a:pPr>
            <a:r>
              <a:rPr sz="2400" dirty="0">
                <a:latin typeface="Comic Sans MS"/>
                <a:cs typeface="Comic Sans MS"/>
              </a:rPr>
              <a:t>Mon</a:t>
            </a:r>
            <a:r>
              <a:rPr sz="2400" spc="-5" dirty="0">
                <a:latin typeface="Comic Sans MS"/>
                <a:cs typeface="Comic Sans MS"/>
              </a:rPr>
              <a:t>ocl</a:t>
            </a:r>
            <a:r>
              <a:rPr sz="2400" dirty="0">
                <a:latin typeface="Comic Sans MS"/>
                <a:cs typeface="Comic Sans MS"/>
              </a:rPr>
              <a:t>inic  Triclinic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475" y="1804766"/>
            <a:ext cx="7685405" cy="51435"/>
          </a:xfrm>
          <a:custGeom>
            <a:avLst/>
            <a:gdLst/>
            <a:ahLst/>
            <a:cxnLst/>
            <a:rect l="l" t="t" r="r" b="b"/>
            <a:pathLst>
              <a:path w="7685405" h="51435">
                <a:moveTo>
                  <a:pt x="0" y="24034"/>
                </a:moveTo>
                <a:lnTo>
                  <a:pt x="51496" y="24769"/>
                </a:lnTo>
                <a:lnTo>
                  <a:pt x="102017" y="25493"/>
                </a:lnTo>
                <a:lnTo>
                  <a:pt x="151576" y="26205"/>
                </a:lnTo>
                <a:lnTo>
                  <a:pt x="200185" y="26905"/>
                </a:lnTo>
                <a:lnTo>
                  <a:pt x="247860" y="27593"/>
                </a:lnTo>
                <a:lnTo>
                  <a:pt x="294611" y="28270"/>
                </a:lnTo>
                <a:lnTo>
                  <a:pt x="340453" y="28935"/>
                </a:lnTo>
                <a:lnTo>
                  <a:pt x="385398" y="29589"/>
                </a:lnTo>
                <a:lnTo>
                  <a:pt x="429461" y="30231"/>
                </a:lnTo>
                <a:lnTo>
                  <a:pt x="472653" y="30862"/>
                </a:lnTo>
                <a:lnTo>
                  <a:pt x="514988" y="31482"/>
                </a:lnTo>
                <a:lnTo>
                  <a:pt x="556479" y="32091"/>
                </a:lnTo>
                <a:lnTo>
                  <a:pt x="597140" y="32689"/>
                </a:lnTo>
                <a:lnTo>
                  <a:pt x="636983" y="33275"/>
                </a:lnTo>
                <a:lnTo>
                  <a:pt x="676022" y="33851"/>
                </a:lnTo>
                <a:lnTo>
                  <a:pt x="714269" y="34416"/>
                </a:lnTo>
                <a:lnTo>
                  <a:pt x="788443" y="35513"/>
                </a:lnTo>
                <a:lnTo>
                  <a:pt x="859610" y="36568"/>
                </a:lnTo>
                <a:lnTo>
                  <a:pt x="927875" y="37580"/>
                </a:lnTo>
                <a:lnTo>
                  <a:pt x="960952" y="38071"/>
                </a:lnTo>
                <a:lnTo>
                  <a:pt x="1025061" y="39021"/>
                </a:lnTo>
                <a:lnTo>
                  <a:pt x="1086530" y="39931"/>
                </a:lnTo>
                <a:lnTo>
                  <a:pt x="1145466" y="40801"/>
                </a:lnTo>
                <a:lnTo>
                  <a:pt x="1201972" y="41631"/>
                </a:lnTo>
                <a:lnTo>
                  <a:pt x="1256155" y="42422"/>
                </a:lnTo>
                <a:lnTo>
                  <a:pt x="1308120" y="43175"/>
                </a:lnTo>
                <a:lnTo>
                  <a:pt x="1357971" y="43890"/>
                </a:lnTo>
                <a:lnTo>
                  <a:pt x="1405813" y="44568"/>
                </a:lnTo>
                <a:lnTo>
                  <a:pt x="1451753" y="45209"/>
                </a:lnTo>
                <a:lnTo>
                  <a:pt x="1495894" y="45814"/>
                </a:lnTo>
                <a:lnTo>
                  <a:pt x="1538343" y="46384"/>
                </a:lnTo>
                <a:lnTo>
                  <a:pt x="1579204" y="46918"/>
                </a:lnTo>
                <a:lnTo>
                  <a:pt x="1618582" y="47419"/>
                </a:lnTo>
                <a:lnTo>
                  <a:pt x="1675100" y="48106"/>
                </a:lnTo>
                <a:lnTo>
                  <a:pt x="1728874" y="48719"/>
                </a:lnTo>
                <a:lnTo>
                  <a:pt x="1780258" y="49260"/>
                </a:lnTo>
                <a:lnTo>
                  <a:pt x="1829608" y="49731"/>
                </a:lnTo>
                <a:lnTo>
                  <a:pt x="1877279" y="50134"/>
                </a:lnTo>
                <a:lnTo>
                  <a:pt x="1923625" y="50470"/>
                </a:lnTo>
                <a:lnTo>
                  <a:pt x="1969001" y="50742"/>
                </a:lnTo>
                <a:lnTo>
                  <a:pt x="2013762" y="50951"/>
                </a:lnTo>
                <a:lnTo>
                  <a:pt x="2058263" y="51100"/>
                </a:lnTo>
                <a:lnTo>
                  <a:pt x="2102859" y="51190"/>
                </a:lnTo>
                <a:lnTo>
                  <a:pt x="2147904" y="51223"/>
                </a:lnTo>
                <a:lnTo>
                  <a:pt x="2163081" y="51222"/>
                </a:lnTo>
                <a:lnTo>
                  <a:pt x="2209278" y="51183"/>
                </a:lnTo>
                <a:lnTo>
                  <a:pt x="2256753" y="51092"/>
                </a:lnTo>
                <a:lnTo>
                  <a:pt x="2305861" y="50950"/>
                </a:lnTo>
                <a:lnTo>
                  <a:pt x="2356957" y="50760"/>
                </a:lnTo>
                <a:lnTo>
                  <a:pt x="2410395" y="50524"/>
                </a:lnTo>
                <a:lnTo>
                  <a:pt x="2466530" y="50243"/>
                </a:lnTo>
                <a:lnTo>
                  <a:pt x="2505627" y="50033"/>
                </a:lnTo>
                <a:lnTo>
                  <a:pt x="2546186" y="49803"/>
                </a:lnTo>
                <a:lnTo>
                  <a:pt x="2588312" y="49556"/>
                </a:lnTo>
                <a:lnTo>
                  <a:pt x="2632110" y="49292"/>
                </a:lnTo>
                <a:lnTo>
                  <a:pt x="2677685" y="49012"/>
                </a:lnTo>
                <a:lnTo>
                  <a:pt x="2725142" y="48715"/>
                </a:lnTo>
                <a:lnTo>
                  <a:pt x="2774587" y="48403"/>
                </a:lnTo>
                <a:lnTo>
                  <a:pt x="2826125" y="48075"/>
                </a:lnTo>
                <a:lnTo>
                  <a:pt x="2852711" y="47906"/>
                </a:lnTo>
                <a:lnTo>
                  <a:pt x="2879860" y="47734"/>
                </a:lnTo>
                <a:lnTo>
                  <a:pt x="2935898" y="47379"/>
                </a:lnTo>
                <a:lnTo>
                  <a:pt x="2994344" y="47010"/>
                </a:lnTo>
                <a:lnTo>
                  <a:pt x="3055303" y="46630"/>
                </a:lnTo>
                <a:lnTo>
                  <a:pt x="3118881" y="46237"/>
                </a:lnTo>
                <a:lnTo>
                  <a:pt x="3185182" y="45832"/>
                </a:lnTo>
                <a:lnTo>
                  <a:pt x="3254312" y="45417"/>
                </a:lnTo>
                <a:lnTo>
                  <a:pt x="3326376" y="44991"/>
                </a:lnTo>
                <a:lnTo>
                  <a:pt x="3401478" y="44556"/>
                </a:lnTo>
                <a:lnTo>
                  <a:pt x="3440202" y="44335"/>
                </a:lnTo>
                <a:lnTo>
                  <a:pt x="3479725" y="44111"/>
                </a:lnTo>
                <a:lnTo>
                  <a:pt x="3520061" y="43886"/>
                </a:lnTo>
                <a:lnTo>
                  <a:pt x="3561221" y="43658"/>
                </a:lnTo>
                <a:lnTo>
                  <a:pt x="3603221" y="43429"/>
                </a:lnTo>
                <a:lnTo>
                  <a:pt x="3646072" y="43197"/>
                </a:lnTo>
                <a:lnTo>
                  <a:pt x="3689788" y="42964"/>
                </a:lnTo>
                <a:lnTo>
                  <a:pt x="3734382" y="42729"/>
                </a:lnTo>
                <a:lnTo>
                  <a:pt x="3779867" y="42492"/>
                </a:lnTo>
                <a:lnTo>
                  <a:pt x="3826257" y="42253"/>
                </a:lnTo>
                <a:lnTo>
                  <a:pt x="3873564" y="42013"/>
                </a:lnTo>
                <a:lnTo>
                  <a:pt x="3921801" y="41771"/>
                </a:lnTo>
                <a:lnTo>
                  <a:pt x="3970983" y="41528"/>
                </a:lnTo>
                <a:lnTo>
                  <a:pt x="4021121" y="41284"/>
                </a:lnTo>
                <a:lnTo>
                  <a:pt x="4072229" y="41038"/>
                </a:lnTo>
                <a:lnTo>
                  <a:pt x="4124321" y="40791"/>
                </a:lnTo>
                <a:lnTo>
                  <a:pt x="4177409" y="40543"/>
                </a:lnTo>
                <a:lnTo>
                  <a:pt x="4231506" y="40294"/>
                </a:lnTo>
                <a:lnTo>
                  <a:pt x="4286626" y="40044"/>
                </a:lnTo>
                <a:lnTo>
                  <a:pt x="4342782" y="39793"/>
                </a:lnTo>
                <a:lnTo>
                  <a:pt x="4399986" y="39541"/>
                </a:lnTo>
                <a:lnTo>
                  <a:pt x="4458253" y="39288"/>
                </a:lnTo>
                <a:lnTo>
                  <a:pt x="4517595" y="39035"/>
                </a:lnTo>
                <a:lnTo>
                  <a:pt x="4578025" y="38781"/>
                </a:lnTo>
                <a:lnTo>
                  <a:pt x="4639557" y="38526"/>
                </a:lnTo>
                <a:lnTo>
                  <a:pt x="4702203" y="38271"/>
                </a:lnTo>
                <a:lnTo>
                  <a:pt x="4765977" y="38015"/>
                </a:lnTo>
                <a:lnTo>
                  <a:pt x="4830892" y="37759"/>
                </a:lnTo>
                <a:lnTo>
                  <a:pt x="4896961" y="37503"/>
                </a:lnTo>
                <a:lnTo>
                  <a:pt x="4964197" y="37247"/>
                </a:lnTo>
                <a:lnTo>
                  <a:pt x="5032614" y="36990"/>
                </a:lnTo>
                <a:lnTo>
                  <a:pt x="5102224" y="36734"/>
                </a:lnTo>
                <a:lnTo>
                  <a:pt x="5152749" y="33114"/>
                </a:lnTo>
                <a:lnTo>
                  <a:pt x="5203285" y="29723"/>
                </a:lnTo>
                <a:lnTo>
                  <a:pt x="5253831" y="26554"/>
                </a:lnTo>
                <a:lnTo>
                  <a:pt x="5304387" y="23600"/>
                </a:lnTo>
                <a:lnTo>
                  <a:pt x="5354953" y="20855"/>
                </a:lnTo>
                <a:lnTo>
                  <a:pt x="5405528" y="18313"/>
                </a:lnTo>
                <a:lnTo>
                  <a:pt x="5456111" y="15967"/>
                </a:lnTo>
                <a:lnTo>
                  <a:pt x="5506704" y="13812"/>
                </a:lnTo>
                <a:lnTo>
                  <a:pt x="5557304" y="11840"/>
                </a:lnTo>
                <a:lnTo>
                  <a:pt x="5607912" y="10046"/>
                </a:lnTo>
                <a:lnTo>
                  <a:pt x="5658527" y="8423"/>
                </a:lnTo>
                <a:lnTo>
                  <a:pt x="5709150" y="6965"/>
                </a:lnTo>
                <a:lnTo>
                  <a:pt x="5759779" y="5665"/>
                </a:lnTo>
                <a:lnTo>
                  <a:pt x="5810414" y="4518"/>
                </a:lnTo>
                <a:lnTo>
                  <a:pt x="5861055" y="3517"/>
                </a:lnTo>
                <a:lnTo>
                  <a:pt x="5911702" y="2655"/>
                </a:lnTo>
                <a:lnTo>
                  <a:pt x="5962355" y="1926"/>
                </a:lnTo>
                <a:lnTo>
                  <a:pt x="6013012" y="1325"/>
                </a:lnTo>
                <a:lnTo>
                  <a:pt x="6063673" y="844"/>
                </a:lnTo>
                <a:lnTo>
                  <a:pt x="6114339" y="477"/>
                </a:lnTo>
                <a:lnTo>
                  <a:pt x="6165009" y="218"/>
                </a:lnTo>
                <a:lnTo>
                  <a:pt x="6215682" y="61"/>
                </a:lnTo>
                <a:lnTo>
                  <a:pt x="6266358" y="0"/>
                </a:lnTo>
                <a:lnTo>
                  <a:pt x="6317037" y="27"/>
                </a:lnTo>
                <a:lnTo>
                  <a:pt x="6367718" y="137"/>
                </a:lnTo>
                <a:lnTo>
                  <a:pt x="6418401" y="323"/>
                </a:lnTo>
                <a:lnTo>
                  <a:pt x="6469086" y="580"/>
                </a:lnTo>
                <a:lnTo>
                  <a:pt x="6519772" y="900"/>
                </a:lnTo>
                <a:lnTo>
                  <a:pt x="6570459" y="1278"/>
                </a:lnTo>
                <a:lnTo>
                  <a:pt x="6621147" y="1707"/>
                </a:lnTo>
                <a:lnTo>
                  <a:pt x="6671835" y="2181"/>
                </a:lnTo>
                <a:lnTo>
                  <a:pt x="6722523" y="2693"/>
                </a:lnTo>
                <a:lnTo>
                  <a:pt x="6773210" y="3237"/>
                </a:lnTo>
                <a:lnTo>
                  <a:pt x="6823896" y="3808"/>
                </a:lnTo>
                <a:lnTo>
                  <a:pt x="6874582" y="4397"/>
                </a:lnTo>
                <a:lnTo>
                  <a:pt x="6925265" y="5000"/>
                </a:lnTo>
                <a:lnTo>
                  <a:pt x="6975947" y="5610"/>
                </a:lnTo>
                <a:lnTo>
                  <a:pt x="7026626" y="6221"/>
                </a:lnTo>
                <a:lnTo>
                  <a:pt x="7077303" y="6825"/>
                </a:lnTo>
                <a:lnTo>
                  <a:pt x="7127977" y="7418"/>
                </a:lnTo>
                <a:lnTo>
                  <a:pt x="7178647" y="7992"/>
                </a:lnTo>
                <a:lnTo>
                  <a:pt x="7229313" y="8542"/>
                </a:lnTo>
                <a:lnTo>
                  <a:pt x="7279976" y="9060"/>
                </a:lnTo>
                <a:lnTo>
                  <a:pt x="7330634" y="9542"/>
                </a:lnTo>
                <a:lnTo>
                  <a:pt x="7381287" y="9979"/>
                </a:lnTo>
                <a:lnTo>
                  <a:pt x="7431935" y="10367"/>
                </a:lnTo>
                <a:lnTo>
                  <a:pt x="7482578" y="10698"/>
                </a:lnTo>
                <a:lnTo>
                  <a:pt x="7533214" y="10967"/>
                </a:lnTo>
                <a:lnTo>
                  <a:pt x="7583845" y="11166"/>
                </a:lnTo>
                <a:lnTo>
                  <a:pt x="7634469" y="11291"/>
                </a:lnTo>
                <a:lnTo>
                  <a:pt x="7685085" y="11334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7987" y="2331434"/>
            <a:ext cx="7501255" cy="16510"/>
          </a:xfrm>
          <a:custGeom>
            <a:avLst/>
            <a:gdLst/>
            <a:ahLst/>
            <a:cxnLst/>
            <a:rect l="l" t="t" r="r" b="b"/>
            <a:pathLst>
              <a:path w="7501255" h="16510">
                <a:moveTo>
                  <a:pt x="0" y="16479"/>
                </a:moveTo>
                <a:lnTo>
                  <a:pt x="53598" y="16077"/>
                </a:lnTo>
                <a:lnTo>
                  <a:pt x="106292" y="15681"/>
                </a:lnTo>
                <a:lnTo>
                  <a:pt x="158093" y="15292"/>
                </a:lnTo>
                <a:lnTo>
                  <a:pt x="209012" y="14908"/>
                </a:lnTo>
                <a:lnTo>
                  <a:pt x="259061" y="14531"/>
                </a:lnTo>
                <a:lnTo>
                  <a:pt x="308250" y="14160"/>
                </a:lnTo>
                <a:lnTo>
                  <a:pt x="356591" y="13794"/>
                </a:lnTo>
                <a:lnTo>
                  <a:pt x="404096" y="13435"/>
                </a:lnTo>
                <a:lnTo>
                  <a:pt x="450774" y="13081"/>
                </a:lnTo>
                <a:lnTo>
                  <a:pt x="496639" y="12733"/>
                </a:lnTo>
                <a:lnTo>
                  <a:pt x="541700" y="12391"/>
                </a:lnTo>
                <a:lnTo>
                  <a:pt x="585970" y="12054"/>
                </a:lnTo>
                <a:lnTo>
                  <a:pt x="629459" y="11724"/>
                </a:lnTo>
                <a:lnTo>
                  <a:pt x="672178" y="11399"/>
                </a:lnTo>
                <a:lnTo>
                  <a:pt x="714140" y="11079"/>
                </a:lnTo>
                <a:lnTo>
                  <a:pt x="755355" y="10765"/>
                </a:lnTo>
                <a:lnTo>
                  <a:pt x="795834" y="10457"/>
                </a:lnTo>
                <a:lnTo>
                  <a:pt x="835589" y="10154"/>
                </a:lnTo>
                <a:lnTo>
                  <a:pt x="874631" y="9857"/>
                </a:lnTo>
                <a:lnTo>
                  <a:pt x="912970" y="9565"/>
                </a:lnTo>
                <a:lnTo>
                  <a:pt x="987590" y="8997"/>
                </a:lnTo>
                <a:lnTo>
                  <a:pt x="1059537" y="8450"/>
                </a:lnTo>
                <a:lnTo>
                  <a:pt x="1128902" y="7924"/>
                </a:lnTo>
                <a:lnTo>
                  <a:pt x="1195775" y="7418"/>
                </a:lnTo>
                <a:lnTo>
                  <a:pt x="1260246" y="6933"/>
                </a:lnTo>
                <a:lnTo>
                  <a:pt x="1322404" y="6467"/>
                </a:lnTo>
                <a:lnTo>
                  <a:pt x="1382341" y="6020"/>
                </a:lnTo>
                <a:lnTo>
                  <a:pt x="1440145" y="5593"/>
                </a:lnTo>
                <a:lnTo>
                  <a:pt x="1495907" y="5184"/>
                </a:lnTo>
                <a:lnTo>
                  <a:pt x="1549717" y="4794"/>
                </a:lnTo>
                <a:lnTo>
                  <a:pt x="1601664" y="4422"/>
                </a:lnTo>
                <a:lnTo>
                  <a:pt x="1651840" y="4068"/>
                </a:lnTo>
                <a:lnTo>
                  <a:pt x="1700333" y="3731"/>
                </a:lnTo>
                <a:lnTo>
                  <a:pt x="1747234" y="3412"/>
                </a:lnTo>
                <a:lnTo>
                  <a:pt x="1792634" y="3109"/>
                </a:lnTo>
                <a:lnTo>
                  <a:pt x="1836621" y="2822"/>
                </a:lnTo>
                <a:lnTo>
                  <a:pt x="1879286" y="2552"/>
                </a:lnTo>
                <a:lnTo>
                  <a:pt x="1920719" y="2297"/>
                </a:lnTo>
                <a:lnTo>
                  <a:pt x="1961010" y="2058"/>
                </a:lnTo>
                <a:lnTo>
                  <a:pt x="2000249" y="1834"/>
                </a:lnTo>
                <a:lnTo>
                  <a:pt x="2038526" y="1624"/>
                </a:lnTo>
                <a:lnTo>
                  <a:pt x="2094334" y="1337"/>
                </a:lnTo>
                <a:lnTo>
                  <a:pt x="2148484" y="1081"/>
                </a:lnTo>
                <a:lnTo>
                  <a:pt x="2201280" y="856"/>
                </a:lnTo>
                <a:lnTo>
                  <a:pt x="2253025" y="659"/>
                </a:lnTo>
                <a:lnTo>
                  <a:pt x="2304024" y="491"/>
                </a:lnTo>
                <a:lnTo>
                  <a:pt x="2354579" y="349"/>
                </a:lnTo>
                <a:lnTo>
                  <a:pt x="2404994" y="233"/>
                </a:lnTo>
                <a:lnTo>
                  <a:pt x="2455575" y="142"/>
                </a:lnTo>
                <a:lnTo>
                  <a:pt x="2506623" y="74"/>
                </a:lnTo>
                <a:lnTo>
                  <a:pt x="2558444" y="29"/>
                </a:lnTo>
                <a:lnTo>
                  <a:pt x="2611340" y="4"/>
                </a:lnTo>
                <a:lnTo>
                  <a:pt x="2647353" y="0"/>
                </a:lnTo>
                <a:lnTo>
                  <a:pt x="2665617" y="0"/>
                </a:lnTo>
                <a:lnTo>
                  <a:pt x="2721576" y="15"/>
                </a:lnTo>
                <a:lnTo>
                  <a:pt x="2759968" y="35"/>
                </a:lnTo>
                <a:lnTo>
                  <a:pt x="2799333" y="62"/>
                </a:lnTo>
                <a:lnTo>
                  <a:pt x="2839761" y="97"/>
                </a:lnTo>
                <a:lnTo>
                  <a:pt x="2881342" y="139"/>
                </a:lnTo>
                <a:lnTo>
                  <a:pt x="2924167" y="187"/>
                </a:lnTo>
                <a:lnTo>
                  <a:pt x="2968324" y="241"/>
                </a:lnTo>
                <a:lnTo>
                  <a:pt x="3013905" y="302"/>
                </a:lnTo>
                <a:lnTo>
                  <a:pt x="3061000" y="368"/>
                </a:lnTo>
                <a:lnTo>
                  <a:pt x="3109697" y="439"/>
                </a:lnTo>
                <a:lnTo>
                  <a:pt x="3160088" y="515"/>
                </a:lnTo>
                <a:lnTo>
                  <a:pt x="3212263" y="596"/>
                </a:lnTo>
                <a:lnTo>
                  <a:pt x="3266310" y="681"/>
                </a:lnTo>
                <a:lnTo>
                  <a:pt x="3322321" y="770"/>
                </a:lnTo>
                <a:lnTo>
                  <a:pt x="3380386" y="862"/>
                </a:lnTo>
                <a:lnTo>
                  <a:pt x="3410216" y="910"/>
                </a:lnTo>
                <a:lnTo>
                  <a:pt x="3471529" y="1007"/>
                </a:lnTo>
                <a:lnTo>
                  <a:pt x="3535120" y="1107"/>
                </a:lnTo>
                <a:lnTo>
                  <a:pt x="3601080" y="1210"/>
                </a:lnTo>
                <a:lnTo>
                  <a:pt x="3669499" y="1315"/>
                </a:lnTo>
                <a:lnTo>
                  <a:pt x="3740465" y="1421"/>
                </a:lnTo>
                <a:lnTo>
                  <a:pt x="3814070" y="1529"/>
                </a:lnTo>
                <a:lnTo>
                  <a:pt x="3890404" y="1638"/>
                </a:lnTo>
                <a:lnTo>
                  <a:pt x="3929622" y="1693"/>
                </a:lnTo>
                <a:lnTo>
                  <a:pt x="3969556" y="1747"/>
                </a:lnTo>
                <a:lnTo>
                  <a:pt x="4010217" y="1802"/>
                </a:lnTo>
                <a:lnTo>
                  <a:pt x="4051616" y="1858"/>
                </a:lnTo>
                <a:lnTo>
                  <a:pt x="4093765" y="1913"/>
                </a:lnTo>
                <a:lnTo>
                  <a:pt x="4136675" y="1968"/>
                </a:lnTo>
                <a:lnTo>
                  <a:pt x="4180357" y="2023"/>
                </a:lnTo>
                <a:lnTo>
                  <a:pt x="4224823" y="2078"/>
                </a:lnTo>
                <a:lnTo>
                  <a:pt x="4270083" y="2132"/>
                </a:lnTo>
                <a:lnTo>
                  <a:pt x="4316149" y="2187"/>
                </a:lnTo>
                <a:lnTo>
                  <a:pt x="4363032" y="2241"/>
                </a:lnTo>
                <a:lnTo>
                  <a:pt x="4410743" y="2296"/>
                </a:lnTo>
                <a:lnTo>
                  <a:pt x="4459294" y="2349"/>
                </a:lnTo>
                <a:lnTo>
                  <a:pt x="4508696" y="2403"/>
                </a:lnTo>
                <a:lnTo>
                  <a:pt x="4558960" y="2456"/>
                </a:lnTo>
                <a:lnTo>
                  <a:pt x="4610097" y="2508"/>
                </a:lnTo>
                <a:lnTo>
                  <a:pt x="4662119" y="2561"/>
                </a:lnTo>
                <a:lnTo>
                  <a:pt x="4715037" y="2612"/>
                </a:lnTo>
                <a:lnTo>
                  <a:pt x="4768862" y="2663"/>
                </a:lnTo>
                <a:lnTo>
                  <a:pt x="4823606" y="2714"/>
                </a:lnTo>
                <a:lnTo>
                  <a:pt x="4879279" y="2764"/>
                </a:lnTo>
                <a:lnTo>
                  <a:pt x="4935893" y="2813"/>
                </a:lnTo>
                <a:lnTo>
                  <a:pt x="4993459" y="2861"/>
                </a:lnTo>
                <a:lnTo>
                  <a:pt x="5051989" y="2909"/>
                </a:lnTo>
                <a:lnTo>
                  <a:pt x="5111493" y="2956"/>
                </a:lnTo>
                <a:lnTo>
                  <a:pt x="5171983" y="3002"/>
                </a:lnTo>
                <a:lnTo>
                  <a:pt x="5233470" y="3047"/>
                </a:lnTo>
                <a:lnTo>
                  <a:pt x="5295966" y="3091"/>
                </a:lnTo>
                <a:lnTo>
                  <a:pt x="5359481" y="3134"/>
                </a:lnTo>
                <a:lnTo>
                  <a:pt x="5424027" y="3176"/>
                </a:lnTo>
                <a:lnTo>
                  <a:pt x="5489615" y="3217"/>
                </a:lnTo>
                <a:lnTo>
                  <a:pt x="5556257" y="3257"/>
                </a:lnTo>
                <a:lnTo>
                  <a:pt x="5623963" y="3296"/>
                </a:lnTo>
                <a:lnTo>
                  <a:pt x="5692746" y="3334"/>
                </a:lnTo>
                <a:lnTo>
                  <a:pt x="5762615" y="3370"/>
                </a:lnTo>
                <a:lnTo>
                  <a:pt x="5833583" y="3405"/>
                </a:lnTo>
                <a:lnTo>
                  <a:pt x="5905661" y="3439"/>
                </a:lnTo>
                <a:lnTo>
                  <a:pt x="5978859" y="3472"/>
                </a:lnTo>
                <a:lnTo>
                  <a:pt x="6053190" y="3503"/>
                </a:lnTo>
                <a:lnTo>
                  <a:pt x="6128664" y="3533"/>
                </a:lnTo>
                <a:lnTo>
                  <a:pt x="6205292" y="3561"/>
                </a:lnTo>
                <a:lnTo>
                  <a:pt x="6283087" y="3588"/>
                </a:lnTo>
                <a:lnTo>
                  <a:pt x="6362059" y="3613"/>
                </a:lnTo>
                <a:lnTo>
                  <a:pt x="6442219" y="3636"/>
                </a:lnTo>
                <a:lnTo>
                  <a:pt x="6523579" y="3658"/>
                </a:lnTo>
                <a:lnTo>
                  <a:pt x="6606149" y="3678"/>
                </a:lnTo>
                <a:lnTo>
                  <a:pt x="6689942" y="3697"/>
                </a:lnTo>
                <a:lnTo>
                  <a:pt x="6774969" y="3713"/>
                </a:lnTo>
                <a:lnTo>
                  <a:pt x="6861240" y="3728"/>
                </a:lnTo>
                <a:lnTo>
                  <a:pt x="6948767" y="3741"/>
                </a:lnTo>
                <a:lnTo>
                  <a:pt x="7037561" y="3753"/>
                </a:lnTo>
                <a:lnTo>
                  <a:pt x="7127634" y="3762"/>
                </a:lnTo>
                <a:lnTo>
                  <a:pt x="7218996" y="3769"/>
                </a:lnTo>
                <a:lnTo>
                  <a:pt x="7311659" y="3774"/>
                </a:lnTo>
                <a:lnTo>
                  <a:pt x="7405635" y="3777"/>
                </a:lnTo>
                <a:lnTo>
                  <a:pt x="7500934" y="377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3375" y="2683678"/>
            <a:ext cx="7637780" cy="252095"/>
          </a:xfrm>
          <a:custGeom>
            <a:avLst/>
            <a:gdLst/>
            <a:ahLst/>
            <a:cxnLst/>
            <a:rect l="l" t="t" r="r" b="b"/>
            <a:pathLst>
              <a:path w="7637780" h="252094">
                <a:moveTo>
                  <a:pt x="0" y="219858"/>
                </a:moveTo>
                <a:lnTo>
                  <a:pt x="63711" y="236355"/>
                </a:lnTo>
                <a:lnTo>
                  <a:pt x="106764" y="246169"/>
                </a:lnTo>
                <a:lnTo>
                  <a:pt x="159279" y="251520"/>
                </a:lnTo>
                <a:lnTo>
                  <a:pt x="179662" y="251528"/>
                </a:lnTo>
                <a:lnTo>
                  <a:pt x="204025" y="250948"/>
                </a:lnTo>
                <a:lnTo>
                  <a:pt x="233891" y="249962"/>
                </a:lnTo>
                <a:lnTo>
                  <a:pt x="270785" y="248751"/>
                </a:lnTo>
                <a:lnTo>
                  <a:pt x="316229" y="247494"/>
                </a:lnTo>
                <a:lnTo>
                  <a:pt x="371750" y="246372"/>
                </a:lnTo>
                <a:lnTo>
                  <a:pt x="438869" y="245567"/>
                </a:lnTo>
                <a:lnTo>
                  <a:pt x="519112" y="245258"/>
                </a:lnTo>
                <a:lnTo>
                  <a:pt x="570108" y="245246"/>
                </a:lnTo>
                <a:lnTo>
                  <a:pt x="621101" y="245210"/>
                </a:lnTo>
                <a:lnTo>
                  <a:pt x="672089" y="245151"/>
                </a:lnTo>
                <a:lnTo>
                  <a:pt x="723074" y="245069"/>
                </a:lnTo>
                <a:lnTo>
                  <a:pt x="774056" y="244966"/>
                </a:lnTo>
                <a:lnTo>
                  <a:pt x="825034" y="244843"/>
                </a:lnTo>
                <a:lnTo>
                  <a:pt x="876010" y="244700"/>
                </a:lnTo>
                <a:lnTo>
                  <a:pt x="926982" y="244538"/>
                </a:lnTo>
                <a:lnTo>
                  <a:pt x="977951" y="244359"/>
                </a:lnTo>
                <a:lnTo>
                  <a:pt x="1028918" y="244162"/>
                </a:lnTo>
                <a:lnTo>
                  <a:pt x="1079883" y="243949"/>
                </a:lnTo>
                <a:lnTo>
                  <a:pt x="1130845" y="243721"/>
                </a:lnTo>
                <a:lnTo>
                  <a:pt x="1181805" y="243478"/>
                </a:lnTo>
                <a:lnTo>
                  <a:pt x="1232764" y="243222"/>
                </a:lnTo>
                <a:lnTo>
                  <a:pt x="1283720" y="242952"/>
                </a:lnTo>
                <a:lnTo>
                  <a:pt x="1334675" y="242671"/>
                </a:lnTo>
                <a:lnTo>
                  <a:pt x="1385629" y="242379"/>
                </a:lnTo>
                <a:lnTo>
                  <a:pt x="1436581" y="242077"/>
                </a:lnTo>
                <a:lnTo>
                  <a:pt x="1487533" y="241766"/>
                </a:lnTo>
                <a:lnTo>
                  <a:pt x="1538483" y="241446"/>
                </a:lnTo>
                <a:lnTo>
                  <a:pt x="1589433" y="241118"/>
                </a:lnTo>
                <a:lnTo>
                  <a:pt x="1640383" y="240784"/>
                </a:lnTo>
                <a:lnTo>
                  <a:pt x="1691332" y="240444"/>
                </a:lnTo>
                <a:lnTo>
                  <a:pt x="1742280" y="240099"/>
                </a:lnTo>
                <a:lnTo>
                  <a:pt x="1793229" y="239750"/>
                </a:lnTo>
                <a:lnTo>
                  <a:pt x="1844178" y="239397"/>
                </a:lnTo>
                <a:lnTo>
                  <a:pt x="1895128" y="239043"/>
                </a:lnTo>
                <a:lnTo>
                  <a:pt x="1946078" y="238686"/>
                </a:lnTo>
                <a:lnTo>
                  <a:pt x="1997028" y="238329"/>
                </a:lnTo>
                <a:lnTo>
                  <a:pt x="2047980" y="237972"/>
                </a:lnTo>
                <a:lnTo>
                  <a:pt x="2098932" y="237616"/>
                </a:lnTo>
                <a:lnTo>
                  <a:pt x="2149886" y="237262"/>
                </a:lnTo>
                <a:lnTo>
                  <a:pt x="2200841" y="236911"/>
                </a:lnTo>
                <a:lnTo>
                  <a:pt x="2251797" y="236563"/>
                </a:lnTo>
                <a:lnTo>
                  <a:pt x="2302756" y="236220"/>
                </a:lnTo>
                <a:lnTo>
                  <a:pt x="2353716" y="235882"/>
                </a:lnTo>
                <a:lnTo>
                  <a:pt x="2404678" y="235551"/>
                </a:lnTo>
                <a:lnTo>
                  <a:pt x="2455643" y="235226"/>
                </a:lnTo>
                <a:lnTo>
                  <a:pt x="2506609" y="234910"/>
                </a:lnTo>
                <a:lnTo>
                  <a:pt x="2557579" y="234602"/>
                </a:lnTo>
                <a:lnTo>
                  <a:pt x="2608551" y="234303"/>
                </a:lnTo>
                <a:lnTo>
                  <a:pt x="2659526" y="234016"/>
                </a:lnTo>
                <a:lnTo>
                  <a:pt x="2710505" y="233739"/>
                </a:lnTo>
                <a:lnTo>
                  <a:pt x="2761486" y="233475"/>
                </a:lnTo>
                <a:lnTo>
                  <a:pt x="2812471" y="233224"/>
                </a:lnTo>
                <a:lnTo>
                  <a:pt x="2863460" y="232987"/>
                </a:lnTo>
                <a:lnTo>
                  <a:pt x="2914452" y="232765"/>
                </a:lnTo>
                <a:lnTo>
                  <a:pt x="2965449" y="232558"/>
                </a:lnTo>
                <a:lnTo>
                  <a:pt x="3016364" y="232349"/>
                </a:lnTo>
                <a:lnTo>
                  <a:pt x="3067278" y="232142"/>
                </a:lnTo>
                <a:lnTo>
                  <a:pt x="3118190" y="231937"/>
                </a:lnTo>
                <a:lnTo>
                  <a:pt x="3169100" y="231734"/>
                </a:lnTo>
                <a:lnTo>
                  <a:pt x="3220008" y="231532"/>
                </a:lnTo>
                <a:lnTo>
                  <a:pt x="3270914" y="231333"/>
                </a:lnTo>
                <a:lnTo>
                  <a:pt x="3321819" y="231135"/>
                </a:lnTo>
                <a:lnTo>
                  <a:pt x="3372722" y="230938"/>
                </a:lnTo>
                <a:lnTo>
                  <a:pt x="3423623" y="230744"/>
                </a:lnTo>
                <a:lnTo>
                  <a:pt x="3474523" y="230550"/>
                </a:lnTo>
                <a:lnTo>
                  <a:pt x="3525422" y="230358"/>
                </a:lnTo>
                <a:lnTo>
                  <a:pt x="3576319" y="230168"/>
                </a:lnTo>
                <a:lnTo>
                  <a:pt x="3627214" y="229979"/>
                </a:lnTo>
                <a:lnTo>
                  <a:pt x="3678109" y="229791"/>
                </a:lnTo>
                <a:lnTo>
                  <a:pt x="3729002" y="229604"/>
                </a:lnTo>
                <a:lnTo>
                  <a:pt x="3779894" y="229419"/>
                </a:lnTo>
                <a:lnTo>
                  <a:pt x="3830785" y="229235"/>
                </a:lnTo>
                <a:lnTo>
                  <a:pt x="3881675" y="229051"/>
                </a:lnTo>
                <a:lnTo>
                  <a:pt x="3932564" y="228869"/>
                </a:lnTo>
                <a:lnTo>
                  <a:pt x="3983452" y="228687"/>
                </a:lnTo>
                <a:lnTo>
                  <a:pt x="4034339" y="228507"/>
                </a:lnTo>
                <a:lnTo>
                  <a:pt x="4085226" y="228327"/>
                </a:lnTo>
                <a:lnTo>
                  <a:pt x="4136112" y="228148"/>
                </a:lnTo>
                <a:lnTo>
                  <a:pt x="4186997" y="227970"/>
                </a:lnTo>
                <a:lnTo>
                  <a:pt x="4237881" y="227792"/>
                </a:lnTo>
                <a:lnTo>
                  <a:pt x="4288765" y="227614"/>
                </a:lnTo>
                <a:lnTo>
                  <a:pt x="4339648" y="227438"/>
                </a:lnTo>
                <a:lnTo>
                  <a:pt x="4390531" y="227261"/>
                </a:lnTo>
                <a:lnTo>
                  <a:pt x="4441414" y="227085"/>
                </a:lnTo>
                <a:lnTo>
                  <a:pt x="4492296" y="226910"/>
                </a:lnTo>
                <a:lnTo>
                  <a:pt x="4543178" y="226734"/>
                </a:lnTo>
                <a:lnTo>
                  <a:pt x="4594060" y="226559"/>
                </a:lnTo>
                <a:lnTo>
                  <a:pt x="4644942" y="226384"/>
                </a:lnTo>
                <a:lnTo>
                  <a:pt x="4695824" y="226208"/>
                </a:lnTo>
                <a:lnTo>
                  <a:pt x="4746705" y="226033"/>
                </a:lnTo>
                <a:lnTo>
                  <a:pt x="4797587" y="225858"/>
                </a:lnTo>
                <a:lnTo>
                  <a:pt x="4848469" y="225683"/>
                </a:lnTo>
                <a:lnTo>
                  <a:pt x="4899351" y="225507"/>
                </a:lnTo>
                <a:lnTo>
                  <a:pt x="4950233" y="225332"/>
                </a:lnTo>
                <a:lnTo>
                  <a:pt x="5001116" y="225156"/>
                </a:lnTo>
                <a:lnTo>
                  <a:pt x="5051999" y="224979"/>
                </a:lnTo>
                <a:lnTo>
                  <a:pt x="5102882" y="224803"/>
                </a:lnTo>
                <a:lnTo>
                  <a:pt x="5153766" y="224625"/>
                </a:lnTo>
                <a:lnTo>
                  <a:pt x="5204651" y="224447"/>
                </a:lnTo>
                <a:lnTo>
                  <a:pt x="5255536" y="224269"/>
                </a:lnTo>
                <a:lnTo>
                  <a:pt x="5306421" y="224090"/>
                </a:lnTo>
                <a:lnTo>
                  <a:pt x="5357308" y="223910"/>
                </a:lnTo>
                <a:lnTo>
                  <a:pt x="5408195" y="223729"/>
                </a:lnTo>
                <a:lnTo>
                  <a:pt x="5459083" y="223548"/>
                </a:lnTo>
                <a:lnTo>
                  <a:pt x="5509972" y="223366"/>
                </a:lnTo>
                <a:lnTo>
                  <a:pt x="5560862" y="223182"/>
                </a:lnTo>
                <a:lnTo>
                  <a:pt x="5611753" y="222998"/>
                </a:lnTo>
                <a:lnTo>
                  <a:pt x="5662645" y="222812"/>
                </a:lnTo>
                <a:lnTo>
                  <a:pt x="5713538" y="222626"/>
                </a:lnTo>
                <a:lnTo>
                  <a:pt x="5764433" y="222438"/>
                </a:lnTo>
                <a:lnTo>
                  <a:pt x="5815328" y="222249"/>
                </a:lnTo>
                <a:lnTo>
                  <a:pt x="5866225" y="222059"/>
                </a:lnTo>
                <a:lnTo>
                  <a:pt x="5917124" y="221867"/>
                </a:lnTo>
                <a:lnTo>
                  <a:pt x="5968024" y="221673"/>
                </a:lnTo>
                <a:lnTo>
                  <a:pt x="6018925" y="221479"/>
                </a:lnTo>
                <a:lnTo>
                  <a:pt x="6069828" y="221282"/>
                </a:lnTo>
                <a:lnTo>
                  <a:pt x="6120733" y="221084"/>
                </a:lnTo>
                <a:lnTo>
                  <a:pt x="6171639" y="220885"/>
                </a:lnTo>
                <a:lnTo>
                  <a:pt x="6222547" y="220683"/>
                </a:lnTo>
                <a:lnTo>
                  <a:pt x="6273457" y="220480"/>
                </a:lnTo>
                <a:lnTo>
                  <a:pt x="6324368" y="220275"/>
                </a:lnTo>
                <a:lnTo>
                  <a:pt x="6375282" y="220068"/>
                </a:lnTo>
                <a:lnTo>
                  <a:pt x="6426198" y="219858"/>
                </a:lnTo>
                <a:lnTo>
                  <a:pt x="6466654" y="216981"/>
                </a:lnTo>
                <a:lnTo>
                  <a:pt x="6506962" y="214699"/>
                </a:lnTo>
                <a:lnTo>
                  <a:pt x="6546972" y="211822"/>
                </a:lnTo>
                <a:lnTo>
                  <a:pt x="6586536" y="207158"/>
                </a:lnTo>
                <a:lnTo>
                  <a:pt x="6633367" y="193466"/>
                </a:lnTo>
                <a:lnTo>
                  <a:pt x="6704999" y="155295"/>
                </a:lnTo>
                <a:lnTo>
                  <a:pt x="6750618" y="130388"/>
                </a:lnTo>
                <a:lnTo>
                  <a:pt x="6797689" y="108197"/>
                </a:lnTo>
                <a:lnTo>
                  <a:pt x="6845893" y="88294"/>
                </a:lnTo>
                <a:lnTo>
                  <a:pt x="6894917" y="70252"/>
                </a:lnTo>
                <a:lnTo>
                  <a:pt x="6944443" y="53642"/>
                </a:lnTo>
                <a:lnTo>
                  <a:pt x="6994154" y="38037"/>
                </a:lnTo>
                <a:lnTo>
                  <a:pt x="7043736" y="23008"/>
                </a:lnTo>
                <a:lnTo>
                  <a:pt x="7066968" y="13754"/>
                </a:lnTo>
                <a:lnTo>
                  <a:pt x="7103921" y="7185"/>
                </a:lnTo>
                <a:lnTo>
                  <a:pt x="7151909" y="2941"/>
                </a:lnTo>
                <a:lnTo>
                  <a:pt x="7208247" y="666"/>
                </a:lnTo>
                <a:lnTo>
                  <a:pt x="7270253" y="0"/>
                </a:lnTo>
                <a:lnTo>
                  <a:pt x="7335240" y="585"/>
                </a:lnTo>
                <a:lnTo>
                  <a:pt x="7400525" y="2063"/>
                </a:lnTo>
                <a:lnTo>
                  <a:pt x="7463423" y="4076"/>
                </a:lnTo>
                <a:lnTo>
                  <a:pt x="7521250" y="6265"/>
                </a:lnTo>
                <a:lnTo>
                  <a:pt x="7571322" y="8272"/>
                </a:lnTo>
                <a:lnTo>
                  <a:pt x="7610953" y="9739"/>
                </a:lnTo>
                <a:lnTo>
                  <a:pt x="7637460" y="1030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4500" y="3419001"/>
            <a:ext cx="7673975" cy="66040"/>
          </a:xfrm>
          <a:custGeom>
            <a:avLst/>
            <a:gdLst/>
            <a:ahLst/>
            <a:cxnLst/>
            <a:rect l="l" t="t" r="r" b="b"/>
            <a:pathLst>
              <a:path w="7673975" h="66039">
                <a:moveTo>
                  <a:pt x="0" y="52861"/>
                </a:moveTo>
                <a:lnTo>
                  <a:pt x="50704" y="54584"/>
                </a:lnTo>
                <a:lnTo>
                  <a:pt x="101360" y="56042"/>
                </a:lnTo>
                <a:lnTo>
                  <a:pt x="151970" y="57257"/>
                </a:lnTo>
                <a:lnTo>
                  <a:pt x="202541" y="58253"/>
                </a:lnTo>
                <a:lnTo>
                  <a:pt x="253077" y="59051"/>
                </a:lnTo>
                <a:lnTo>
                  <a:pt x="303582" y="59674"/>
                </a:lnTo>
                <a:lnTo>
                  <a:pt x="354061" y="60146"/>
                </a:lnTo>
                <a:lnTo>
                  <a:pt x="404519" y="60488"/>
                </a:lnTo>
                <a:lnTo>
                  <a:pt x="454961" y="60724"/>
                </a:lnTo>
                <a:lnTo>
                  <a:pt x="505391" y="60876"/>
                </a:lnTo>
                <a:lnTo>
                  <a:pt x="555814" y="60967"/>
                </a:lnTo>
                <a:lnTo>
                  <a:pt x="606235" y="61020"/>
                </a:lnTo>
                <a:lnTo>
                  <a:pt x="656658" y="61057"/>
                </a:lnTo>
                <a:lnTo>
                  <a:pt x="707087" y="61101"/>
                </a:lnTo>
                <a:lnTo>
                  <a:pt x="757529" y="61175"/>
                </a:lnTo>
                <a:lnTo>
                  <a:pt x="807987" y="61301"/>
                </a:lnTo>
                <a:lnTo>
                  <a:pt x="858467" y="61503"/>
                </a:lnTo>
                <a:lnTo>
                  <a:pt x="908972" y="61802"/>
                </a:lnTo>
                <a:lnTo>
                  <a:pt x="959507" y="62222"/>
                </a:lnTo>
                <a:lnTo>
                  <a:pt x="1010078" y="62785"/>
                </a:lnTo>
                <a:lnTo>
                  <a:pt x="1060689" y="63514"/>
                </a:lnTo>
                <a:lnTo>
                  <a:pt x="1111344" y="64432"/>
                </a:lnTo>
                <a:lnTo>
                  <a:pt x="1162049" y="65561"/>
                </a:lnTo>
                <a:lnTo>
                  <a:pt x="1196315" y="63485"/>
                </a:lnTo>
                <a:lnTo>
                  <a:pt x="1229919" y="61450"/>
                </a:lnTo>
                <a:lnTo>
                  <a:pt x="1262872" y="59453"/>
                </a:lnTo>
                <a:lnTo>
                  <a:pt x="1295183" y="57496"/>
                </a:lnTo>
                <a:lnTo>
                  <a:pt x="1357919" y="53697"/>
                </a:lnTo>
                <a:lnTo>
                  <a:pt x="1418205" y="50052"/>
                </a:lnTo>
                <a:lnTo>
                  <a:pt x="1476119" y="46557"/>
                </a:lnTo>
                <a:lnTo>
                  <a:pt x="1531740" y="43210"/>
                </a:lnTo>
                <a:lnTo>
                  <a:pt x="1585145" y="40009"/>
                </a:lnTo>
                <a:lnTo>
                  <a:pt x="1636412" y="36952"/>
                </a:lnTo>
                <a:lnTo>
                  <a:pt x="1685619" y="34036"/>
                </a:lnTo>
                <a:lnTo>
                  <a:pt x="1732846" y="31258"/>
                </a:lnTo>
                <a:lnTo>
                  <a:pt x="1778168" y="28617"/>
                </a:lnTo>
                <a:lnTo>
                  <a:pt x="1821666" y="26110"/>
                </a:lnTo>
                <a:lnTo>
                  <a:pt x="1863416" y="23735"/>
                </a:lnTo>
                <a:lnTo>
                  <a:pt x="1903497" y="21489"/>
                </a:lnTo>
                <a:lnTo>
                  <a:pt x="1941987" y="19370"/>
                </a:lnTo>
                <a:lnTo>
                  <a:pt x="1996910" y="16424"/>
                </a:lnTo>
                <a:lnTo>
                  <a:pt x="2048692" y="13750"/>
                </a:lnTo>
                <a:lnTo>
                  <a:pt x="2097596" y="11341"/>
                </a:lnTo>
                <a:lnTo>
                  <a:pt x="2143887" y="9188"/>
                </a:lnTo>
                <a:lnTo>
                  <a:pt x="2187828" y="7284"/>
                </a:lnTo>
                <a:lnTo>
                  <a:pt x="2229682" y="5620"/>
                </a:lnTo>
                <a:lnTo>
                  <a:pt x="2269713" y="4189"/>
                </a:lnTo>
                <a:lnTo>
                  <a:pt x="2308184" y="2982"/>
                </a:lnTo>
                <a:lnTo>
                  <a:pt x="2357508" y="1709"/>
                </a:lnTo>
                <a:lnTo>
                  <a:pt x="2405152" y="801"/>
                </a:lnTo>
                <a:lnTo>
                  <a:pt x="2451742" y="241"/>
                </a:lnTo>
                <a:lnTo>
                  <a:pt x="2497900" y="8"/>
                </a:lnTo>
                <a:lnTo>
                  <a:pt x="2509446" y="0"/>
                </a:lnTo>
                <a:lnTo>
                  <a:pt x="2521013" y="10"/>
                </a:lnTo>
                <a:lnTo>
                  <a:pt x="2567698" y="234"/>
                </a:lnTo>
                <a:lnTo>
                  <a:pt x="2615513" y="740"/>
                </a:lnTo>
                <a:lnTo>
                  <a:pt x="2665084" y="1508"/>
                </a:lnTo>
                <a:lnTo>
                  <a:pt x="2703790" y="2245"/>
                </a:lnTo>
                <a:lnTo>
                  <a:pt x="2744098" y="3110"/>
                </a:lnTo>
                <a:lnTo>
                  <a:pt x="2786272" y="4097"/>
                </a:lnTo>
                <a:lnTo>
                  <a:pt x="2830576" y="5196"/>
                </a:lnTo>
                <a:lnTo>
                  <a:pt x="2877273" y="6400"/>
                </a:lnTo>
                <a:lnTo>
                  <a:pt x="2926626" y="7701"/>
                </a:lnTo>
                <a:lnTo>
                  <a:pt x="2978899" y="9091"/>
                </a:lnTo>
                <a:lnTo>
                  <a:pt x="2997018" y="9573"/>
                </a:lnTo>
                <a:lnTo>
                  <a:pt x="3053594" y="11070"/>
                </a:lnTo>
                <a:lnTo>
                  <a:pt x="3093259" y="12107"/>
                </a:lnTo>
                <a:lnTo>
                  <a:pt x="3134573" y="13173"/>
                </a:lnTo>
                <a:lnTo>
                  <a:pt x="3177614" y="14266"/>
                </a:lnTo>
                <a:lnTo>
                  <a:pt x="3222461" y="15382"/>
                </a:lnTo>
                <a:lnTo>
                  <a:pt x="3269191" y="16521"/>
                </a:lnTo>
                <a:lnTo>
                  <a:pt x="3317882" y="17679"/>
                </a:lnTo>
                <a:lnTo>
                  <a:pt x="3368612" y="18854"/>
                </a:lnTo>
                <a:lnTo>
                  <a:pt x="3421461" y="20044"/>
                </a:lnTo>
                <a:lnTo>
                  <a:pt x="3476505" y="21247"/>
                </a:lnTo>
                <a:lnTo>
                  <a:pt x="3533822" y="22459"/>
                </a:lnTo>
                <a:lnTo>
                  <a:pt x="3593492" y="23679"/>
                </a:lnTo>
                <a:lnTo>
                  <a:pt x="3655591" y="24905"/>
                </a:lnTo>
                <a:lnTo>
                  <a:pt x="3720198" y="26133"/>
                </a:lnTo>
                <a:lnTo>
                  <a:pt x="3787391" y="27362"/>
                </a:lnTo>
                <a:lnTo>
                  <a:pt x="3857248" y="28589"/>
                </a:lnTo>
                <a:lnTo>
                  <a:pt x="3929848" y="29812"/>
                </a:lnTo>
                <a:lnTo>
                  <a:pt x="4005268" y="31028"/>
                </a:lnTo>
                <a:lnTo>
                  <a:pt x="4044059" y="31633"/>
                </a:lnTo>
                <a:lnTo>
                  <a:pt x="4083586" y="32236"/>
                </a:lnTo>
                <a:lnTo>
                  <a:pt x="4123856" y="32835"/>
                </a:lnTo>
                <a:lnTo>
                  <a:pt x="4164880" y="33432"/>
                </a:lnTo>
                <a:lnTo>
                  <a:pt x="4206668" y="34025"/>
                </a:lnTo>
                <a:lnTo>
                  <a:pt x="4249229" y="34615"/>
                </a:lnTo>
                <a:lnTo>
                  <a:pt x="4292573" y="35200"/>
                </a:lnTo>
                <a:lnTo>
                  <a:pt x="4336710" y="35781"/>
                </a:lnTo>
                <a:lnTo>
                  <a:pt x="4381650" y="36358"/>
                </a:lnTo>
                <a:lnTo>
                  <a:pt x="4427402" y="36930"/>
                </a:lnTo>
                <a:lnTo>
                  <a:pt x="4473977" y="37496"/>
                </a:lnTo>
                <a:lnTo>
                  <a:pt x="4521383" y="38057"/>
                </a:lnTo>
                <a:lnTo>
                  <a:pt x="4569631" y="38613"/>
                </a:lnTo>
                <a:lnTo>
                  <a:pt x="4618731" y="39162"/>
                </a:lnTo>
                <a:lnTo>
                  <a:pt x="4668691" y="39705"/>
                </a:lnTo>
                <a:lnTo>
                  <a:pt x="4719523" y="40241"/>
                </a:lnTo>
                <a:lnTo>
                  <a:pt x="4771235" y="40771"/>
                </a:lnTo>
                <a:lnTo>
                  <a:pt x="4823838" y="41293"/>
                </a:lnTo>
                <a:lnTo>
                  <a:pt x="4877341" y="41807"/>
                </a:lnTo>
                <a:lnTo>
                  <a:pt x="4931754" y="42314"/>
                </a:lnTo>
                <a:lnTo>
                  <a:pt x="4987087" y="42813"/>
                </a:lnTo>
                <a:lnTo>
                  <a:pt x="5043350" y="43303"/>
                </a:lnTo>
                <a:lnTo>
                  <a:pt x="5100552" y="43784"/>
                </a:lnTo>
                <a:lnTo>
                  <a:pt x="5158702" y="44257"/>
                </a:lnTo>
                <a:lnTo>
                  <a:pt x="5217812" y="44720"/>
                </a:lnTo>
                <a:lnTo>
                  <a:pt x="5277890" y="45173"/>
                </a:lnTo>
                <a:lnTo>
                  <a:pt x="5338947" y="45617"/>
                </a:lnTo>
                <a:lnTo>
                  <a:pt x="5400991" y="46051"/>
                </a:lnTo>
                <a:lnTo>
                  <a:pt x="5464034" y="46474"/>
                </a:lnTo>
                <a:lnTo>
                  <a:pt x="5528084" y="46886"/>
                </a:lnTo>
                <a:lnTo>
                  <a:pt x="5593151" y="47287"/>
                </a:lnTo>
                <a:lnTo>
                  <a:pt x="5659246" y="47677"/>
                </a:lnTo>
                <a:lnTo>
                  <a:pt x="5726377" y="48055"/>
                </a:lnTo>
                <a:lnTo>
                  <a:pt x="5794555" y="48421"/>
                </a:lnTo>
                <a:lnTo>
                  <a:pt x="5863790" y="48775"/>
                </a:lnTo>
                <a:lnTo>
                  <a:pt x="5934090" y="49116"/>
                </a:lnTo>
                <a:lnTo>
                  <a:pt x="6005467" y="49445"/>
                </a:lnTo>
                <a:lnTo>
                  <a:pt x="6077929" y="49760"/>
                </a:lnTo>
                <a:lnTo>
                  <a:pt x="6151487" y="50062"/>
                </a:lnTo>
                <a:lnTo>
                  <a:pt x="6226150" y="50350"/>
                </a:lnTo>
                <a:lnTo>
                  <a:pt x="6301927" y="50624"/>
                </a:lnTo>
                <a:lnTo>
                  <a:pt x="6378830" y="50884"/>
                </a:lnTo>
                <a:lnTo>
                  <a:pt x="6456867" y="51129"/>
                </a:lnTo>
                <a:lnTo>
                  <a:pt x="6536048" y="51359"/>
                </a:lnTo>
                <a:lnTo>
                  <a:pt x="6616384" y="51574"/>
                </a:lnTo>
                <a:lnTo>
                  <a:pt x="6697883" y="51774"/>
                </a:lnTo>
                <a:lnTo>
                  <a:pt x="6780555" y="51958"/>
                </a:lnTo>
                <a:lnTo>
                  <a:pt x="6864411" y="52125"/>
                </a:lnTo>
                <a:lnTo>
                  <a:pt x="6949460" y="52277"/>
                </a:lnTo>
                <a:lnTo>
                  <a:pt x="7035712" y="52411"/>
                </a:lnTo>
                <a:lnTo>
                  <a:pt x="7123176" y="52529"/>
                </a:lnTo>
                <a:lnTo>
                  <a:pt x="7211862" y="52629"/>
                </a:lnTo>
                <a:lnTo>
                  <a:pt x="7301781" y="52712"/>
                </a:lnTo>
                <a:lnTo>
                  <a:pt x="7392942" y="52777"/>
                </a:lnTo>
                <a:lnTo>
                  <a:pt x="7485354" y="52823"/>
                </a:lnTo>
                <a:lnTo>
                  <a:pt x="7579027" y="52851"/>
                </a:lnTo>
                <a:lnTo>
                  <a:pt x="7673971" y="5286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1800" y="3978275"/>
            <a:ext cx="7797800" cy="50165"/>
          </a:xfrm>
          <a:custGeom>
            <a:avLst/>
            <a:gdLst/>
            <a:ahLst/>
            <a:cxnLst/>
            <a:rect l="l" t="t" r="r" b="b"/>
            <a:pathLst>
              <a:path w="7797800" h="50164">
                <a:moveTo>
                  <a:pt x="0" y="0"/>
                </a:moveTo>
                <a:lnTo>
                  <a:pt x="57553" y="19130"/>
                </a:lnTo>
                <a:lnTo>
                  <a:pt x="101068" y="32998"/>
                </a:lnTo>
                <a:lnTo>
                  <a:pt x="149009" y="45363"/>
                </a:lnTo>
                <a:lnTo>
                  <a:pt x="188483" y="49568"/>
                </a:lnTo>
                <a:lnTo>
                  <a:pt x="202158" y="49539"/>
                </a:lnTo>
                <a:lnTo>
                  <a:pt x="216946" y="48929"/>
                </a:lnTo>
                <a:lnTo>
                  <a:pt x="233362" y="47823"/>
                </a:lnTo>
                <a:lnTo>
                  <a:pt x="251920" y="46301"/>
                </a:lnTo>
                <a:lnTo>
                  <a:pt x="273133" y="44445"/>
                </a:lnTo>
                <a:lnTo>
                  <a:pt x="297516" y="42337"/>
                </a:lnTo>
                <a:lnTo>
                  <a:pt x="357844" y="37692"/>
                </a:lnTo>
                <a:lnTo>
                  <a:pt x="437014" y="33021"/>
                </a:lnTo>
                <a:lnTo>
                  <a:pt x="484948" y="30881"/>
                </a:lnTo>
                <a:lnTo>
                  <a:pt x="539135" y="28979"/>
                </a:lnTo>
                <a:lnTo>
                  <a:pt x="600087" y="27398"/>
                </a:lnTo>
                <a:lnTo>
                  <a:pt x="668319" y="26220"/>
                </a:lnTo>
                <a:lnTo>
                  <a:pt x="744343" y="25527"/>
                </a:lnTo>
                <a:lnTo>
                  <a:pt x="828674" y="25399"/>
                </a:lnTo>
                <a:lnTo>
                  <a:pt x="879532" y="25468"/>
                </a:lnTo>
                <a:lnTo>
                  <a:pt x="930391" y="25535"/>
                </a:lnTo>
                <a:lnTo>
                  <a:pt x="981250" y="25599"/>
                </a:lnTo>
                <a:lnTo>
                  <a:pt x="1032110" y="25662"/>
                </a:lnTo>
                <a:lnTo>
                  <a:pt x="1082970" y="25722"/>
                </a:lnTo>
                <a:lnTo>
                  <a:pt x="1133831" y="25781"/>
                </a:lnTo>
                <a:lnTo>
                  <a:pt x="1184692" y="25838"/>
                </a:lnTo>
                <a:lnTo>
                  <a:pt x="1235553" y="25893"/>
                </a:lnTo>
                <a:lnTo>
                  <a:pt x="1286415" y="25946"/>
                </a:lnTo>
                <a:lnTo>
                  <a:pt x="1337278" y="25997"/>
                </a:lnTo>
                <a:lnTo>
                  <a:pt x="1388140" y="26046"/>
                </a:lnTo>
                <a:lnTo>
                  <a:pt x="1439004" y="26094"/>
                </a:lnTo>
                <a:lnTo>
                  <a:pt x="1489867" y="26140"/>
                </a:lnTo>
                <a:lnTo>
                  <a:pt x="1540731" y="26184"/>
                </a:lnTo>
                <a:lnTo>
                  <a:pt x="1591596" y="26227"/>
                </a:lnTo>
                <a:lnTo>
                  <a:pt x="1642461" y="26267"/>
                </a:lnTo>
                <a:lnTo>
                  <a:pt x="1693326" y="26306"/>
                </a:lnTo>
                <a:lnTo>
                  <a:pt x="1744192" y="26344"/>
                </a:lnTo>
                <a:lnTo>
                  <a:pt x="1795058" y="26379"/>
                </a:lnTo>
                <a:lnTo>
                  <a:pt x="1845924" y="26414"/>
                </a:lnTo>
                <a:lnTo>
                  <a:pt x="1896791" y="26446"/>
                </a:lnTo>
                <a:lnTo>
                  <a:pt x="1947658" y="26477"/>
                </a:lnTo>
                <a:lnTo>
                  <a:pt x="1998526" y="26507"/>
                </a:lnTo>
                <a:lnTo>
                  <a:pt x="2049393" y="26535"/>
                </a:lnTo>
                <a:lnTo>
                  <a:pt x="2100261" y="26561"/>
                </a:lnTo>
                <a:lnTo>
                  <a:pt x="2151130" y="26586"/>
                </a:lnTo>
                <a:lnTo>
                  <a:pt x="2201999" y="26610"/>
                </a:lnTo>
                <a:lnTo>
                  <a:pt x="2252868" y="26632"/>
                </a:lnTo>
                <a:lnTo>
                  <a:pt x="2303737" y="26652"/>
                </a:lnTo>
                <a:lnTo>
                  <a:pt x="2354607" y="26672"/>
                </a:lnTo>
                <a:lnTo>
                  <a:pt x="2405477" y="26690"/>
                </a:lnTo>
                <a:lnTo>
                  <a:pt x="2456347" y="26706"/>
                </a:lnTo>
                <a:lnTo>
                  <a:pt x="2507217" y="26722"/>
                </a:lnTo>
                <a:lnTo>
                  <a:pt x="2558088" y="26736"/>
                </a:lnTo>
                <a:lnTo>
                  <a:pt x="2608959" y="26748"/>
                </a:lnTo>
                <a:lnTo>
                  <a:pt x="2659831" y="26760"/>
                </a:lnTo>
                <a:lnTo>
                  <a:pt x="2710702" y="26770"/>
                </a:lnTo>
                <a:lnTo>
                  <a:pt x="2761574" y="26779"/>
                </a:lnTo>
                <a:lnTo>
                  <a:pt x="2812446" y="26787"/>
                </a:lnTo>
                <a:lnTo>
                  <a:pt x="2863318" y="26794"/>
                </a:lnTo>
                <a:lnTo>
                  <a:pt x="2914190" y="26799"/>
                </a:lnTo>
                <a:lnTo>
                  <a:pt x="2965063" y="26804"/>
                </a:lnTo>
                <a:lnTo>
                  <a:pt x="3015936" y="26807"/>
                </a:lnTo>
                <a:lnTo>
                  <a:pt x="3066809" y="26809"/>
                </a:lnTo>
                <a:lnTo>
                  <a:pt x="3117682" y="26810"/>
                </a:lnTo>
                <a:lnTo>
                  <a:pt x="3168555" y="26811"/>
                </a:lnTo>
                <a:lnTo>
                  <a:pt x="3219429" y="26810"/>
                </a:lnTo>
                <a:lnTo>
                  <a:pt x="3270302" y="26808"/>
                </a:lnTo>
                <a:lnTo>
                  <a:pt x="3321176" y="26805"/>
                </a:lnTo>
                <a:lnTo>
                  <a:pt x="3372050" y="26801"/>
                </a:lnTo>
                <a:lnTo>
                  <a:pt x="3422924" y="26797"/>
                </a:lnTo>
                <a:lnTo>
                  <a:pt x="3473799" y="26791"/>
                </a:lnTo>
                <a:lnTo>
                  <a:pt x="3524673" y="26785"/>
                </a:lnTo>
                <a:lnTo>
                  <a:pt x="3575547" y="26778"/>
                </a:lnTo>
                <a:lnTo>
                  <a:pt x="3626422" y="26769"/>
                </a:lnTo>
                <a:lnTo>
                  <a:pt x="3677297" y="26761"/>
                </a:lnTo>
                <a:lnTo>
                  <a:pt x="3728171" y="26751"/>
                </a:lnTo>
                <a:lnTo>
                  <a:pt x="3779046" y="26740"/>
                </a:lnTo>
                <a:lnTo>
                  <a:pt x="3829921" y="26729"/>
                </a:lnTo>
                <a:lnTo>
                  <a:pt x="3880796" y="26717"/>
                </a:lnTo>
                <a:lnTo>
                  <a:pt x="3931671" y="26705"/>
                </a:lnTo>
                <a:lnTo>
                  <a:pt x="3982546" y="26691"/>
                </a:lnTo>
                <a:lnTo>
                  <a:pt x="4033422" y="26677"/>
                </a:lnTo>
                <a:lnTo>
                  <a:pt x="4084297" y="26663"/>
                </a:lnTo>
                <a:lnTo>
                  <a:pt x="4135172" y="26648"/>
                </a:lnTo>
                <a:lnTo>
                  <a:pt x="4186047" y="26632"/>
                </a:lnTo>
                <a:lnTo>
                  <a:pt x="4236923" y="26616"/>
                </a:lnTo>
                <a:lnTo>
                  <a:pt x="4287798" y="26599"/>
                </a:lnTo>
                <a:lnTo>
                  <a:pt x="4338673" y="26581"/>
                </a:lnTo>
                <a:lnTo>
                  <a:pt x="4389548" y="26563"/>
                </a:lnTo>
                <a:lnTo>
                  <a:pt x="4440424" y="26545"/>
                </a:lnTo>
                <a:lnTo>
                  <a:pt x="4491299" y="26526"/>
                </a:lnTo>
                <a:lnTo>
                  <a:pt x="4542174" y="26507"/>
                </a:lnTo>
                <a:lnTo>
                  <a:pt x="4593049" y="26487"/>
                </a:lnTo>
                <a:lnTo>
                  <a:pt x="4643925" y="26467"/>
                </a:lnTo>
                <a:lnTo>
                  <a:pt x="4694800" y="26447"/>
                </a:lnTo>
                <a:lnTo>
                  <a:pt x="4745675" y="26426"/>
                </a:lnTo>
                <a:lnTo>
                  <a:pt x="4796550" y="26405"/>
                </a:lnTo>
                <a:lnTo>
                  <a:pt x="4847425" y="26384"/>
                </a:lnTo>
                <a:lnTo>
                  <a:pt x="4898300" y="26362"/>
                </a:lnTo>
                <a:lnTo>
                  <a:pt x="4949174" y="26340"/>
                </a:lnTo>
                <a:lnTo>
                  <a:pt x="5000049" y="26318"/>
                </a:lnTo>
                <a:lnTo>
                  <a:pt x="5050924" y="26296"/>
                </a:lnTo>
                <a:lnTo>
                  <a:pt x="5101798" y="26274"/>
                </a:lnTo>
                <a:lnTo>
                  <a:pt x="5152673" y="26251"/>
                </a:lnTo>
                <a:lnTo>
                  <a:pt x="5203547" y="26228"/>
                </a:lnTo>
                <a:lnTo>
                  <a:pt x="5254421" y="26205"/>
                </a:lnTo>
                <a:lnTo>
                  <a:pt x="5305295" y="26182"/>
                </a:lnTo>
                <a:lnTo>
                  <a:pt x="5356169" y="26159"/>
                </a:lnTo>
                <a:lnTo>
                  <a:pt x="5407042" y="26136"/>
                </a:lnTo>
                <a:lnTo>
                  <a:pt x="5457916" y="26113"/>
                </a:lnTo>
                <a:lnTo>
                  <a:pt x="5508789" y="26090"/>
                </a:lnTo>
                <a:lnTo>
                  <a:pt x="5559662" y="26066"/>
                </a:lnTo>
                <a:lnTo>
                  <a:pt x="5610535" y="26043"/>
                </a:lnTo>
                <a:lnTo>
                  <a:pt x="5661408" y="26020"/>
                </a:lnTo>
                <a:lnTo>
                  <a:pt x="5712281" y="25997"/>
                </a:lnTo>
                <a:lnTo>
                  <a:pt x="5763153" y="25974"/>
                </a:lnTo>
                <a:lnTo>
                  <a:pt x="5814025" y="25952"/>
                </a:lnTo>
                <a:lnTo>
                  <a:pt x="5864897" y="25929"/>
                </a:lnTo>
                <a:lnTo>
                  <a:pt x="5915769" y="25907"/>
                </a:lnTo>
                <a:lnTo>
                  <a:pt x="5966641" y="25884"/>
                </a:lnTo>
                <a:lnTo>
                  <a:pt x="6017512" y="25862"/>
                </a:lnTo>
                <a:lnTo>
                  <a:pt x="6068383" y="25841"/>
                </a:lnTo>
                <a:lnTo>
                  <a:pt x="6119254" y="25819"/>
                </a:lnTo>
                <a:lnTo>
                  <a:pt x="6170124" y="25798"/>
                </a:lnTo>
                <a:lnTo>
                  <a:pt x="6220994" y="25777"/>
                </a:lnTo>
                <a:lnTo>
                  <a:pt x="6271864" y="25756"/>
                </a:lnTo>
                <a:lnTo>
                  <a:pt x="6322734" y="25736"/>
                </a:lnTo>
                <a:lnTo>
                  <a:pt x="6373604" y="25716"/>
                </a:lnTo>
                <a:lnTo>
                  <a:pt x="6424473" y="25697"/>
                </a:lnTo>
                <a:lnTo>
                  <a:pt x="6475341" y="25677"/>
                </a:lnTo>
                <a:lnTo>
                  <a:pt x="6526210" y="25659"/>
                </a:lnTo>
                <a:lnTo>
                  <a:pt x="6577078" y="25641"/>
                </a:lnTo>
                <a:lnTo>
                  <a:pt x="6627946" y="25623"/>
                </a:lnTo>
                <a:lnTo>
                  <a:pt x="6678813" y="25606"/>
                </a:lnTo>
                <a:lnTo>
                  <a:pt x="6729680" y="25589"/>
                </a:lnTo>
                <a:lnTo>
                  <a:pt x="6780547" y="25573"/>
                </a:lnTo>
                <a:lnTo>
                  <a:pt x="6831414" y="25557"/>
                </a:lnTo>
                <a:lnTo>
                  <a:pt x="6882280" y="25542"/>
                </a:lnTo>
                <a:lnTo>
                  <a:pt x="6933145" y="25528"/>
                </a:lnTo>
                <a:lnTo>
                  <a:pt x="6984011" y="25514"/>
                </a:lnTo>
                <a:lnTo>
                  <a:pt x="7034876" y="25501"/>
                </a:lnTo>
                <a:lnTo>
                  <a:pt x="7085740" y="25489"/>
                </a:lnTo>
                <a:lnTo>
                  <a:pt x="7136604" y="25477"/>
                </a:lnTo>
                <a:lnTo>
                  <a:pt x="7187468" y="25466"/>
                </a:lnTo>
                <a:lnTo>
                  <a:pt x="7238331" y="25456"/>
                </a:lnTo>
                <a:lnTo>
                  <a:pt x="7289194" y="25447"/>
                </a:lnTo>
                <a:lnTo>
                  <a:pt x="7340056" y="25438"/>
                </a:lnTo>
                <a:lnTo>
                  <a:pt x="7390918" y="25430"/>
                </a:lnTo>
                <a:lnTo>
                  <a:pt x="7441780" y="25423"/>
                </a:lnTo>
                <a:lnTo>
                  <a:pt x="7492641" y="25417"/>
                </a:lnTo>
                <a:lnTo>
                  <a:pt x="7543502" y="25412"/>
                </a:lnTo>
                <a:lnTo>
                  <a:pt x="7594362" y="25407"/>
                </a:lnTo>
                <a:lnTo>
                  <a:pt x="7645221" y="25404"/>
                </a:lnTo>
                <a:lnTo>
                  <a:pt x="7696081" y="25401"/>
                </a:lnTo>
                <a:lnTo>
                  <a:pt x="7746939" y="25400"/>
                </a:lnTo>
                <a:lnTo>
                  <a:pt x="7797797" y="253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7987" y="4750738"/>
            <a:ext cx="7772400" cy="177800"/>
          </a:xfrm>
          <a:custGeom>
            <a:avLst/>
            <a:gdLst/>
            <a:ahLst/>
            <a:cxnLst/>
            <a:rect l="l" t="t" r="r" b="b"/>
            <a:pathLst>
              <a:path w="7772400" h="177800">
                <a:moveTo>
                  <a:pt x="0" y="130823"/>
                </a:moveTo>
                <a:lnTo>
                  <a:pt x="88892" y="130669"/>
                </a:lnTo>
                <a:lnTo>
                  <a:pt x="176608" y="130564"/>
                </a:lnTo>
                <a:lnTo>
                  <a:pt x="263163" y="130506"/>
                </a:lnTo>
                <a:lnTo>
                  <a:pt x="348569" y="130495"/>
                </a:lnTo>
                <a:lnTo>
                  <a:pt x="432840" y="130530"/>
                </a:lnTo>
                <a:lnTo>
                  <a:pt x="515989" y="130608"/>
                </a:lnTo>
                <a:lnTo>
                  <a:pt x="598032" y="130730"/>
                </a:lnTo>
                <a:lnTo>
                  <a:pt x="678980" y="130894"/>
                </a:lnTo>
                <a:lnTo>
                  <a:pt x="758848" y="131098"/>
                </a:lnTo>
                <a:lnTo>
                  <a:pt x="837649" y="131342"/>
                </a:lnTo>
                <a:lnTo>
                  <a:pt x="915398" y="131625"/>
                </a:lnTo>
                <a:lnTo>
                  <a:pt x="992107" y="131945"/>
                </a:lnTo>
                <a:lnTo>
                  <a:pt x="1067790" y="132300"/>
                </a:lnTo>
                <a:lnTo>
                  <a:pt x="1142462" y="132691"/>
                </a:lnTo>
                <a:lnTo>
                  <a:pt x="1216135" y="133116"/>
                </a:lnTo>
                <a:lnTo>
                  <a:pt x="1288823" y="133573"/>
                </a:lnTo>
                <a:lnTo>
                  <a:pt x="1360541" y="134061"/>
                </a:lnTo>
                <a:lnTo>
                  <a:pt x="1431301" y="134580"/>
                </a:lnTo>
                <a:lnTo>
                  <a:pt x="1501117" y="135128"/>
                </a:lnTo>
                <a:lnTo>
                  <a:pt x="1570003" y="135703"/>
                </a:lnTo>
                <a:lnTo>
                  <a:pt x="1637973" y="136306"/>
                </a:lnTo>
                <a:lnTo>
                  <a:pt x="1705040" y="136934"/>
                </a:lnTo>
                <a:lnTo>
                  <a:pt x="1771217" y="137586"/>
                </a:lnTo>
                <a:lnTo>
                  <a:pt x="1836520" y="138262"/>
                </a:lnTo>
                <a:lnTo>
                  <a:pt x="1900960" y="138960"/>
                </a:lnTo>
                <a:lnTo>
                  <a:pt x="1964552" y="139679"/>
                </a:lnTo>
                <a:lnTo>
                  <a:pt x="2027310" y="140417"/>
                </a:lnTo>
                <a:lnTo>
                  <a:pt x="2089247" y="141175"/>
                </a:lnTo>
                <a:lnTo>
                  <a:pt x="2150377" y="141949"/>
                </a:lnTo>
                <a:lnTo>
                  <a:pt x="2210713" y="142740"/>
                </a:lnTo>
                <a:lnTo>
                  <a:pt x="2270269" y="143546"/>
                </a:lnTo>
                <a:lnTo>
                  <a:pt x="2329059" y="144366"/>
                </a:lnTo>
                <a:lnTo>
                  <a:pt x="2387096" y="145198"/>
                </a:lnTo>
                <a:lnTo>
                  <a:pt x="2444394" y="146043"/>
                </a:lnTo>
                <a:lnTo>
                  <a:pt x="2500967" y="146897"/>
                </a:lnTo>
                <a:lnTo>
                  <a:pt x="2556829" y="147761"/>
                </a:lnTo>
                <a:lnTo>
                  <a:pt x="2611992" y="148633"/>
                </a:lnTo>
                <a:lnTo>
                  <a:pt x="2666471" y="149512"/>
                </a:lnTo>
                <a:lnTo>
                  <a:pt x="2720279" y="150397"/>
                </a:lnTo>
                <a:lnTo>
                  <a:pt x="2773431" y="151286"/>
                </a:lnTo>
                <a:lnTo>
                  <a:pt x="2825938" y="152179"/>
                </a:lnTo>
                <a:lnTo>
                  <a:pt x="2877816" y="153074"/>
                </a:lnTo>
                <a:lnTo>
                  <a:pt x="2929078" y="153970"/>
                </a:lnTo>
                <a:lnTo>
                  <a:pt x="2979738" y="154866"/>
                </a:lnTo>
                <a:lnTo>
                  <a:pt x="3029809" y="155761"/>
                </a:lnTo>
                <a:lnTo>
                  <a:pt x="3079304" y="156654"/>
                </a:lnTo>
                <a:lnTo>
                  <a:pt x="3128239" y="157543"/>
                </a:lnTo>
                <a:lnTo>
                  <a:pt x="3176625" y="158427"/>
                </a:lnTo>
                <a:lnTo>
                  <a:pt x="3224477" y="159305"/>
                </a:lnTo>
                <a:lnTo>
                  <a:pt x="3271809" y="160177"/>
                </a:lnTo>
                <a:lnTo>
                  <a:pt x="3318633" y="161040"/>
                </a:lnTo>
                <a:lnTo>
                  <a:pt x="3364965" y="161893"/>
                </a:lnTo>
                <a:lnTo>
                  <a:pt x="3410817" y="162736"/>
                </a:lnTo>
                <a:lnTo>
                  <a:pt x="3456203" y="163568"/>
                </a:lnTo>
                <a:lnTo>
                  <a:pt x="3501136" y="164386"/>
                </a:lnTo>
                <a:lnTo>
                  <a:pt x="3545632" y="165191"/>
                </a:lnTo>
                <a:lnTo>
                  <a:pt x="3589702" y="165980"/>
                </a:lnTo>
                <a:lnTo>
                  <a:pt x="3633360" y="166753"/>
                </a:lnTo>
                <a:lnTo>
                  <a:pt x="3676622" y="167508"/>
                </a:lnTo>
                <a:lnTo>
                  <a:pt x="3719499" y="168244"/>
                </a:lnTo>
                <a:lnTo>
                  <a:pt x="3762006" y="168961"/>
                </a:lnTo>
                <a:lnTo>
                  <a:pt x="3804156" y="169657"/>
                </a:lnTo>
                <a:lnTo>
                  <a:pt x="3845963" y="170330"/>
                </a:lnTo>
                <a:lnTo>
                  <a:pt x="3887440" y="170980"/>
                </a:lnTo>
                <a:lnTo>
                  <a:pt x="3928602" y="171606"/>
                </a:lnTo>
                <a:lnTo>
                  <a:pt x="3969462" y="172205"/>
                </a:lnTo>
                <a:lnTo>
                  <a:pt x="4010033" y="172778"/>
                </a:lnTo>
                <a:lnTo>
                  <a:pt x="4050330" y="173323"/>
                </a:lnTo>
                <a:lnTo>
                  <a:pt x="4090365" y="173839"/>
                </a:lnTo>
                <a:lnTo>
                  <a:pt x="4130153" y="174324"/>
                </a:lnTo>
                <a:lnTo>
                  <a:pt x="4169707" y="174778"/>
                </a:lnTo>
                <a:lnTo>
                  <a:pt x="4209041" y="175199"/>
                </a:lnTo>
                <a:lnTo>
                  <a:pt x="4248168" y="175586"/>
                </a:lnTo>
                <a:lnTo>
                  <a:pt x="4287103" y="175938"/>
                </a:lnTo>
                <a:lnTo>
                  <a:pt x="4325858" y="176254"/>
                </a:lnTo>
                <a:lnTo>
                  <a:pt x="4364448" y="176532"/>
                </a:lnTo>
                <a:lnTo>
                  <a:pt x="4402886" y="176772"/>
                </a:lnTo>
                <a:lnTo>
                  <a:pt x="4441185" y="176972"/>
                </a:lnTo>
                <a:lnTo>
                  <a:pt x="4479360" y="177132"/>
                </a:lnTo>
                <a:lnTo>
                  <a:pt x="4555390" y="177323"/>
                </a:lnTo>
                <a:lnTo>
                  <a:pt x="4593273" y="177353"/>
                </a:lnTo>
                <a:lnTo>
                  <a:pt x="4631086" y="177337"/>
                </a:lnTo>
                <a:lnTo>
                  <a:pt x="4706556" y="177165"/>
                </a:lnTo>
                <a:lnTo>
                  <a:pt x="4781910" y="176796"/>
                </a:lnTo>
                <a:lnTo>
                  <a:pt x="4857258" y="176221"/>
                </a:lnTo>
                <a:lnTo>
                  <a:pt x="4932707" y="175432"/>
                </a:lnTo>
                <a:lnTo>
                  <a:pt x="5008368" y="174419"/>
                </a:lnTo>
                <a:lnTo>
                  <a:pt x="5084349" y="173172"/>
                </a:lnTo>
                <a:lnTo>
                  <a:pt x="5122494" y="172458"/>
                </a:lnTo>
                <a:lnTo>
                  <a:pt x="5160760" y="171683"/>
                </a:lnTo>
                <a:lnTo>
                  <a:pt x="5199161" y="170844"/>
                </a:lnTo>
                <a:lnTo>
                  <a:pt x="5237710" y="169941"/>
                </a:lnTo>
                <a:lnTo>
                  <a:pt x="5276422" y="168973"/>
                </a:lnTo>
                <a:lnTo>
                  <a:pt x="5315309" y="167938"/>
                </a:lnTo>
                <a:lnTo>
                  <a:pt x="5354385" y="166836"/>
                </a:lnTo>
                <a:lnTo>
                  <a:pt x="5393665" y="165664"/>
                </a:lnTo>
                <a:lnTo>
                  <a:pt x="5433161" y="164423"/>
                </a:lnTo>
                <a:lnTo>
                  <a:pt x="5472888" y="163110"/>
                </a:lnTo>
                <a:lnTo>
                  <a:pt x="5512858" y="161725"/>
                </a:lnTo>
                <a:lnTo>
                  <a:pt x="5553086" y="160267"/>
                </a:lnTo>
                <a:lnTo>
                  <a:pt x="5593586" y="158734"/>
                </a:lnTo>
                <a:lnTo>
                  <a:pt x="5634370" y="157125"/>
                </a:lnTo>
                <a:lnTo>
                  <a:pt x="5675453" y="155439"/>
                </a:lnTo>
                <a:lnTo>
                  <a:pt x="5716848" y="153675"/>
                </a:lnTo>
                <a:lnTo>
                  <a:pt x="5758570" y="151831"/>
                </a:lnTo>
                <a:lnTo>
                  <a:pt x="5800630" y="149907"/>
                </a:lnTo>
                <a:lnTo>
                  <a:pt x="5843044" y="147902"/>
                </a:lnTo>
                <a:lnTo>
                  <a:pt x="5885825" y="145813"/>
                </a:lnTo>
                <a:lnTo>
                  <a:pt x="5928986" y="143641"/>
                </a:lnTo>
                <a:lnTo>
                  <a:pt x="5972541" y="141383"/>
                </a:lnTo>
                <a:lnTo>
                  <a:pt x="6016505" y="139039"/>
                </a:lnTo>
                <a:lnTo>
                  <a:pt x="6060889" y="136607"/>
                </a:lnTo>
                <a:lnTo>
                  <a:pt x="6105709" y="134087"/>
                </a:lnTo>
                <a:lnTo>
                  <a:pt x="6150978" y="131477"/>
                </a:lnTo>
                <a:lnTo>
                  <a:pt x="6196708" y="128776"/>
                </a:lnTo>
                <a:lnTo>
                  <a:pt x="6242915" y="125983"/>
                </a:lnTo>
                <a:lnTo>
                  <a:pt x="6289612" y="123096"/>
                </a:lnTo>
                <a:lnTo>
                  <a:pt x="6336812" y="120115"/>
                </a:lnTo>
                <a:lnTo>
                  <a:pt x="6384529" y="117038"/>
                </a:lnTo>
                <a:lnTo>
                  <a:pt x="6432777" y="113864"/>
                </a:lnTo>
                <a:lnTo>
                  <a:pt x="6481569" y="110593"/>
                </a:lnTo>
                <a:lnTo>
                  <a:pt x="6530919" y="107222"/>
                </a:lnTo>
                <a:lnTo>
                  <a:pt x="6580841" y="103751"/>
                </a:lnTo>
                <a:lnTo>
                  <a:pt x="6631348" y="100178"/>
                </a:lnTo>
                <a:lnTo>
                  <a:pt x="6682454" y="96503"/>
                </a:lnTo>
                <a:lnTo>
                  <a:pt x="6734173" y="92724"/>
                </a:lnTo>
                <a:lnTo>
                  <a:pt x="6777060" y="82330"/>
                </a:lnTo>
                <a:lnTo>
                  <a:pt x="6820096" y="72681"/>
                </a:lnTo>
                <a:lnTo>
                  <a:pt x="6863430" y="63925"/>
                </a:lnTo>
                <a:lnTo>
                  <a:pt x="6907210" y="56211"/>
                </a:lnTo>
                <a:lnTo>
                  <a:pt x="6938640" y="45559"/>
                </a:lnTo>
                <a:lnTo>
                  <a:pt x="6990325" y="28127"/>
                </a:lnTo>
                <a:lnTo>
                  <a:pt x="7029885" y="15402"/>
                </a:lnTo>
                <a:lnTo>
                  <a:pt x="7073786" y="3943"/>
                </a:lnTo>
                <a:lnTo>
                  <a:pt x="7109160" y="0"/>
                </a:lnTo>
                <a:lnTo>
                  <a:pt x="7121001" y="36"/>
                </a:lnTo>
                <a:lnTo>
                  <a:pt x="7162506" y="3242"/>
                </a:lnTo>
                <a:lnTo>
                  <a:pt x="7199330" y="7275"/>
                </a:lnTo>
                <a:lnTo>
                  <a:pt x="7221738" y="9656"/>
                </a:lnTo>
                <a:lnTo>
                  <a:pt x="7276629" y="14804"/>
                </a:lnTo>
                <a:lnTo>
                  <a:pt x="7347733" y="20012"/>
                </a:lnTo>
                <a:lnTo>
                  <a:pt x="7390406" y="22467"/>
                </a:lnTo>
                <a:lnTo>
                  <a:pt x="7438383" y="24732"/>
                </a:lnTo>
                <a:lnTo>
                  <a:pt x="7492079" y="26738"/>
                </a:lnTo>
                <a:lnTo>
                  <a:pt x="7551912" y="28417"/>
                </a:lnTo>
                <a:lnTo>
                  <a:pt x="7618298" y="29702"/>
                </a:lnTo>
                <a:lnTo>
                  <a:pt x="7691654" y="30522"/>
                </a:lnTo>
                <a:lnTo>
                  <a:pt x="7772397" y="3081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5137" y="5535613"/>
            <a:ext cx="7831455" cy="0"/>
          </a:xfrm>
          <a:custGeom>
            <a:avLst/>
            <a:gdLst/>
            <a:ahLst/>
            <a:cxnLst/>
            <a:rect l="l" t="t" r="r" b="b"/>
            <a:pathLst>
              <a:path w="7831455">
                <a:moveTo>
                  <a:pt x="0" y="0"/>
                </a:moveTo>
                <a:lnTo>
                  <a:pt x="783113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3375" y="990601"/>
            <a:ext cx="7761605" cy="5495925"/>
          </a:xfrm>
          <a:custGeom>
            <a:avLst/>
            <a:gdLst/>
            <a:ahLst/>
            <a:cxnLst/>
            <a:rect l="l" t="t" r="r" b="b"/>
            <a:pathLst>
              <a:path w="7761605" h="5495925">
                <a:moveTo>
                  <a:pt x="0" y="5495923"/>
                </a:moveTo>
                <a:lnTo>
                  <a:pt x="7761285" y="0"/>
                </a:lnTo>
              </a:path>
            </a:pathLst>
          </a:custGeom>
          <a:ln w="76199">
            <a:solidFill>
              <a:srgbClr val="F02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3824" y="1190626"/>
            <a:ext cx="8168005" cy="5111750"/>
          </a:xfrm>
          <a:custGeom>
            <a:avLst/>
            <a:gdLst/>
            <a:ahLst/>
            <a:cxnLst/>
            <a:rect l="l" t="t" r="r" b="b"/>
            <a:pathLst>
              <a:path w="8168005" h="5111750">
                <a:moveTo>
                  <a:pt x="0" y="0"/>
                </a:moveTo>
                <a:lnTo>
                  <a:pt x="8167685" y="5111748"/>
                </a:lnTo>
              </a:path>
            </a:pathLst>
          </a:custGeom>
          <a:ln w="76199">
            <a:solidFill>
              <a:srgbClr val="F02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6098" y="686791"/>
            <a:ext cx="3213761" cy="2817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90487" y="3690620"/>
            <a:ext cx="1478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Cu</a:t>
            </a:r>
            <a:r>
              <a:rPr sz="2400" spc="-6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Crystal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19535" y="3690620"/>
            <a:ext cx="1804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NaCl</a:t>
            </a:r>
            <a:r>
              <a:rPr sz="2400" spc="-9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Crystal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1477" y="4851083"/>
            <a:ext cx="1062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mic Sans MS"/>
                <a:cs typeface="Comic Sans MS"/>
              </a:rPr>
              <a:t>Lattice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41857" y="4760595"/>
            <a:ext cx="577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FCC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38290" y="4760595"/>
            <a:ext cx="577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FCC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1477" y="5736907"/>
            <a:ext cx="8394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mic Sans MS"/>
                <a:cs typeface="Comic Sans MS"/>
              </a:rPr>
              <a:t>Motif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09599" y="5736907"/>
            <a:ext cx="1240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1 </a:t>
            </a:r>
            <a:r>
              <a:rPr sz="2400" spc="-5" dirty="0">
                <a:latin typeface="Comic Sans MS"/>
                <a:cs typeface="Comic Sans MS"/>
              </a:rPr>
              <a:t>Cu</a:t>
            </a:r>
            <a:r>
              <a:rPr sz="2400" spc="-7" baseline="24305" dirty="0">
                <a:latin typeface="Comic Sans MS"/>
                <a:cs typeface="Comic Sans MS"/>
              </a:rPr>
              <a:t>+</a:t>
            </a:r>
            <a:r>
              <a:rPr sz="2400" spc="247" baseline="2430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ion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24162" y="5736907"/>
            <a:ext cx="2702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1 </a:t>
            </a:r>
            <a:r>
              <a:rPr sz="2400" spc="-5" dirty="0">
                <a:latin typeface="Comic Sans MS"/>
                <a:cs typeface="Comic Sans MS"/>
              </a:rPr>
              <a:t>Na</a:t>
            </a:r>
            <a:r>
              <a:rPr sz="2400" spc="-7" baseline="24305" dirty="0">
                <a:latin typeface="Comic Sans MS"/>
                <a:cs typeface="Comic Sans MS"/>
              </a:rPr>
              <a:t>+ </a:t>
            </a:r>
            <a:r>
              <a:rPr sz="2400" spc="-5" dirty="0">
                <a:latin typeface="Comic Sans MS"/>
                <a:cs typeface="Comic Sans MS"/>
              </a:rPr>
              <a:t>ion </a:t>
            </a:r>
            <a:r>
              <a:rPr sz="2400" dirty="0">
                <a:latin typeface="Comic Sans MS"/>
                <a:cs typeface="Comic Sans MS"/>
              </a:rPr>
              <a:t>+ 1 </a:t>
            </a:r>
            <a:r>
              <a:rPr sz="2400" spc="-5" dirty="0">
                <a:latin typeface="Comic Sans MS"/>
                <a:cs typeface="Comic Sans MS"/>
              </a:rPr>
              <a:t>Cl</a:t>
            </a:r>
            <a:r>
              <a:rPr sz="2400" spc="-7" baseline="24305" dirty="0">
                <a:latin typeface="Comic Sans MS"/>
                <a:cs typeface="Comic Sans MS"/>
              </a:rPr>
              <a:t>-</a:t>
            </a:r>
            <a:r>
              <a:rPr sz="2400" spc="-89" baseline="2430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ion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1477" y="3690620"/>
            <a:ext cx="1074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mic Sans MS"/>
                <a:cs typeface="Comic Sans MS"/>
              </a:rPr>
              <a:t>Crystal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68937" y="912813"/>
            <a:ext cx="3103561" cy="2782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20300" y="142558"/>
            <a:ext cx="74390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Crystal, Lattice and</a:t>
            </a:r>
            <a:r>
              <a:rPr sz="4800" spc="-20" dirty="0"/>
              <a:t> </a:t>
            </a:r>
            <a:r>
              <a:rPr sz="4800" spc="-5" dirty="0"/>
              <a:t>Motif</a:t>
            </a:r>
            <a:endParaRPr sz="4800"/>
          </a:p>
        </p:txBody>
      </p:sp>
      <p:sp>
        <p:nvSpPr>
          <p:cNvPr id="14" name="object 14"/>
          <p:cNvSpPr txBox="1"/>
          <p:nvPr/>
        </p:nvSpPr>
        <p:spPr>
          <a:xfrm>
            <a:off x="8470462" y="6281420"/>
            <a:ext cx="504825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91/</a:t>
            </a:r>
            <a:endParaRPr sz="2400">
              <a:latin typeface="Comic Sans MS"/>
              <a:cs typeface="Comic Sans MS"/>
            </a:endParaRPr>
          </a:p>
          <a:p>
            <a:pPr marL="168275">
              <a:lnSpc>
                <a:spcPts val="2840"/>
              </a:lnSpc>
            </a:pPr>
            <a:r>
              <a:rPr sz="2400" dirty="0">
                <a:latin typeface="Comic Sans MS"/>
                <a:cs typeface="Comic Sans MS"/>
              </a:rPr>
              <a:t>91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8312" y="1068388"/>
            <a:ext cx="3103561" cy="2782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7732" y="142558"/>
            <a:ext cx="35845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NaCl</a:t>
            </a:r>
            <a:r>
              <a:rPr sz="4800" spc="-90" dirty="0"/>
              <a:t> </a:t>
            </a:r>
            <a:r>
              <a:rPr sz="4800" dirty="0"/>
              <a:t>Crystal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259715" y="4432617"/>
            <a:ext cx="5614670" cy="1711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" marR="821055" indent="-34925">
              <a:lnSpc>
                <a:spcPct val="1376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Each </a:t>
            </a:r>
            <a:r>
              <a:rPr sz="2400" spc="-5" dirty="0">
                <a:solidFill>
                  <a:srgbClr val="00CC99"/>
                </a:solidFill>
                <a:latin typeface="Comic Sans MS"/>
                <a:cs typeface="Comic Sans MS"/>
              </a:rPr>
              <a:t>Na</a:t>
            </a:r>
            <a:r>
              <a:rPr sz="2400" spc="-7" baseline="24305" dirty="0">
                <a:solidFill>
                  <a:srgbClr val="00D2A9"/>
                </a:solidFill>
                <a:latin typeface="Comic Sans MS"/>
                <a:cs typeface="Comic Sans MS"/>
              </a:rPr>
              <a:t>+ </a:t>
            </a:r>
            <a:r>
              <a:rPr sz="2400" dirty="0">
                <a:latin typeface="Comic Sans MS"/>
                <a:cs typeface="Comic Sans MS"/>
              </a:rPr>
              <a:t>is surrounded by six </a:t>
            </a:r>
            <a:r>
              <a:rPr sz="2400" spc="-5" dirty="0">
                <a:solidFill>
                  <a:srgbClr val="FF3300"/>
                </a:solidFill>
                <a:latin typeface="Comic Sans MS"/>
                <a:cs typeface="Comic Sans MS"/>
              </a:rPr>
              <a:t>Cl</a:t>
            </a:r>
            <a:r>
              <a:rPr sz="2400" spc="-7" baseline="24305" dirty="0">
                <a:solidFill>
                  <a:srgbClr val="FF4C00"/>
                </a:solidFill>
                <a:latin typeface="Comic Sans MS"/>
                <a:cs typeface="Comic Sans MS"/>
              </a:rPr>
              <a:t>-  </a:t>
            </a:r>
            <a:r>
              <a:rPr sz="2400" dirty="0">
                <a:latin typeface="Comic Sans MS"/>
                <a:cs typeface="Comic Sans MS"/>
              </a:rPr>
              <a:t>Each </a:t>
            </a:r>
            <a:r>
              <a:rPr sz="2400" spc="-5" dirty="0">
                <a:solidFill>
                  <a:srgbClr val="FF3300"/>
                </a:solidFill>
                <a:latin typeface="Comic Sans MS"/>
                <a:cs typeface="Comic Sans MS"/>
              </a:rPr>
              <a:t>Cl</a:t>
            </a:r>
            <a:r>
              <a:rPr sz="2400" spc="-7" baseline="24305" dirty="0">
                <a:solidFill>
                  <a:srgbClr val="FF4C00"/>
                </a:solidFill>
                <a:latin typeface="Comic Sans MS"/>
                <a:cs typeface="Comic Sans MS"/>
              </a:rPr>
              <a:t>- </a:t>
            </a:r>
            <a:r>
              <a:rPr sz="2400" dirty="0">
                <a:latin typeface="Comic Sans MS"/>
                <a:cs typeface="Comic Sans MS"/>
              </a:rPr>
              <a:t>is surrounded by six</a:t>
            </a:r>
            <a:r>
              <a:rPr sz="2400" spc="-350" dirty="0"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CC99"/>
                </a:solidFill>
                <a:latin typeface="Comic Sans MS"/>
                <a:cs typeface="Comic Sans MS"/>
              </a:rPr>
              <a:t>Na+</a:t>
            </a:r>
            <a:endParaRPr sz="2400">
              <a:latin typeface="Comic Sans MS"/>
              <a:cs typeface="Comic Sans MS"/>
            </a:endParaRPr>
          </a:p>
          <a:p>
            <a:pPr marL="1478915">
              <a:lnSpc>
                <a:spcPct val="100000"/>
              </a:lnSpc>
              <a:spcBef>
                <a:spcPts val="2470"/>
              </a:spcBef>
            </a:pPr>
            <a:r>
              <a:rPr sz="2400" spc="-5" dirty="0">
                <a:latin typeface="Comic Sans MS"/>
                <a:cs typeface="Comic Sans MS"/>
              </a:rPr>
              <a:t>Where </a:t>
            </a:r>
            <a:r>
              <a:rPr sz="2400" dirty="0">
                <a:latin typeface="Comic Sans MS"/>
                <a:cs typeface="Comic Sans MS"/>
              </a:rPr>
              <a:t>is </a:t>
            </a:r>
            <a:r>
              <a:rPr sz="2400" spc="-5" dirty="0">
                <a:latin typeface="Comic Sans MS"/>
                <a:cs typeface="Comic Sans MS"/>
              </a:rPr>
              <a:t>the NaCl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molecule?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21647" y="6281420"/>
            <a:ext cx="553720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92/</a:t>
            </a:r>
            <a:endParaRPr sz="2400">
              <a:latin typeface="Comic Sans MS"/>
              <a:cs typeface="Comic Sans MS"/>
            </a:endParaRPr>
          </a:p>
          <a:p>
            <a:pPr marL="168275">
              <a:lnSpc>
                <a:spcPts val="2840"/>
              </a:lnSpc>
            </a:pPr>
            <a:r>
              <a:rPr sz="2400" dirty="0">
                <a:latin typeface="Comic Sans MS"/>
                <a:cs typeface="Comic Sans MS"/>
              </a:rPr>
              <a:t>92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22" y="655658"/>
            <a:ext cx="3103517" cy="2814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92637" y="1119189"/>
            <a:ext cx="2870200" cy="2870200"/>
          </a:xfrm>
          <a:custGeom>
            <a:avLst/>
            <a:gdLst/>
            <a:ahLst/>
            <a:cxnLst/>
            <a:rect l="l" t="t" r="r" b="b"/>
            <a:pathLst>
              <a:path w="2870200" h="2870200">
                <a:moveTo>
                  <a:pt x="0" y="0"/>
                </a:moveTo>
                <a:lnTo>
                  <a:pt x="2870198" y="0"/>
                </a:lnTo>
                <a:lnTo>
                  <a:pt x="2870198" y="2870198"/>
                </a:lnTo>
                <a:lnTo>
                  <a:pt x="0" y="2870198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95898" y="1119189"/>
            <a:ext cx="0" cy="2870200"/>
          </a:xfrm>
          <a:custGeom>
            <a:avLst/>
            <a:gdLst/>
            <a:ahLst/>
            <a:cxnLst/>
            <a:rect l="l" t="t" r="r" b="b"/>
            <a:pathLst>
              <a:path h="2870200">
                <a:moveTo>
                  <a:pt x="0" y="0"/>
                </a:moveTo>
                <a:lnTo>
                  <a:pt x="1" y="287019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10273" y="1119189"/>
            <a:ext cx="0" cy="2870200"/>
          </a:xfrm>
          <a:custGeom>
            <a:avLst/>
            <a:gdLst/>
            <a:ahLst/>
            <a:cxnLst/>
            <a:rect l="l" t="t" r="r" b="b"/>
            <a:pathLst>
              <a:path h="2870200">
                <a:moveTo>
                  <a:pt x="0" y="0"/>
                </a:moveTo>
                <a:lnTo>
                  <a:pt x="1" y="287019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43698" y="1119189"/>
            <a:ext cx="0" cy="2870200"/>
          </a:xfrm>
          <a:custGeom>
            <a:avLst/>
            <a:gdLst/>
            <a:ahLst/>
            <a:cxnLst/>
            <a:rect l="l" t="t" r="r" b="b"/>
            <a:pathLst>
              <a:path h="2870200">
                <a:moveTo>
                  <a:pt x="0" y="0"/>
                </a:moveTo>
                <a:lnTo>
                  <a:pt x="0" y="287019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38912" y="1860550"/>
            <a:ext cx="923925" cy="0"/>
          </a:xfrm>
          <a:custGeom>
            <a:avLst/>
            <a:gdLst/>
            <a:ahLst/>
            <a:cxnLst/>
            <a:rect l="l" t="t" r="r" b="b"/>
            <a:pathLst>
              <a:path w="923925">
                <a:moveTo>
                  <a:pt x="0" y="0"/>
                </a:moveTo>
                <a:lnTo>
                  <a:pt x="923923" y="0"/>
                </a:lnTo>
              </a:path>
            </a:pathLst>
          </a:custGeom>
          <a:ln w="95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92637" y="1860550"/>
            <a:ext cx="1710055" cy="0"/>
          </a:xfrm>
          <a:custGeom>
            <a:avLst/>
            <a:gdLst/>
            <a:ahLst/>
            <a:cxnLst/>
            <a:rect l="l" t="t" r="r" b="b"/>
            <a:pathLst>
              <a:path w="1710054">
                <a:moveTo>
                  <a:pt x="0" y="0"/>
                </a:moveTo>
                <a:lnTo>
                  <a:pt x="1709736" y="0"/>
                </a:lnTo>
              </a:path>
            </a:pathLst>
          </a:custGeom>
          <a:ln w="95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92637" y="2570163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98" y="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06900" y="936626"/>
            <a:ext cx="374650" cy="374650"/>
          </a:xfrm>
          <a:custGeom>
            <a:avLst/>
            <a:gdLst/>
            <a:ahLst/>
            <a:cxnLst/>
            <a:rect l="l" t="t" r="r" b="b"/>
            <a:pathLst>
              <a:path w="374650" h="374650">
                <a:moveTo>
                  <a:pt x="187325" y="0"/>
                </a:moveTo>
                <a:lnTo>
                  <a:pt x="137526" y="6691"/>
                </a:lnTo>
                <a:lnTo>
                  <a:pt x="92778" y="25575"/>
                </a:lnTo>
                <a:lnTo>
                  <a:pt x="54866" y="54866"/>
                </a:lnTo>
                <a:lnTo>
                  <a:pt x="25575" y="92778"/>
                </a:lnTo>
                <a:lnTo>
                  <a:pt x="6691" y="137526"/>
                </a:lnTo>
                <a:lnTo>
                  <a:pt x="0" y="187325"/>
                </a:lnTo>
                <a:lnTo>
                  <a:pt x="6691" y="237123"/>
                </a:lnTo>
                <a:lnTo>
                  <a:pt x="25575" y="281871"/>
                </a:lnTo>
                <a:lnTo>
                  <a:pt x="54866" y="319783"/>
                </a:lnTo>
                <a:lnTo>
                  <a:pt x="92778" y="349074"/>
                </a:lnTo>
                <a:lnTo>
                  <a:pt x="137526" y="367958"/>
                </a:lnTo>
                <a:lnTo>
                  <a:pt x="187325" y="374650"/>
                </a:lnTo>
                <a:lnTo>
                  <a:pt x="237123" y="367958"/>
                </a:lnTo>
                <a:lnTo>
                  <a:pt x="281871" y="349074"/>
                </a:lnTo>
                <a:lnTo>
                  <a:pt x="319783" y="319783"/>
                </a:lnTo>
                <a:lnTo>
                  <a:pt x="349074" y="281871"/>
                </a:lnTo>
                <a:lnTo>
                  <a:pt x="367958" y="237123"/>
                </a:lnTo>
                <a:lnTo>
                  <a:pt x="374650" y="187325"/>
                </a:lnTo>
                <a:lnTo>
                  <a:pt x="367958" y="137526"/>
                </a:lnTo>
                <a:lnTo>
                  <a:pt x="349074" y="92778"/>
                </a:lnTo>
                <a:lnTo>
                  <a:pt x="319783" y="54866"/>
                </a:lnTo>
                <a:lnTo>
                  <a:pt x="281871" y="25575"/>
                </a:lnTo>
                <a:lnTo>
                  <a:pt x="237123" y="6691"/>
                </a:lnTo>
                <a:lnTo>
                  <a:pt x="1873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06899" y="936626"/>
            <a:ext cx="374650" cy="374650"/>
          </a:xfrm>
          <a:custGeom>
            <a:avLst/>
            <a:gdLst/>
            <a:ahLst/>
            <a:cxnLst/>
            <a:rect l="l" t="t" r="r" b="b"/>
            <a:pathLst>
              <a:path w="374650" h="374650">
                <a:moveTo>
                  <a:pt x="0" y="187324"/>
                </a:moveTo>
                <a:lnTo>
                  <a:pt x="6691" y="137526"/>
                </a:lnTo>
                <a:lnTo>
                  <a:pt x="25575" y="92778"/>
                </a:lnTo>
                <a:lnTo>
                  <a:pt x="54866" y="54866"/>
                </a:lnTo>
                <a:lnTo>
                  <a:pt x="92778" y="25575"/>
                </a:lnTo>
                <a:lnTo>
                  <a:pt x="137526" y="6691"/>
                </a:lnTo>
                <a:lnTo>
                  <a:pt x="187324" y="0"/>
                </a:lnTo>
                <a:lnTo>
                  <a:pt x="237123" y="6691"/>
                </a:lnTo>
                <a:lnTo>
                  <a:pt x="281871" y="25575"/>
                </a:lnTo>
                <a:lnTo>
                  <a:pt x="319783" y="54866"/>
                </a:lnTo>
                <a:lnTo>
                  <a:pt x="349074" y="92778"/>
                </a:lnTo>
                <a:lnTo>
                  <a:pt x="367958" y="137526"/>
                </a:lnTo>
                <a:lnTo>
                  <a:pt x="374649" y="187324"/>
                </a:lnTo>
                <a:lnTo>
                  <a:pt x="367958" y="237123"/>
                </a:lnTo>
                <a:lnTo>
                  <a:pt x="349074" y="281871"/>
                </a:lnTo>
                <a:lnTo>
                  <a:pt x="319783" y="319783"/>
                </a:lnTo>
                <a:lnTo>
                  <a:pt x="281871" y="349074"/>
                </a:lnTo>
                <a:lnTo>
                  <a:pt x="237123" y="367958"/>
                </a:lnTo>
                <a:lnTo>
                  <a:pt x="187324" y="374649"/>
                </a:lnTo>
                <a:lnTo>
                  <a:pt x="137526" y="367958"/>
                </a:lnTo>
                <a:lnTo>
                  <a:pt x="92778" y="349074"/>
                </a:lnTo>
                <a:lnTo>
                  <a:pt x="54866" y="319783"/>
                </a:lnTo>
                <a:lnTo>
                  <a:pt x="25575" y="281871"/>
                </a:lnTo>
                <a:lnTo>
                  <a:pt x="6691" y="237123"/>
                </a:lnTo>
                <a:lnTo>
                  <a:pt x="0" y="1873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75512" y="3802063"/>
            <a:ext cx="374650" cy="374650"/>
          </a:xfrm>
          <a:custGeom>
            <a:avLst/>
            <a:gdLst/>
            <a:ahLst/>
            <a:cxnLst/>
            <a:rect l="l" t="t" r="r" b="b"/>
            <a:pathLst>
              <a:path w="374650" h="374650">
                <a:moveTo>
                  <a:pt x="187325" y="0"/>
                </a:moveTo>
                <a:lnTo>
                  <a:pt x="137526" y="6691"/>
                </a:lnTo>
                <a:lnTo>
                  <a:pt x="92778" y="25575"/>
                </a:lnTo>
                <a:lnTo>
                  <a:pt x="54866" y="54866"/>
                </a:lnTo>
                <a:lnTo>
                  <a:pt x="25575" y="92778"/>
                </a:lnTo>
                <a:lnTo>
                  <a:pt x="6691" y="137526"/>
                </a:lnTo>
                <a:lnTo>
                  <a:pt x="0" y="187325"/>
                </a:lnTo>
                <a:lnTo>
                  <a:pt x="6691" y="237123"/>
                </a:lnTo>
                <a:lnTo>
                  <a:pt x="25575" y="281871"/>
                </a:lnTo>
                <a:lnTo>
                  <a:pt x="54866" y="319783"/>
                </a:lnTo>
                <a:lnTo>
                  <a:pt x="92778" y="349074"/>
                </a:lnTo>
                <a:lnTo>
                  <a:pt x="137526" y="367958"/>
                </a:lnTo>
                <a:lnTo>
                  <a:pt x="187325" y="374650"/>
                </a:lnTo>
                <a:lnTo>
                  <a:pt x="237123" y="367958"/>
                </a:lnTo>
                <a:lnTo>
                  <a:pt x="281871" y="349074"/>
                </a:lnTo>
                <a:lnTo>
                  <a:pt x="319783" y="319783"/>
                </a:lnTo>
                <a:lnTo>
                  <a:pt x="349074" y="281871"/>
                </a:lnTo>
                <a:lnTo>
                  <a:pt x="367958" y="237123"/>
                </a:lnTo>
                <a:lnTo>
                  <a:pt x="374650" y="187325"/>
                </a:lnTo>
                <a:lnTo>
                  <a:pt x="367958" y="137526"/>
                </a:lnTo>
                <a:lnTo>
                  <a:pt x="349074" y="92778"/>
                </a:lnTo>
                <a:lnTo>
                  <a:pt x="319783" y="54866"/>
                </a:lnTo>
                <a:lnTo>
                  <a:pt x="281871" y="25575"/>
                </a:lnTo>
                <a:lnTo>
                  <a:pt x="237123" y="6691"/>
                </a:lnTo>
                <a:lnTo>
                  <a:pt x="1873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75512" y="3802063"/>
            <a:ext cx="374650" cy="374650"/>
          </a:xfrm>
          <a:custGeom>
            <a:avLst/>
            <a:gdLst/>
            <a:ahLst/>
            <a:cxnLst/>
            <a:rect l="l" t="t" r="r" b="b"/>
            <a:pathLst>
              <a:path w="374650" h="374650">
                <a:moveTo>
                  <a:pt x="0" y="187324"/>
                </a:moveTo>
                <a:lnTo>
                  <a:pt x="6691" y="137526"/>
                </a:lnTo>
                <a:lnTo>
                  <a:pt x="25575" y="92778"/>
                </a:lnTo>
                <a:lnTo>
                  <a:pt x="54866" y="54866"/>
                </a:lnTo>
                <a:lnTo>
                  <a:pt x="92778" y="25575"/>
                </a:lnTo>
                <a:lnTo>
                  <a:pt x="137526" y="6691"/>
                </a:lnTo>
                <a:lnTo>
                  <a:pt x="187324" y="0"/>
                </a:lnTo>
                <a:lnTo>
                  <a:pt x="237123" y="6691"/>
                </a:lnTo>
                <a:lnTo>
                  <a:pt x="281871" y="25575"/>
                </a:lnTo>
                <a:lnTo>
                  <a:pt x="319783" y="54866"/>
                </a:lnTo>
                <a:lnTo>
                  <a:pt x="349074" y="92778"/>
                </a:lnTo>
                <a:lnTo>
                  <a:pt x="367958" y="137526"/>
                </a:lnTo>
                <a:lnTo>
                  <a:pt x="374649" y="187324"/>
                </a:lnTo>
                <a:lnTo>
                  <a:pt x="367958" y="237123"/>
                </a:lnTo>
                <a:lnTo>
                  <a:pt x="349074" y="281871"/>
                </a:lnTo>
                <a:lnTo>
                  <a:pt x="319783" y="319783"/>
                </a:lnTo>
                <a:lnTo>
                  <a:pt x="281871" y="349074"/>
                </a:lnTo>
                <a:lnTo>
                  <a:pt x="237123" y="367958"/>
                </a:lnTo>
                <a:lnTo>
                  <a:pt x="187324" y="374649"/>
                </a:lnTo>
                <a:lnTo>
                  <a:pt x="137526" y="367958"/>
                </a:lnTo>
                <a:lnTo>
                  <a:pt x="92778" y="349074"/>
                </a:lnTo>
                <a:lnTo>
                  <a:pt x="54866" y="319783"/>
                </a:lnTo>
                <a:lnTo>
                  <a:pt x="25575" y="281871"/>
                </a:lnTo>
                <a:lnTo>
                  <a:pt x="6691" y="237123"/>
                </a:lnTo>
                <a:lnTo>
                  <a:pt x="0" y="1873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75512" y="936626"/>
            <a:ext cx="374650" cy="374650"/>
          </a:xfrm>
          <a:custGeom>
            <a:avLst/>
            <a:gdLst/>
            <a:ahLst/>
            <a:cxnLst/>
            <a:rect l="l" t="t" r="r" b="b"/>
            <a:pathLst>
              <a:path w="374650" h="374650">
                <a:moveTo>
                  <a:pt x="187325" y="0"/>
                </a:moveTo>
                <a:lnTo>
                  <a:pt x="137526" y="6691"/>
                </a:lnTo>
                <a:lnTo>
                  <a:pt x="92778" y="25575"/>
                </a:lnTo>
                <a:lnTo>
                  <a:pt x="54866" y="54866"/>
                </a:lnTo>
                <a:lnTo>
                  <a:pt x="25575" y="92778"/>
                </a:lnTo>
                <a:lnTo>
                  <a:pt x="6691" y="137526"/>
                </a:lnTo>
                <a:lnTo>
                  <a:pt x="0" y="187325"/>
                </a:lnTo>
                <a:lnTo>
                  <a:pt x="6691" y="237123"/>
                </a:lnTo>
                <a:lnTo>
                  <a:pt x="25575" y="281871"/>
                </a:lnTo>
                <a:lnTo>
                  <a:pt x="54866" y="319783"/>
                </a:lnTo>
                <a:lnTo>
                  <a:pt x="92778" y="349074"/>
                </a:lnTo>
                <a:lnTo>
                  <a:pt x="137526" y="367958"/>
                </a:lnTo>
                <a:lnTo>
                  <a:pt x="187325" y="374650"/>
                </a:lnTo>
                <a:lnTo>
                  <a:pt x="237123" y="367958"/>
                </a:lnTo>
                <a:lnTo>
                  <a:pt x="281871" y="349074"/>
                </a:lnTo>
                <a:lnTo>
                  <a:pt x="319783" y="319783"/>
                </a:lnTo>
                <a:lnTo>
                  <a:pt x="349074" y="281871"/>
                </a:lnTo>
                <a:lnTo>
                  <a:pt x="367958" y="237123"/>
                </a:lnTo>
                <a:lnTo>
                  <a:pt x="374650" y="187325"/>
                </a:lnTo>
                <a:lnTo>
                  <a:pt x="367958" y="137526"/>
                </a:lnTo>
                <a:lnTo>
                  <a:pt x="349074" y="92778"/>
                </a:lnTo>
                <a:lnTo>
                  <a:pt x="319783" y="54866"/>
                </a:lnTo>
                <a:lnTo>
                  <a:pt x="281871" y="25575"/>
                </a:lnTo>
                <a:lnTo>
                  <a:pt x="237123" y="6691"/>
                </a:lnTo>
                <a:lnTo>
                  <a:pt x="1873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75512" y="936626"/>
            <a:ext cx="374650" cy="374650"/>
          </a:xfrm>
          <a:custGeom>
            <a:avLst/>
            <a:gdLst/>
            <a:ahLst/>
            <a:cxnLst/>
            <a:rect l="l" t="t" r="r" b="b"/>
            <a:pathLst>
              <a:path w="374650" h="374650">
                <a:moveTo>
                  <a:pt x="0" y="187324"/>
                </a:moveTo>
                <a:lnTo>
                  <a:pt x="6691" y="137526"/>
                </a:lnTo>
                <a:lnTo>
                  <a:pt x="25575" y="92778"/>
                </a:lnTo>
                <a:lnTo>
                  <a:pt x="54866" y="54866"/>
                </a:lnTo>
                <a:lnTo>
                  <a:pt x="92778" y="25575"/>
                </a:lnTo>
                <a:lnTo>
                  <a:pt x="137526" y="6691"/>
                </a:lnTo>
                <a:lnTo>
                  <a:pt x="187324" y="0"/>
                </a:lnTo>
                <a:lnTo>
                  <a:pt x="237123" y="6691"/>
                </a:lnTo>
                <a:lnTo>
                  <a:pt x="281871" y="25575"/>
                </a:lnTo>
                <a:lnTo>
                  <a:pt x="319783" y="54866"/>
                </a:lnTo>
                <a:lnTo>
                  <a:pt x="349074" y="92778"/>
                </a:lnTo>
                <a:lnTo>
                  <a:pt x="367958" y="137526"/>
                </a:lnTo>
                <a:lnTo>
                  <a:pt x="374649" y="187324"/>
                </a:lnTo>
                <a:lnTo>
                  <a:pt x="367958" y="237123"/>
                </a:lnTo>
                <a:lnTo>
                  <a:pt x="349074" y="281871"/>
                </a:lnTo>
                <a:lnTo>
                  <a:pt x="319783" y="319783"/>
                </a:lnTo>
                <a:lnTo>
                  <a:pt x="281871" y="349074"/>
                </a:lnTo>
                <a:lnTo>
                  <a:pt x="237123" y="367958"/>
                </a:lnTo>
                <a:lnTo>
                  <a:pt x="187324" y="374649"/>
                </a:lnTo>
                <a:lnTo>
                  <a:pt x="137526" y="367958"/>
                </a:lnTo>
                <a:lnTo>
                  <a:pt x="92778" y="349074"/>
                </a:lnTo>
                <a:lnTo>
                  <a:pt x="54866" y="319783"/>
                </a:lnTo>
                <a:lnTo>
                  <a:pt x="25575" y="281871"/>
                </a:lnTo>
                <a:lnTo>
                  <a:pt x="6691" y="237123"/>
                </a:lnTo>
                <a:lnTo>
                  <a:pt x="0" y="1873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21362" y="931863"/>
            <a:ext cx="376555" cy="374650"/>
          </a:xfrm>
          <a:custGeom>
            <a:avLst/>
            <a:gdLst/>
            <a:ahLst/>
            <a:cxnLst/>
            <a:rect l="l" t="t" r="r" b="b"/>
            <a:pathLst>
              <a:path w="376554" h="374650">
                <a:moveTo>
                  <a:pt x="188118" y="0"/>
                </a:moveTo>
                <a:lnTo>
                  <a:pt x="138109" y="6691"/>
                </a:lnTo>
                <a:lnTo>
                  <a:pt x="93171" y="25575"/>
                </a:lnTo>
                <a:lnTo>
                  <a:pt x="55098" y="54866"/>
                </a:lnTo>
                <a:lnTo>
                  <a:pt x="25683" y="92778"/>
                </a:lnTo>
                <a:lnTo>
                  <a:pt x="6719" y="137526"/>
                </a:lnTo>
                <a:lnTo>
                  <a:pt x="0" y="187325"/>
                </a:lnTo>
                <a:lnTo>
                  <a:pt x="6719" y="237123"/>
                </a:lnTo>
                <a:lnTo>
                  <a:pt x="25683" y="281871"/>
                </a:lnTo>
                <a:lnTo>
                  <a:pt x="55098" y="319783"/>
                </a:lnTo>
                <a:lnTo>
                  <a:pt x="93171" y="349074"/>
                </a:lnTo>
                <a:lnTo>
                  <a:pt x="138109" y="367958"/>
                </a:lnTo>
                <a:lnTo>
                  <a:pt x="188118" y="374650"/>
                </a:lnTo>
                <a:lnTo>
                  <a:pt x="238128" y="367958"/>
                </a:lnTo>
                <a:lnTo>
                  <a:pt x="283066" y="349074"/>
                </a:lnTo>
                <a:lnTo>
                  <a:pt x="321139" y="319783"/>
                </a:lnTo>
                <a:lnTo>
                  <a:pt x="350554" y="281871"/>
                </a:lnTo>
                <a:lnTo>
                  <a:pt x="369517" y="237123"/>
                </a:lnTo>
                <a:lnTo>
                  <a:pt x="376237" y="187325"/>
                </a:lnTo>
                <a:lnTo>
                  <a:pt x="369517" y="137526"/>
                </a:lnTo>
                <a:lnTo>
                  <a:pt x="350554" y="92778"/>
                </a:lnTo>
                <a:lnTo>
                  <a:pt x="321139" y="54866"/>
                </a:lnTo>
                <a:lnTo>
                  <a:pt x="283066" y="25575"/>
                </a:lnTo>
                <a:lnTo>
                  <a:pt x="238128" y="6691"/>
                </a:lnTo>
                <a:lnTo>
                  <a:pt x="1881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21362" y="931864"/>
            <a:ext cx="376555" cy="374650"/>
          </a:xfrm>
          <a:custGeom>
            <a:avLst/>
            <a:gdLst/>
            <a:ahLst/>
            <a:cxnLst/>
            <a:rect l="l" t="t" r="r" b="b"/>
            <a:pathLst>
              <a:path w="376554" h="374650">
                <a:moveTo>
                  <a:pt x="0" y="187324"/>
                </a:moveTo>
                <a:lnTo>
                  <a:pt x="6719" y="137526"/>
                </a:lnTo>
                <a:lnTo>
                  <a:pt x="25683" y="92778"/>
                </a:lnTo>
                <a:lnTo>
                  <a:pt x="55098" y="54866"/>
                </a:lnTo>
                <a:lnTo>
                  <a:pt x="93171" y="25575"/>
                </a:lnTo>
                <a:lnTo>
                  <a:pt x="138109" y="6691"/>
                </a:lnTo>
                <a:lnTo>
                  <a:pt x="188119" y="0"/>
                </a:lnTo>
                <a:lnTo>
                  <a:pt x="238128" y="6691"/>
                </a:lnTo>
                <a:lnTo>
                  <a:pt x="283066" y="25575"/>
                </a:lnTo>
                <a:lnTo>
                  <a:pt x="321139" y="54866"/>
                </a:lnTo>
                <a:lnTo>
                  <a:pt x="350554" y="92778"/>
                </a:lnTo>
                <a:lnTo>
                  <a:pt x="369518" y="137526"/>
                </a:lnTo>
                <a:lnTo>
                  <a:pt x="376237" y="187324"/>
                </a:lnTo>
                <a:lnTo>
                  <a:pt x="369518" y="237123"/>
                </a:lnTo>
                <a:lnTo>
                  <a:pt x="350554" y="281871"/>
                </a:lnTo>
                <a:lnTo>
                  <a:pt x="321139" y="319783"/>
                </a:lnTo>
                <a:lnTo>
                  <a:pt x="283066" y="349074"/>
                </a:lnTo>
                <a:lnTo>
                  <a:pt x="238128" y="367958"/>
                </a:lnTo>
                <a:lnTo>
                  <a:pt x="188119" y="374649"/>
                </a:lnTo>
                <a:lnTo>
                  <a:pt x="138109" y="367958"/>
                </a:lnTo>
                <a:lnTo>
                  <a:pt x="93171" y="349074"/>
                </a:lnTo>
                <a:lnTo>
                  <a:pt x="55098" y="319783"/>
                </a:lnTo>
                <a:lnTo>
                  <a:pt x="25683" y="281871"/>
                </a:lnTo>
                <a:lnTo>
                  <a:pt x="6719" y="237123"/>
                </a:lnTo>
                <a:lnTo>
                  <a:pt x="0" y="1873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76123" y="3334334"/>
            <a:ext cx="19304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i="1" spc="-40" dirty="0">
                <a:latin typeface="Comic Sans MS"/>
                <a:cs typeface="Comic Sans MS"/>
              </a:rPr>
              <a:t>A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11065" y="3612833"/>
            <a:ext cx="18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11701" y="3545473"/>
            <a:ext cx="16954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i="1" spc="-35" dirty="0">
                <a:latin typeface="Comic Sans MS"/>
                <a:cs typeface="Comic Sans MS"/>
              </a:rPr>
              <a:t>B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75369" y="2839034"/>
            <a:ext cx="16319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i="1" spc="-35" dirty="0">
                <a:latin typeface="Comic Sans MS"/>
                <a:cs typeface="Comic Sans MS"/>
              </a:rPr>
              <a:t>C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42507" y="1218198"/>
            <a:ext cx="15049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50" i="1" spc="-35" dirty="0">
                <a:latin typeface="Comic Sans MS"/>
                <a:cs typeface="Comic Sans MS"/>
              </a:rPr>
              <a:t>C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95252" y="1203909"/>
            <a:ext cx="17780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50" i="1" spc="-40" dirty="0">
                <a:latin typeface="Comic Sans MS"/>
                <a:cs typeface="Comic Sans MS"/>
              </a:rPr>
              <a:t>D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18664" y="2277059"/>
            <a:ext cx="19050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i="1" spc="-40" dirty="0">
                <a:latin typeface="Comic Sans MS"/>
                <a:cs typeface="Comic Sans MS"/>
              </a:rPr>
              <a:t>D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370885" y="395128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1998" y="369889"/>
            <a:ext cx="0" cy="501650"/>
          </a:xfrm>
          <a:custGeom>
            <a:avLst/>
            <a:gdLst/>
            <a:ahLst/>
            <a:cxnLst/>
            <a:rect l="l" t="t" r="r" b="b"/>
            <a:pathLst>
              <a:path h="501650">
                <a:moveTo>
                  <a:pt x="0" y="50164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33898" y="34448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202826" y="3520902"/>
            <a:ext cx="150749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  <a:tabLst>
                <a:tab pos="580390" algn="l"/>
                <a:tab pos="1218565" algn="l"/>
              </a:tabLst>
            </a:pPr>
            <a:r>
              <a:rPr sz="1800" dirty="0">
                <a:latin typeface="Comic Sans MS"/>
                <a:cs typeface="Comic Sans MS"/>
              </a:rPr>
              <a:t>B	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	</a:t>
            </a:r>
            <a:r>
              <a:rPr sz="3675" i="1" spc="-44" baseline="-39682" dirty="0">
                <a:latin typeface="Comic Sans MS"/>
                <a:cs typeface="Comic Sans MS"/>
              </a:rPr>
              <a:t>x</a:t>
            </a:r>
            <a:endParaRPr sz="3675" baseline="-39682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38445" y="1946859"/>
            <a:ext cx="14478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i="1" spc="-30" dirty="0">
                <a:solidFill>
                  <a:srgbClr val="3333CC"/>
                </a:solidFill>
                <a:latin typeface="Comic Sans MS"/>
                <a:cs typeface="Comic Sans MS"/>
              </a:rPr>
              <a:t>P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70758" y="3648659"/>
            <a:ext cx="13208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50" i="1" spc="-30" dirty="0">
                <a:solidFill>
                  <a:srgbClr val="3333CC"/>
                </a:solidFill>
                <a:latin typeface="Comic Sans MS"/>
                <a:cs typeface="Comic Sans MS"/>
              </a:rPr>
              <a:t>P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48461" y="2107198"/>
            <a:ext cx="70040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6084">
              <a:lnSpc>
                <a:spcPct val="100000"/>
              </a:lnSpc>
              <a:spcBef>
                <a:spcPts val="105"/>
              </a:spcBef>
            </a:pPr>
            <a:r>
              <a:rPr sz="1850" i="1" spc="-45" dirty="0">
                <a:solidFill>
                  <a:srgbClr val="3333CC"/>
                </a:solidFill>
                <a:latin typeface="Comic Sans MS"/>
                <a:cs typeface="Comic Sans MS"/>
              </a:rPr>
              <a:t>Q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36060" y="2038934"/>
            <a:ext cx="22606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i="1" spc="-45" dirty="0">
                <a:solidFill>
                  <a:srgbClr val="3333CC"/>
                </a:solidFill>
                <a:latin typeface="Comic Sans MS"/>
                <a:cs typeface="Comic Sans MS"/>
              </a:rPr>
              <a:t>Q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67549" y="1554748"/>
            <a:ext cx="16954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i="1" spc="-35" dirty="0">
                <a:solidFill>
                  <a:srgbClr val="3333CC"/>
                </a:solidFill>
                <a:latin typeface="Comic Sans MS"/>
                <a:cs typeface="Comic Sans MS"/>
              </a:rPr>
              <a:t>R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0688" y="1707148"/>
            <a:ext cx="18415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i="1" spc="-35" dirty="0">
                <a:solidFill>
                  <a:srgbClr val="3333CC"/>
                </a:solidFill>
                <a:latin typeface="Comic Sans MS"/>
                <a:cs typeface="Comic Sans MS"/>
              </a:rPr>
              <a:t>S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01664" y="2624723"/>
            <a:ext cx="17145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50" i="1" spc="-35" dirty="0">
                <a:solidFill>
                  <a:srgbClr val="3333CC"/>
                </a:solidFill>
                <a:latin typeface="Comic Sans MS"/>
                <a:cs typeface="Comic Sans MS"/>
              </a:rPr>
              <a:t>S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40926" y="3089859"/>
            <a:ext cx="18097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i="1" spc="-35" dirty="0">
                <a:solidFill>
                  <a:srgbClr val="3333CC"/>
                </a:solidFill>
                <a:latin typeface="Comic Sans MS"/>
                <a:cs typeface="Comic Sans MS"/>
              </a:rPr>
              <a:t>T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36739" y="2200859"/>
            <a:ext cx="18097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i="1" spc="-35" dirty="0">
                <a:solidFill>
                  <a:srgbClr val="3333CC"/>
                </a:solidFill>
                <a:latin typeface="Comic Sans MS"/>
                <a:cs typeface="Comic Sans MS"/>
              </a:rPr>
              <a:t>T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40795" y="2723148"/>
            <a:ext cx="16510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i="1" spc="-35" dirty="0">
                <a:solidFill>
                  <a:srgbClr val="FF0000"/>
                </a:solidFill>
                <a:latin typeface="Comic Sans MS"/>
                <a:cs typeface="Comic Sans MS"/>
              </a:rPr>
              <a:t>K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61098" y="1554748"/>
            <a:ext cx="13906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50" i="1" spc="-30" dirty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62135" y="2559634"/>
            <a:ext cx="15176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i="1" spc="-30" dirty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78009" y="1188034"/>
            <a:ext cx="227329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i="1" spc="-45" dirty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300662" y="1132660"/>
            <a:ext cx="704850" cy="695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625" marR="187325" indent="190500">
              <a:lnSpc>
                <a:spcPct val="118800"/>
              </a:lnSpc>
              <a:spcBef>
                <a:spcPts val="100"/>
              </a:spcBef>
            </a:pPr>
            <a:r>
              <a:rPr sz="1850" i="1" spc="-25" dirty="0">
                <a:solidFill>
                  <a:srgbClr val="3333CC"/>
                </a:solidFill>
                <a:latin typeface="Comic Sans MS"/>
                <a:cs typeface="Comic Sans MS"/>
              </a:rPr>
              <a:t>R </a:t>
            </a:r>
            <a:r>
              <a:rPr sz="1850" i="1" spc="-15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sz="1850" i="1" spc="-45" dirty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95832" y="1896059"/>
            <a:ext cx="20764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i="1" spc="-40" dirty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926619" y="2935873"/>
            <a:ext cx="19494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50" i="1" spc="-40" dirty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68785" y="4127183"/>
            <a:ext cx="2971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omic Sans MS"/>
                <a:cs typeface="Comic Sans MS"/>
              </a:rPr>
              <a:t>0</a:t>
            </a:r>
            <a:r>
              <a:rPr sz="1600" spc="-5" dirty="0">
                <a:latin typeface="Comic Sans MS"/>
                <a:cs typeface="Comic Sans MS"/>
              </a:rPr>
              <a:t>,</a:t>
            </a:r>
            <a:r>
              <a:rPr sz="1600" dirty="0">
                <a:latin typeface="Comic Sans MS"/>
                <a:cs typeface="Comic Sans MS"/>
              </a:rPr>
              <a:t>1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251335" y="669608"/>
            <a:ext cx="2971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omic Sans MS"/>
                <a:cs typeface="Comic Sans MS"/>
              </a:rPr>
              <a:t>0</a:t>
            </a:r>
            <a:r>
              <a:rPr sz="1600" spc="-5" dirty="0">
                <a:latin typeface="Comic Sans MS"/>
                <a:cs typeface="Comic Sans MS"/>
              </a:rPr>
              <a:t>,</a:t>
            </a:r>
            <a:r>
              <a:rPr sz="1600" dirty="0">
                <a:latin typeface="Comic Sans MS"/>
                <a:cs typeface="Comic Sans MS"/>
              </a:rPr>
              <a:t>1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659697" y="4070033"/>
            <a:ext cx="2971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omic Sans MS"/>
                <a:cs typeface="Comic Sans MS"/>
              </a:rPr>
              <a:t>0</a:t>
            </a:r>
            <a:r>
              <a:rPr sz="1600" spc="-5" dirty="0">
                <a:latin typeface="Comic Sans MS"/>
                <a:cs typeface="Comic Sans MS"/>
              </a:rPr>
              <a:t>,</a:t>
            </a:r>
            <a:r>
              <a:rPr sz="1600" dirty="0">
                <a:latin typeface="Comic Sans MS"/>
                <a:cs typeface="Comic Sans MS"/>
              </a:rPr>
              <a:t>1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539047" y="652146"/>
            <a:ext cx="2971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omic Sans MS"/>
                <a:cs typeface="Comic Sans MS"/>
              </a:rPr>
              <a:t>0</a:t>
            </a:r>
            <a:r>
              <a:rPr sz="1600" spc="-5" dirty="0">
                <a:latin typeface="Comic Sans MS"/>
                <a:cs typeface="Comic Sans MS"/>
              </a:rPr>
              <a:t>,</a:t>
            </a:r>
            <a:r>
              <a:rPr sz="1600" dirty="0">
                <a:latin typeface="Comic Sans MS"/>
                <a:cs typeface="Comic Sans MS"/>
              </a:rPr>
              <a:t>1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467360" y="2484120"/>
            <a:ext cx="284480" cy="77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omic Sans MS"/>
                <a:cs typeface="Comic Sans MS"/>
              </a:rPr>
              <a:t>0</a:t>
            </a:r>
            <a:r>
              <a:rPr sz="1600" spc="-5" dirty="0">
                <a:latin typeface="Comic Sans MS"/>
                <a:cs typeface="Comic Sans MS"/>
              </a:rPr>
              <a:t>,</a:t>
            </a:r>
            <a:r>
              <a:rPr sz="1600" dirty="0">
                <a:latin typeface="Comic Sans MS"/>
                <a:cs typeface="Comic Sans MS"/>
              </a:rPr>
              <a:t>1</a:t>
            </a:r>
            <a:endParaRPr sz="1600">
              <a:latin typeface="Comic Sans MS"/>
              <a:cs typeface="Comic Sans MS"/>
            </a:endParaRPr>
          </a:p>
          <a:p>
            <a:pPr marL="29209">
              <a:lnSpc>
                <a:spcPct val="100000"/>
              </a:lnSpc>
              <a:spcBef>
                <a:spcPts val="1755"/>
              </a:spcBef>
            </a:pPr>
            <a:r>
              <a:rPr sz="1850" i="1" spc="-35" dirty="0">
                <a:solidFill>
                  <a:srgbClr val="FF0000"/>
                </a:solidFill>
                <a:latin typeface="Comic Sans MS"/>
                <a:cs typeface="Comic Sans MS"/>
              </a:rPr>
              <a:t>K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893743" y="2880460"/>
            <a:ext cx="135255" cy="69405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9"/>
              </a:spcBef>
            </a:pPr>
            <a:r>
              <a:rPr sz="1850" spc="5" dirty="0">
                <a:latin typeface="Times New Roman"/>
                <a:cs typeface="Times New Roman"/>
              </a:rPr>
              <a:t>1</a:t>
            </a:r>
            <a:endParaRPr sz="1850">
              <a:latin typeface="Times New Roman"/>
              <a:cs typeface="Times New Roman"/>
            </a:endParaRPr>
          </a:p>
          <a:p>
            <a:pPr marL="3175">
              <a:lnSpc>
                <a:spcPct val="100000"/>
              </a:lnSpc>
              <a:spcBef>
                <a:spcPts val="409"/>
              </a:spcBef>
            </a:pPr>
            <a:r>
              <a:rPr sz="1850" spc="5" dirty="0">
                <a:latin typeface="Times New Roman"/>
                <a:cs typeface="Times New Roman"/>
              </a:rPr>
              <a:t>4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345261" y="1855121"/>
            <a:ext cx="144145" cy="3098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850" spc="5" dirty="0">
                <a:latin typeface="Times New Roman"/>
                <a:cs typeface="Times New Roman"/>
              </a:rPr>
              <a:t>4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341543" y="1520846"/>
            <a:ext cx="144145" cy="3098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850" spc="5" dirty="0">
                <a:latin typeface="Times New Roman"/>
                <a:cs typeface="Times New Roman"/>
              </a:rPr>
              <a:t>1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606924" y="1899571"/>
            <a:ext cx="684530" cy="3098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72390" algn="ctr">
              <a:lnSpc>
                <a:spcPct val="100000"/>
              </a:lnSpc>
              <a:spcBef>
                <a:spcPts val="115"/>
              </a:spcBef>
            </a:pPr>
            <a:r>
              <a:rPr sz="1850" spc="5" dirty="0">
                <a:latin typeface="Times New Roman"/>
                <a:cs typeface="Times New Roman"/>
              </a:rPr>
              <a:t>4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926036" y="1565296"/>
            <a:ext cx="131445" cy="3098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1850" spc="5" dirty="0">
                <a:latin typeface="Times New Roman"/>
                <a:cs typeface="Times New Roman"/>
              </a:rPr>
              <a:t>3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015037" y="2891571"/>
            <a:ext cx="723900" cy="69405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92710" algn="ctr">
              <a:lnSpc>
                <a:spcPct val="100000"/>
              </a:lnSpc>
              <a:spcBef>
                <a:spcPts val="509"/>
              </a:spcBef>
            </a:pPr>
            <a:r>
              <a:rPr sz="1850" spc="5" dirty="0">
                <a:latin typeface="Times New Roman"/>
                <a:cs typeface="Times New Roman"/>
              </a:rPr>
              <a:t>3</a:t>
            </a:r>
            <a:endParaRPr sz="1850">
              <a:latin typeface="Times New Roman"/>
              <a:cs typeface="Times New Roman"/>
            </a:endParaRPr>
          </a:p>
          <a:p>
            <a:pPr marL="92710" algn="ctr">
              <a:lnSpc>
                <a:spcPct val="100000"/>
              </a:lnSpc>
              <a:spcBef>
                <a:spcPts val="409"/>
              </a:spcBef>
            </a:pPr>
            <a:r>
              <a:rPr sz="1850" spc="5" dirty="0">
                <a:latin typeface="Times New Roman"/>
                <a:cs typeface="Times New Roman"/>
              </a:rPr>
              <a:t>4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236787" y="3430588"/>
            <a:ext cx="627380" cy="85725"/>
          </a:xfrm>
          <a:custGeom>
            <a:avLst/>
            <a:gdLst/>
            <a:ahLst/>
            <a:cxnLst/>
            <a:rect l="l" t="t" r="r" b="b"/>
            <a:pathLst>
              <a:path w="627380" h="85725">
                <a:moveTo>
                  <a:pt x="0" y="0"/>
                </a:moveTo>
                <a:lnTo>
                  <a:pt x="627294" y="8547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808603" y="3471449"/>
            <a:ext cx="80645" cy="75565"/>
          </a:xfrm>
          <a:custGeom>
            <a:avLst/>
            <a:gdLst/>
            <a:ahLst/>
            <a:cxnLst/>
            <a:rect l="l" t="t" r="r" b="b"/>
            <a:pathLst>
              <a:path w="80644" h="75564">
                <a:moveTo>
                  <a:pt x="10288" y="0"/>
                </a:moveTo>
                <a:lnTo>
                  <a:pt x="0" y="75502"/>
                </a:lnTo>
                <a:lnTo>
                  <a:pt x="80646" y="48039"/>
                </a:lnTo>
                <a:lnTo>
                  <a:pt x="102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3064554" y="3369945"/>
            <a:ext cx="205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x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735137" y="1763252"/>
            <a:ext cx="1668145" cy="770890"/>
          </a:xfrm>
          <a:custGeom>
            <a:avLst/>
            <a:gdLst/>
            <a:ahLst/>
            <a:cxnLst/>
            <a:rect l="l" t="t" r="r" b="b"/>
            <a:pathLst>
              <a:path w="1668145" h="770889">
                <a:moveTo>
                  <a:pt x="0" y="770397"/>
                </a:moveTo>
                <a:lnTo>
                  <a:pt x="1667628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40671" y="1749969"/>
            <a:ext cx="85725" cy="69215"/>
          </a:xfrm>
          <a:custGeom>
            <a:avLst/>
            <a:gdLst/>
            <a:ahLst/>
            <a:cxnLst/>
            <a:rect l="l" t="t" r="r" b="b"/>
            <a:pathLst>
              <a:path w="85725" h="69214">
                <a:moveTo>
                  <a:pt x="0" y="0"/>
                </a:moveTo>
                <a:lnTo>
                  <a:pt x="31957" y="69175"/>
                </a:lnTo>
                <a:lnTo>
                  <a:pt x="85153" y="26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486358" y="1476058"/>
            <a:ext cx="184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y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300162" y="2287588"/>
            <a:ext cx="0" cy="967105"/>
          </a:xfrm>
          <a:custGeom>
            <a:avLst/>
            <a:gdLst/>
            <a:ahLst/>
            <a:cxnLst/>
            <a:rect l="l" t="t" r="r" b="b"/>
            <a:pathLst>
              <a:path h="967104">
                <a:moveTo>
                  <a:pt x="0" y="0"/>
                </a:moveTo>
                <a:lnTo>
                  <a:pt x="0" y="966787"/>
                </a:lnTo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62062" y="320357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199" y="0"/>
                </a:moveTo>
                <a:lnTo>
                  <a:pt x="0" y="0"/>
                </a:lnTo>
                <a:lnTo>
                  <a:pt x="38099" y="76200"/>
                </a:lnTo>
                <a:lnTo>
                  <a:pt x="76199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6247881" y="3942496"/>
            <a:ext cx="147955" cy="69405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850" spc="5" dirty="0">
                <a:latin typeface="Times New Roman"/>
                <a:cs typeface="Times New Roman"/>
              </a:rPr>
              <a:t>1</a:t>
            </a:r>
            <a:endParaRPr sz="185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409"/>
              </a:spcBef>
            </a:pPr>
            <a:r>
              <a:rPr sz="1850" spc="5" dirty="0">
                <a:latin typeface="Times New Roman"/>
                <a:cs typeface="Times New Roman"/>
              </a:rPr>
              <a:t>2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141268" y="2278796"/>
            <a:ext cx="147955" cy="69405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850" spc="5" dirty="0">
                <a:latin typeface="Times New Roman"/>
                <a:cs typeface="Times New Roman"/>
              </a:rPr>
              <a:t>1</a:t>
            </a:r>
            <a:endParaRPr sz="185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409"/>
              </a:spcBef>
            </a:pPr>
            <a:r>
              <a:rPr sz="1850" spc="5" dirty="0">
                <a:latin typeface="Times New Roman"/>
                <a:cs typeface="Times New Roman"/>
              </a:rPr>
              <a:t>2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881687" y="293688"/>
            <a:ext cx="236854" cy="611505"/>
          </a:xfrm>
          <a:custGeom>
            <a:avLst/>
            <a:gdLst/>
            <a:ahLst/>
            <a:cxnLst/>
            <a:rect l="l" t="t" r="r" b="b"/>
            <a:pathLst>
              <a:path w="236854" h="611505">
                <a:moveTo>
                  <a:pt x="0" y="0"/>
                </a:moveTo>
                <a:lnTo>
                  <a:pt x="236536" y="0"/>
                </a:lnTo>
                <a:lnTo>
                  <a:pt x="236536" y="611187"/>
                </a:lnTo>
                <a:lnTo>
                  <a:pt x="0" y="6111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21216" y="609461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>
                <a:moveTo>
                  <a:pt x="0" y="0"/>
                </a:moveTo>
                <a:lnTo>
                  <a:pt x="143267" y="0"/>
                </a:lnTo>
              </a:path>
            </a:pathLst>
          </a:custGeom>
          <a:ln w="9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5924574" y="604171"/>
            <a:ext cx="144145" cy="3098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850" spc="5" dirty="0">
                <a:latin typeface="Times New Roman"/>
                <a:cs typeface="Times New Roman"/>
              </a:rPr>
              <a:t>2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xfrm>
            <a:off x="204153" y="33020"/>
            <a:ext cx="766190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981700" algn="l"/>
              </a:tabLst>
            </a:pPr>
            <a:r>
              <a:rPr spc="-5" dirty="0"/>
              <a:t>Diamond Cubic Crystal:</a:t>
            </a:r>
            <a:r>
              <a:rPr spc="50" dirty="0"/>
              <a:t> </a:t>
            </a:r>
            <a:r>
              <a:rPr spc="-875" dirty="0"/>
              <a:t>L</a:t>
            </a:r>
            <a:r>
              <a:rPr sz="3675" i="1" spc="-1312" baseline="13605" dirty="0">
                <a:latin typeface="Comic Sans MS"/>
                <a:cs typeface="Comic Sans MS"/>
              </a:rPr>
              <a:t>y</a:t>
            </a:r>
            <a:r>
              <a:rPr sz="3675" i="1" spc="-390" baseline="13605" dirty="0">
                <a:latin typeface="Comic Sans MS"/>
                <a:cs typeface="Comic Sans MS"/>
              </a:rPr>
              <a:t> </a:t>
            </a:r>
            <a:r>
              <a:rPr sz="3200" spc="-150" dirty="0"/>
              <a:t>attice</a:t>
            </a:r>
            <a:r>
              <a:rPr sz="2775" spc="-225" baseline="-16516" dirty="0">
                <a:latin typeface="Times New Roman"/>
                <a:cs typeface="Times New Roman"/>
              </a:rPr>
              <a:t>1	</a:t>
            </a:r>
            <a:r>
              <a:rPr sz="3200" dirty="0"/>
              <a:t>&amp;</a:t>
            </a:r>
            <a:r>
              <a:rPr sz="3200" spc="-80" dirty="0"/>
              <a:t> </a:t>
            </a:r>
            <a:r>
              <a:rPr sz="3200" dirty="0"/>
              <a:t>motif?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740131" y="2162910"/>
            <a:ext cx="147955" cy="69405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850" spc="5" dirty="0">
                <a:latin typeface="Times New Roman"/>
                <a:cs typeface="Times New Roman"/>
              </a:rPr>
              <a:t>1</a:t>
            </a:r>
            <a:endParaRPr sz="185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409"/>
              </a:spcBef>
            </a:pPr>
            <a:r>
              <a:rPr sz="1850" spc="5" dirty="0">
                <a:latin typeface="Times New Roman"/>
                <a:cs typeface="Times New Roman"/>
              </a:rPr>
              <a:t>2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052049" y="1444730"/>
            <a:ext cx="4648288" cy="3003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3958590" y="4789170"/>
            <a:ext cx="4101465" cy="74676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59"/>
              </a:spcBef>
            </a:pPr>
            <a:r>
              <a:rPr sz="2400" dirty="0">
                <a:latin typeface="Comic Sans MS"/>
                <a:cs typeface="Comic Sans MS"/>
              </a:rPr>
              <a:t>Projection of </a:t>
            </a:r>
            <a:r>
              <a:rPr sz="2400" spc="-5" dirty="0">
                <a:latin typeface="Comic Sans MS"/>
                <a:cs typeface="Comic Sans MS"/>
              </a:rPr>
              <a:t>the </a:t>
            </a:r>
            <a:r>
              <a:rPr sz="2400" dirty="0">
                <a:latin typeface="Comic Sans MS"/>
                <a:cs typeface="Comic Sans MS"/>
              </a:rPr>
              <a:t>unit </a:t>
            </a:r>
            <a:r>
              <a:rPr sz="2400" spc="-5" dirty="0">
                <a:latin typeface="Comic Sans MS"/>
                <a:cs typeface="Comic Sans MS"/>
              </a:rPr>
              <a:t>cell</a:t>
            </a:r>
            <a:r>
              <a:rPr sz="2400" spc="-8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on  </a:t>
            </a:r>
            <a:r>
              <a:rPr sz="2400" spc="-5" dirty="0">
                <a:latin typeface="Comic Sans MS"/>
                <a:cs typeface="Comic Sans MS"/>
              </a:rPr>
              <a:t>the </a:t>
            </a:r>
            <a:r>
              <a:rPr sz="2400" dirty="0">
                <a:latin typeface="Comic Sans MS"/>
                <a:cs typeface="Comic Sans MS"/>
              </a:rPr>
              <a:t>bottom face of </a:t>
            </a:r>
            <a:r>
              <a:rPr sz="2400" spc="-5" dirty="0">
                <a:latin typeface="Comic Sans MS"/>
                <a:cs typeface="Comic Sans MS"/>
              </a:rPr>
              <a:t>the</a:t>
            </a:r>
            <a:r>
              <a:rPr sz="2400" spc="-7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cube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94689" y="5538788"/>
            <a:ext cx="4639945" cy="1102360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2400" spc="-5" dirty="0">
                <a:latin typeface="Comic Sans MS"/>
                <a:cs typeface="Comic Sans MS"/>
              </a:rPr>
              <a:t>Diamond Cubic Crystal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  <a:tabLst>
                <a:tab pos="2019300" algn="l"/>
                <a:tab pos="3291840" algn="l"/>
              </a:tabLst>
            </a:pPr>
            <a:r>
              <a:rPr sz="2400" dirty="0">
                <a:latin typeface="Comic Sans MS"/>
                <a:cs typeface="Comic Sans MS"/>
              </a:rPr>
              <a:t>= </a:t>
            </a:r>
            <a:r>
              <a:rPr sz="2400" spc="-5" dirty="0">
                <a:latin typeface="Comic Sans MS"/>
                <a:cs typeface="Comic Sans MS"/>
              </a:rPr>
              <a:t>FCC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lattice	</a:t>
            </a:r>
            <a:r>
              <a:rPr sz="2400" dirty="0">
                <a:latin typeface="Comic Sans MS"/>
                <a:cs typeface="Comic Sans MS"/>
              </a:rPr>
              <a:t>+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motif:	</a:t>
            </a:r>
            <a:r>
              <a:rPr sz="3600" baseline="-4629" dirty="0">
                <a:latin typeface="Comic Sans MS"/>
                <a:cs typeface="Comic Sans MS"/>
              </a:rPr>
              <a:t>000;</a:t>
            </a:r>
            <a:r>
              <a:rPr sz="3600" spc="-127" baseline="-4629" dirty="0">
                <a:latin typeface="Comic Sans MS"/>
                <a:cs typeface="Comic Sans MS"/>
              </a:rPr>
              <a:t> </a:t>
            </a:r>
            <a:r>
              <a:rPr sz="3600" spc="-7" baseline="-4629" dirty="0">
                <a:latin typeface="Comic Sans MS"/>
                <a:cs typeface="Comic Sans MS"/>
              </a:rPr>
              <a:t>¼¼¼</a:t>
            </a:r>
            <a:endParaRPr sz="3600" baseline="-4629">
              <a:latin typeface="Comic Sans MS"/>
              <a:cs typeface="Comic Sans M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49106" y="2459964"/>
            <a:ext cx="1094105" cy="1019175"/>
          </a:xfrm>
          <a:custGeom>
            <a:avLst/>
            <a:gdLst/>
            <a:ahLst/>
            <a:cxnLst/>
            <a:rect l="l" t="t" r="r" b="b"/>
            <a:pathLst>
              <a:path w="1094105" h="1019175">
                <a:moveTo>
                  <a:pt x="957088" y="0"/>
                </a:moveTo>
                <a:lnTo>
                  <a:pt x="884470" y="5045"/>
                </a:lnTo>
                <a:lnTo>
                  <a:pt x="844089" y="13810"/>
                </a:lnTo>
                <a:lnTo>
                  <a:pt x="801384" y="26590"/>
                </a:lnTo>
                <a:lnTo>
                  <a:pt x="756650" y="43277"/>
                </a:lnTo>
                <a:lnTo>
                  <a:pt x="710180" y="63759"/>
                </a:lnTo>
                <a:lnTo>
                  <a:pt x="662267" y="87929"/>
                </a:lnTo>
                <a:lnTo>
                  <a:pt x="613206" y="115676"/>
                </a:lnTo>
                <a:lnTo>
                  <a:pt x="563289" y="146892"/>
                </a:lnTo>
                <a:lnTo>
                  <a:pt x="512811" y="181465"/>
                </a:lnTo>
                <a:lnTo>
                  <a:pt x="462064" y="219287"/>
                </a:lnTo>
                <a:lnTo>
                  <a:pt x="411343" y="260249"/>
                </a:lnTo>
                <a:lnTo>
                  <a:pt x="360941" y="304241"/>
                </a:lnTo>
                <a:lnTo>
                  <a:pt x="312243" y="350111"/>
                </a:lnTo>
                <a:lnTo>
                  <a:pt x="266529" y="396595"/>
                </a:lnTo>
                <a:lnTo>
                  <a:pt x="223937" y="443410"/>
                </a:lnTo>
                <a:lnTo>
                  <a:pt x="184604" y="490276"/>
                </a:lnTo>
                <a:lnTo>
                  <a:pt x="148669" y="536910"/>
                </a:lnTo>
                <a:lnTo>
                  <a:pt x="116268" y="583030"/>
                </a:lnTo>
                <a:lnTo>
                  <a:pt x="87540" y="628357"/>
                </a:lnTo>
                <a:lnTo>
                  <a:pt x="62622" y="672608"/>
                </a:lnTo>
                <a:lnTo>
                  <a:pt x="41652" y="715501"/>
                </a:lnTo>
                <a:lnTo>
                  <a:pt x="24766" y="756755"/>
                </a:lnTo>
                <a:lnTo>
                  <a:pt x="12104" y="796089"/>
                </a:lnTo>
                <a:lnTo>
                  <a:pt x="0" y="867868"/>
                </a:lnTo>
                <a:lnTo>
                  <a:pt x="832" y="899752"/>
                </a:lnTo>
                <a:lnTo>
                  <a:pt x="16955" y="954097"/>
                </a:lnTo>
                <a:lnTo>
                  <a:pt x="52797" y="993624"/>
                </a:lnTo>
                <a:lnTo>
                  <a:pt x="105311" y="1014971"/>
                </a:lnTo>
                <a:lnTo>
                  <a:pt x="136961" y="1018910"/>
                </a:lnTo>
                <a:lnTo>
                  <a:pt x="171814" y="1018504"/>
                </a:lnTo>
                <a:lnTo>
                  <a:pt x="249960" y="1005099"/>
                </a:lnTo>
                <a:lnTo>
                  <a:pt x="292665" y="992319"/>
                </a:lnTo>
                <a:lnTo>
                  <a:pt x="337399" y="975632"/>
                </a:lnTo>
                <a:lnTo>
                  <a:pt x="383869" y="955150"/>
                </a:lnTo>
                <a:lnTo>
                  <a:pt x="431781" y="930980"/>
                </a:lnTo>
                <a:lnTo>
                  <a:pt x="480843" y="903233"/>
                </a:lnTo>
                <a:lnTo>
                  <a:pt x="530760" y="872018"/>
                </a:lnTo>
                <a:lnTo>
                  <a:pt x="581238" y="837444"/>
                </a:lnTo>
                <a:lnTo>
                  <a:pt x="631985" y="799622"/>
                </a:lnTo>
                <a:lnTo>
                  <a:pt x="682706" y="758660"/>
                </a:lnTo>
                <a:lnTo>
                  <a:pt x="733108" y="714668"/>
                </a:lnTo>
                <a:lnTo>
                  <a:pt x="781806" y="668798"/>
                </a:lnTo>
                <a:lnTo>
                  <a:pt x="827520" y="622314"/>
                </a:lnTo>
                <a:lnTo>
                  <a:pt x="870112" y="575499"/>
                </a:lnTo>
                <a:lnTo>
                  <a:pt x="909444" y="528633"/>
                </a:lnTo>
                <a:lnTo>
                  <a:pt x="945380" y="482000"/>
                </a:lnTo>
                <a:lnTo>
                  <a:pt x="977780" y="435879"/>
                </a:lnTo>
                <a:lnTo>
                  <a:pt x="1006509" y="390552"/>
                </a:lnTo>
                <a:lnTo>
                  <a:pt x="1031427" y="346301"/>
                </a:lnTo>
                <a:lnTo>
                  <a:pt x="1052397" y="303408"/>
                </a:lnTo>
                <a:lnTo>
                  <a:pt x="1069282" y="262154"/>
                </a:lnTo>
                <a:lnTo>
                  <a:pt x="1081944" y="222820"/>
                </a:lnTo>
                <a:lnTo>
                  <a:pt x="1094049" y="151041"/>
                </a:lnTo>
                <a:lnTo>
                  <a:pt x="1093217" y="119157"/>
                </a:lnTo>
                <a:lnTo>
                  <a:pt x="1077094" y="64812"/>
                </a:lnTo>
                <a:lnTo>
                  <a:pt x="1041251" y="25285"/>
                </a:lnTo>
                <a:lnTo>
                  <a:pt x="988738" y="3938"/>
                </a:lnTo>
                <a:lnTo>
                  <a:pt x="957088" y="0"/>
                </a:lnTo>
                <a:close/>
              </a:path>
            </a:pathLst>
          </a:custGeom>
          <a:solidFill>
            <a:srgbClr val="0433FF">
              <a:alpha val="1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49106" y="2459964"/>
            <a:ext cx="1094105" cy="1019175"/>
          </a:xfrm>
          <a:custGeom>
            <a:avLst/>
            <a:gdLst/>
            <a:ahLst/>
            <a:cxnLst/>
            <a:rect l="l" t="t" r="r" b="b"/>
            <a:pathLst>
              <a:path w="1094105" h="1019175">
                <a:moveTo>
                  <a:pt x="360941" y="304241"/>
                </a:moveTo>
                <a:lnTo>
                  <a:pt x="411343" y="260249"/>
                </a:lnTo>
                <a:lnTo>
                  <a:pt x="462064" y="219288"/>
                </a:lnTo>
                <a:lnTo>
                  <a:pt x="512811" y="181465"/>
                </a:lnTo>
                <a:lnTo>
                  <a:pt x="563289" y="146892"/>
                </a:lnTo>
                <a:lnTo>
                  <a:pt x="613206" y="115676"/>
                </a:lnTo>
                <a:lnTo>
                  <a:pt x="662267" y="87929"/>
                </a:lnTo>
                <a:lnTo>
                  <a:pt x="710180" y="63759"/>
                </a:lnTo>
                <a:lnTo>
                  <a:pt x="756650" y="43277"/>
                </a:lnTo>
                <a:lnTo>
                  <a:pt x="801384" y="26590"/>
                </a:lnTo>
                <a:lnTo>
                  <a:pt x="844089" y="13810"/>
                </a:lnTo>
                <a:lnTo>
                  <a:pt x="884470" y="5045"/>
                </a:lnTo>
                <a:lnTo>
                  <a:pt x="957088" y="0"/>
                </a:lnTo>
                <a:lnTo>
                  <a:pt x="988738" y="3938"/>
                </a:lnTo>
                <a:lnTo>
                  <a:pt x="1041252" y="25285"/>
                </a:lnTo>
                <a:lnTo>
                  <a:pt x="1077094" y="64812"/>
                </a:lnTo>
                <a:lnTo>
                  <a:pt x="1093217" y="119157"/>
                </a:lnTo>
                <a:lnTo>
                  <a:pt x="1094049" y="151041"/>
                </a:lnTo>
                <a:lnTo>
                  <a:pt x="1090246" y="185689"/>
                </a:lnTo>
                <a:lnTo>
                  <a:pt x="1069282" y="262154"/>
                </a:lnTo>
                <a:lnTo>
                  <a:pt x="1052397" y="303408"/>
                </a:lnTo>
                <a:lnTo>
                  <a:pt x="1031427" y="346301"/>
                </a:lnTo>
                <a:lnTo>
                  <a:pt x="1006509" y="390552"/>
                </a:lnTo>
                <a:lnTo>
                  <a:pt x="977781" y="435878"/>
                </a:lnTo>
                <a:lnTo>
                  <a:pt x="945380" y="481999"/>
                </a:lnTo>
                <a:lnTo>
                  <a:pt x="909445" y="528633"/>
                </a:lnTo>
                <a:lnTo>
                  <a:pt x="870112" y="575498"/>
                </a:lnTo>
                <a:lnTo>
                  <a:pt x="827520" y="622314"/>
                </a:lnTo>
                <a:lnTo>
                  <a:pt x="781806" y="668797"/>
                </a:lnTo>
                <a:lnTo>
                  <a:pt x="733108" y="714667"/>
                </a:lnTo>
                <a:lnTo>
                  <a:pt x="682706" y="758659"/>
                </a:lnTo>
                <a:lnTo>
                  <a:pt x="631985" y="799621"/>
                </a:lnTo>
                <a:lnTo>
                  <a:pt x="581238" y="837443"/>
                </a:lnTo>
                <a:lnTo>
                  <a:pt x="530760" y="872017"/>
                </a:lnTo>
                <a:lnTo>
                  <a:pt x="480843" y="903232"/>
                </a:lnTo>
                <a:lnTo>
                  <a:pt x="431782" y="930979"/>
                </a:lnTo>
                <a:lnTo>
                  <a:pt x="383869" y="955149"/>
                </a:lnTo>
                <a:lnTo>
                  <a:pt x="337399" y="975632"/>
                </a:lnTo>
                <a:lnTo>
                  <a:pt x="292665" y="992318"/>
                </a:lnTo>
                <a:lnTo>
                  <a:pt x="249960" y="1005099"/>
                </a:lnTo>
                <a:lnTo>
                  <a:pt x="209579" y="1013864"/>
                </a:lnTo>
                <a:lnTo>
                  <a:pt x="136961" y="1018909"/>
                </a:lnTo>
                <a:lnTo>
                  <a:pt x="105311" y="1014971"/>
                </a:lnTo>
                <a:lnTo>
                  <a:pt x="52797" y="993623"/>
                </a:lnTo>
                <a:lnTo>
                  <a:pt x="16955" y="954096"/>
                </a:lnTo>
                <a:lnTo>
                  <a:pt x="832" y="899751"/>
                </a:lnTo>
                <a:lnTo>
                  <a:pt x="0" y="867868"/>
                </a:lnTo>
                <a:lnTo>
                  <a:pt x="3803" y="833220"/>
                </a:lnTo>
                <a:lnTo>
                  <a:pt x="24766" y="756755"/>
                </a:lnTo>
                <a:lnTo>
                  <a:pt x="41651" y="715500"/>
                </a:lnTo>
                <a:lnTo>
                  <a:pt x="62622" y="672607"/>
                </a:lnTo>
                <a:lnTo>
                  <a:pt x="87540" y="628357"/>
                </a:lnTo>
                <a:lnTo>
                  <a:pt x="116268" y="583030"/>
                </a:lnTo>
                <a:lnTo>
                  <a:pt x="148669" y="536909"/>
                </a:lnTo>
                <a:lnTo>
                  <a:pt x="184604" y="490276"/>
                </a:lnTo>
                <a:lnTo>
                  <a:pt x="223937" y="443410"/>
                </a:lnTo>
                <a:lnTo>
                  <a:pt x="266529" y="396595"/>
                </a:lnTo>
                <a:lnTo>
                  <a:pt x="312243" y="350111"/>
                </a:lnTo>
                <a:lnTo>
                  <a:pt x="360941" y="304241"/>
                </a:lnTo>
                <a:close/>
              </a:path>
            </a:pathLst>
          </a:custGeom>
          <a:ln w="9524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06356" y="1596364"/>
            <a:ext cx="1094105" cy="1019175"/>
          </a:xfrm>
          <a:custGeom>
            <a:avLst/>
            <a:gdLst/>
            <a:ahLst/>
            <a:cxnLst/>
            <a:rect l="l" t="t" r="r" b="b"/>
            <a:pathLst>
              <a:path w="1094105" h="1019175">
                <a:moveTo>
                  <a:pt x="957088" y="0"/>
                </a:moveTo>
                <a:lnTo>
                  <a:pt x="884470" y="5045"/>
                </a:lnTo>
                <a:lnTo>
                  <a:pt x="844089" y="13810"/>
                </a:lnTo>
                <a:lnTo>
                  <a:pt x="801384" y="26590"/>
                </a:lnTo>
                <a:lnTo>
                  <a:pt x="756650" y="43277"/>
                </a:lnTo>
                <a:lnTo>
                  <a:pt x="710180" y="63759"/>
                </a:lnTo>
                <a:lnTo>
                  <a:pt x="662268" y="87929"/>
                </a:lnTo>
                <a:lnTo>
                  <a:pt x="613206" y="115676"/>
                </a:lnTo>
                <a:lnTo>
                  <a:pt x="563289" y="146892"/>
                </a:lnTo>
                <a:lnTo>
                  <a:pt x="512811" y="181465"/>
                </a:lnTo>
                <a:lnTo>
                  <a:pt x="462064" y="219287"/>
                </a:lnTo>
                <a:lnTo>
                  <a:pt x="411343" y="260249"/>
                </a:lnTo>
                <a:lnTo>
                  <a:pt x="360941" y="304241"/>
                </a:lnTo>
                <a:lnTo>
                  <a:pt x="312243" y="350111"/>
                </a:lnTo>
                <a:lnTo>
                  <a:pt x="266529" y="396595"/>
                </a:lnTo>
                <a:lnTo>
                  <a:pt x="223937" y="443410"/>
                </a:lnTo>
                <a:lnTo>
                  <a:pt x="184604" y="490276"/>
                </a:lnTo>
                <a:lnTo>
                  <a:pt x="148669" y="536910"/>
                </a:lnTo>
                <a:lnTo>
                  <a:pt x="116268" y="583030"/>
                </a:lnTo>
                <a:lnTo>
                  <a:pt x="87540" y="628357"/>
                </a:lnTo>
                <a:lnTo>
                  <a:pt x="62622" y="672608"/>
                </a:lnTo>
                <a:lnTo>
                  <a:pt x="41652" y="715501"/>
                </a:lnTo>
                <a:lnTo>
                  <a:pt x="24767" y="756755"/>
                </a:lnTo>
                <a:lnTo>
                  <a:pt x="12104" y="796089"/>
                </a:lnTo>
                <a:lnTo>
                  <a:pt x="0" y="867868"/>
                </a:lnTo>
                <a:lnTo>
                  <a:pt x="832" y="899752"/>
                </a:lnTo>
                <a:lnTo>
                  <a:pt x="16955" y="954097"/>
                </a:lnTo>
                <a:lnTo>
                  <a:pt x="52797" y="993624"/>
                </a:lnTo>
                <a:lnTo>
                  <a:pt x="105311" y="1014971"/>
                </a:lnTo>
                <a:lnTo>
                  <a:pt x="136960" y="1018910"/>
                </a:lnTo>
                <a:lnTo>
                  <a:pt x="171814" y="1018504"/>
                </a:lnTo>
                <a:lnTo>
                  <a:pt x="249960" y="1005099"/>
                </a:lnTo>
                <a:lnTo>
                  <a:pt x="292664" y="992319"/>
                </a:lnTo>
                <a:lnTo>
                  <a:pt x="337398" y="975632"/>
                </a:lnTo>
                <a:lnTo>
                  <a:pt x="383869" y="955150"/>
                </a:lnTo>
                <a:lnTo>
                  <a:pt x="431781" y="930980"/>
                </a:lnTo>
                <a:lnTo>
                  <a:pt x="480843" y="903233"/>
                </a:lnTo>
                <a:lnTo>
                  <a:pt x="530759" y="872018"/>
                </a:lnTo>
                <a:lnTo>
                  <a:pt x="581238" y="837444"/>
                </a:lnTo>
                <a:lnTo>
                  <a:pt x="631984" y="799622"/>
                </a:lnTo>
                <a:lnTo>
                  <a:pt x="682705" y="758660"/>
                </a:lnTo>
                <a:lnTo>
                  <a:pt x="733107" y="714668"/>
                </a:lnTo>
                <a:lnTo>
                  <a:pt x="781805" y="668798"/>
                </a:lnTo>
                <a:lnTo>
                  <a:pt x="827519" y="622314"/>
                </a:lnTo>
                <a:lnTo>
                  <a:pt x="870112" y="575499"/>
                </a:lnTo>
                <a:lnTo>
                  <a:pt x="909444" y="528633"/>
                </a:lnTo>
                <a:lnTo>
                  <a:pt x="945380" y="482000"/>
                </a:lnTo>
                <a:lnTo>
                  <a:pt x="977780" y="435879"/>
                </a:lnTo>
                <a:lnTo>
                  <a:pt x="1006508" y="390552"/>
                </a:lnTo>
                <a:lnTo>
                  <a:pt x="1031427" y="346301"/>
                </a:lnTo>
                <a:lnTo>
                  <a:pt x="1052397" y="303408"/>
                </a:lnTo>
                <a:lnTo>
                  <a:pt x="1069282" y="262154"/>
                </a:lnTo>
                <a:lnTo>
                  <a:pt x="1081944" y="222820"/>
                </a:lnTo>
                <a:lnTo>
                  <a:pt x="1094049" y="151041"/>
                </a:lnTo>
                <a:lnTo>
                  <a:pt x="1093217" y="119157"/>
                </a:lnTo>
                <a:lnTo>
                  <a:pt x="1077094" y="64812"/>
                </a:lnTo>
                <a:lnTo>
                  <a:pt x="1041252" y="25285"/>
                </a:lnTo>
                <a:lnTo>
                  <a:pt x="988738" y="3938"/>
                </a:lnTo>
                <a:lnTo>
                  <a:pt x="957088" y="0"/>
                </a:lnTo>
                <a:close/>
              </a:path>
            </a:pathLst>
          </a:custGeom>
          <a:solidFill>
            <a:srgbClr val="FF2600">
              <a:alpha val="1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06356" y="1596365"/>
            <a:ext cx="1094105" cy="1019175"/>
          </a:xfrm>
          <a:custGeom>
            <a:avLst/>
            <a:gdLst/>
            <a:ahLst/>
            <a:cxnLst/>
            <a:rect l="l" t="t" r="r" b="b"/>
            <a:pathLst>
              <a:path w="1094105" h="1019175">
                <a:moveTo>
                  <a:pt x="360941" y="304241"/>
                </a:moveTo>
                <a:lnTo>
                  <a:pt x="411343" y="260249"/>
                </a:lnTo>
                <a:lnTo>
                  <a:pt x="462064" y="219287"/>
                </a:lnTo>
                <a:lnTo>
                  <a:pt x="512811" y="181465"/>
                </a:lnTo>
                <a:lnTo>
                  <a:pt x="563289" y="146892"/>
                </a:lnTo>
                <a:lnTo>
                  <a:pt x="613206" y="115676"/>
                </a:lnTo>
                <a:lnTo>
                  <a:pt x="662267" y="87929"/>
                </a:lnTo>
                <a:lnTo>
                  <a:pt x="710180" y="63759"/>
                </a:lnTo>
                <a:lnTo>
                  <a:pt x="756650" y="43277"/>
                </a:lnTo>
                <a:lnTo>
                  <a:pt x="801384" y="26590"/>
                </a:lnTo>
                <a:lnTo>
                  <a:pt x="844089" y="13810"/>
                </a:lnTo>
                <a:lnTo>
                  <a:pt x="884470" y="5045"/>
                </a:lnTo>
                <a:lnTo>
                  <a:pt x="957088" y="0"/>
                </a:lnTo>
                <a:lnTo>
                  <a:pt x="988738" y="3938"/>
                </a:lnTo>
                <a:lnTo>
                  <a:pt x="1041251" y="25285"/>
                </a:lnTo>
                <a:lnTo>
                  <a:pt x="1077094" y="64812"/>
                </a:lnTo>
                <a:lnTo>
                  <a:pt x="1093217" y="119157"/>
                </a:lnTo>
                <a:lnTo>
                  <a:pt x="1094049" y="151041"/>
                </a:lnTo>
                <a:lnTo>
                  <a:pt x="1090246" y="185689"/>
                </a:lnTo>
                <a:lnTo>
                  <a:pt x="1069282" y="262154"/>
                </a:lnTo>
                <a:lnTo>
                  <a:pt x="1052397" y="303408"/>
                </a:lnTo>
                <a:lnTo>
                  <a:pt x="1031427" y="346301"/>
                </a:lnTo>
                <a:lnTo>
                  <a:pt x="1006509" y="390552"/>
                </a:lnTo>
                <a:lnTo>
                  <a:pt x="977781" y="435878"/>
                </a:lnTo>
                <a:lnTo>
                  <a:pt x="945380" y="481999"/>
                </a:lnTo>
                <a:lnTo>
                  <a:pt x="909445" y="528633"/>
                </a:lnTo>
                <a:lnTo>
                  <a:pt x="870112" y="575498"/>
                </a:lnTo>
                <a:lnTo>
                  <a:pt x="827520" y="622313"/>
                </a:lnTo>
                <a:lnTo>
                  <a:pt x="781806" y="668797"/>
                </a:lnTo>
                <a:lnTo>
                  <a:pt x="733108" y="714667"/>
                </a:lnTo>
                <a:lnTo>
                  <a:pt x="682706" y="758659"/>
                </a:lnTo>
                <a:lnTo>
                  <a:pt x="631985" y="799621"/>
                </a:lnTo>
                <a:lnTo>
                  <a:pt x="581238" y="837443"/>
                </a:lnTo>
                <a:lnTo>
                  <a:pt x="530760" y="872017"/>
                </a:lnTo>
                <a:lnTo>
                  <a:pt x="480843" y="903232"/>
                </a:lnTo>
                <a:lnTo>
                  <a:pt x="431781" y="930979"/>
                </a:lnTo>
                <a:lnTo>
                  <a:pt x="383869" y="955149"/>
                </a:lnTo>
                <a:lnTo>
                  <a:pt x="337399" y="975632"/>
                </a:lnTo>
                <a:lnTo>
                  <a:pt x="292664" y="992318"/>
                </a:lnTo>
                <a:lnTo>
                  <a:pt x="249960" y="1005099"/>
                </a:lnTo>
                <a:lnTo>
                  <a:pt x="209579" y="1013864"/>
                </a:lnTo>
                <a:lnTo>
                  <a:pt x="136961" y="1018909"/>
                </a:lnTo>
                <a:lnTo>
                  <a:pt x="105311" y="1014970"/>
                </a:lnTo>
                <a:lnTo>
                  <a:pt x="52797" y="993623"/>
                </a:lnTo>
                <a:lnTo>
                  <a:pt x="16955" y="954096"/>
                </a:lnTo>
                <a:lnTo>
                  <a:pt x="832" y="899751"/>
                </a:lnTo>
                <a:lnTo>
                  <a:pt x="0" y="867868"/>
                </a:lnTo>
                <a:lnTo>
                  <a:pt x="3803" y="833220"/>
                </a:lnTo>
                <a:lnTo>
                  <a:pt x="24766" y="756754"/>
                </a:lnTo>
                <a:lnTo>
                  <a:pt x="41651" y="715500"/>
                </a:lnTo>
                <a:lnTo>
                  <a:pt x="62622" y="672607"/>
                </a:lnTo>
                <a:lnTo>
                  <a:pt x="87540" y="628357"/>
                </a:lnTo>
                <a:lnTo>
                  <a:pt x="116268" y="583030"/>
                </a:lnTo>
                <a:lnTo>
                  <a:pt x="148669" y="536909"/>
                </a:lnTo>
                <a:lnTo>
                  <a:pt x="184604" y="490275"/>
                </a:lnTo>
                <a:lnTo>
                  <a:pt x="223937" y="443410"/>
                </a:lnTo>
                <a:lnTo>
                  <a:pt x="266529" y="396595"/>
                </a:lnTo>
                <a:lnTo>
                  <a:pt x="312243" y="350111"/>
                </a:lnTo>
                <a:lnTo>
                  <a:pt x="360941" y="304241"/>
                </a:lnTo>
                <a:close/>
              </a:path>
            </a:pathLst>
          </a:custGeom>
          <a:ln w="9524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638169" y="2301215"/>
            <a:ext cx="1094105" cy="1019175"/>
          </a:xfrm>
          <a:custGeom>
            <a:avLst/>
            <a:gdLst/>
            <a:ahLst/>
            <a:cxnLst/>
            <a:rect l="l" t="t" r="r" b="b"/>
            <a:pathLst>
              <a:path w="1094105" h="1019175">
                <a:moveTo>
                  <a:pt x="957086" y="0"/>
                </a:moveTo>
                <a:lnTo>
                  <a:pt x="884468" y="5045"/>
                </a:lnTo>
                <a:lnTo>
                  <a:pt x="844087" y="13810"/>
                </a:lnTo>
                <a:lnTo>
                  <a:pt x="801382" y="26590"/>
                </a:lnTo>
                <a:lnTo>
                  <a:pt x="756648" y="43276"/>
                </a:lnTo>
                <a:lnTo>
                  <a:pt x="710178" y="63759"/>
                </a:lnTo>
                <a:lnTo>
                  <a:pt x="662266" y="87928"/>
                </a:lnTo>
                <a:lnTo>
                  <a:pt x="613204" y="115676"/>
                </a:lnTo>
                <a:lnTo>
                  <a:pt x="563288" y="146891"/>
                </a:lnTo>
                <a:lnTo>
                  <a:pt x="512809" y="181464"/>
                </a:lnTo>
                <a:lnTo>
                  <a:pt x="462063" y="219286"/>
                </a:lnTo>
                <a:lnTo>
                  <a:pt x="411342" y="260248"/>
                </a:lnTo>
                <a:lnTo>
                  <a:pt x="360940" y="304240"/>
                </a:lnTo>
                <a:lnTo>
                  <a:pt x="312242" y="350110"/>
                </a:lnTo>
                <a:lnTo>
                  <a:pt x="266528" y="396594"/>
                </a:lnTo>
                <a:lnTo>
                  <a:pt x="223936" y="443409"/>
                </a:lnTo>
                <a:lnTo>
                  <a:pt x="184604" y="490274"/>
                </a:lnTo>
                <a:lnTo>
                  <a:pt x="148668" y="536908"/>
                </a:lnTo>
                <a:lnTo>
                  <a:pt x="116268" y="583028"/>
                </a:lnTo>
                <a:lnTo>
                  <a:pt x="87540" y="628355"/>
                </a:lnTo>
                <a:lnTo>
                  <a:pt x="62622" y="672605"/>
                </a:lnTo>
                <a:lnTo>
                  <a:pt x="41651" y="715498"/>
                </a:lnTo>
                <a:lnTo>
                  <a:pt x="24766" y="756753"/>
                </a:lnTo>
                <a:lnTo>
                  <a:pt x="12104" y="796086"/>
                </a:lnTo>
                <a:lnTo>
                  <a:pt x="0" y="867866"/>
                </a:lnTo>
                <a:lnTo>
                  <a:pt x="832" y="899749"/>
                </a:lnTo>
                <a:lnTo>
                  <a:pt x="16955" y="954095"/>
                </a:lnTo>
                <a:lnTo>
                  <a:pt x="52797" y="993621"/>
                </a:lnTo>
                <a:lnTo>
                  <a:pt x="105311" y="1014969"/>
                </a:lnTo>
                <a:lnTo>
                  <a:pt x="136960" y="1018907"/>
                </a:lnTo>
                <a:lnTo>
                  <a:pt x="171814" y="1018502"/>
                </a:lnTo>
                <a:lnTo>
                  <a:pt x="249960" y="1005097"/>
                </a:lnTo>
                <a:lnTo>
                  <a:pt x="292664" y="992317"/>
                </a:lnTo>
                <a:lnTo>
                  <a:pt x="337398" y="975630"/>
                </a:lnTo>
                <a:lnTo>
                  <a:pt x="383868" y="955148"/>
                </a:lnTo>
                <a:lnTo>
                  <a:pt x="431780" y="930978"/>
                </a:lnTo>
                <a:lnTo>
                  <a:pt x="480842" y="903231"/>
                </a:lnTo>
                <a:lnTo>
                  <a:pt x="530759" y="872016"/>
                </a:lnTo>
                <a:lnTo>
                  <a:pt x="581237" y="837442"/>
                </a:lnTo>
                <a:lnTo>
                  <a:pt x="631983" y="799620"/>
                </a:lnTo>
                <a:lnTo>
                  <a:pt x="682704" y="758658"/>
                </a:lnTo>
                <a:lnTo>
                  <a:pt x="733106" y="714667"/>
                </a:lnTo>
                <a:lnTo>
                  <a:pt x="781805" y="668797"/>
                </a:lnTo>
                <a:lnTo>
                  <a:pt x="827519" y="622313"/>
                </a:lnTo>
                <a:lnTo>
                  <a:pt x="870111" y="575498"/>
                </a:lnTo>
                <a:lnTo>
                  <a:pt x="909443" y="528633"/>
                </a:lnTo>
                <a:lnTo>
                  <a:pt x="945378" y="481999"/>
                </a:lnTo>
                <a:lnTo>
                  <a:pt x="977779" y="435878"/>
                </a:lnTo>
                <a:lnTo>
                  <a:pt x="1006507" y="390551"/>
                </a:lnTo>
                <a:lnTo>
                  <a:pt x="1031425" y="346301"/>
                </a:lnTo>
                <a:lnTo>
                  <a:pt x="1052395" y="303408"/>
                </a:lnTo>
                <a:lnTo>
                  <a:pt x="1069280" y="262154"/>
                </a:lnTo>
                <a:lnTo>
                  <a:pt x="1081942" y="222820"/>
                </a:lnTo>
                <a:lnTo>
                  <a:pt x="1094047" y="151041"/>
                </a:lnTo>
                <a:lnTo>
                  <a:pt x="1093215" y="119158"/>
                </a:lnTo>
                <a:lnTo>
                  <a:pt x="1077092" y="64812"/>
                </a:lnTo>
                <a:lnTo>
                  <a:pt x="1041249" y="25286"/>
                </a:lnTo>
                <a:lnTo>
                  <a:pt x="988736" y="3938"/>
                </a:lnTo>
                <a:lnTo>
                  <a:pt x="957086" y="0"/>
                </a:lnTo>
                <a:close/>
              </a:path>
            </a:pathLst>
          </a:custGeom>
          <a:solidFill>
            <a:srgbClr val="00D100">
              <a:alpha val="1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38169" y="2301214"/>
            <a:ext cx="1094105" cy="1019175"/>
          </a:xfrm>
          <a:custGeom>
            <a:avLst/>
            <a:gdLst/>
            <a:ahLst/>
            <a:cxnLst/>
            <a:rect l="l" t="t" r="r" b="b"/>
            <a:pathLst>
              <a:path w="1094105" h="1019175">
                <a:moveTo>
                  <a:pt x="360940" y="304240"/>
                </a:moveTo>
                <a:lnTo>
                  <a:pt x="411342" y="260249"/>
                </a:lnTo>
                <a:lnTo>
                  <a:pt x="462063" y="219287"/>
                </a:lnTo>
                <a:lnTo>
                  <a:pt x="512810" y="181465"/>
                </a:lnTo>
                <a:lnTo>
                  <a:pt x="563288" y="146891"/>
                </a:lnTo>
                <a:lnTo>
                  <a:pt x="613205" y="115676"/>
                </a:lnTo>
                <a:lnTo>
                  <a:pt x="662266" y="87929"/>
                </a:lnTo>
                <a:lnTo>
                  <a:pt x="710179" y="63759"/>
                </a:lnTo>
                <a:lnTo>
                  <a:pt x="756649" y="43276"/>
                </a:lnTo>
                <a:lnTo>
                  <a:pt x="801383" y="26590"/>
                </a:lnTo>
                <a:lnTo>
                  <a:pt x="844087" y="13810"/>
                </a:lnTo>
                <a:lnTo>
                  <a:pt x="884469" y="5045"/>
                </a:lnTo>
                <a:lnTo>
                  <a:pt x="957087" y="0"/>
                </a:lnTo>
                <a:lnTo>
                  <a:pt x="988737" y="3938"/>
                </a:lnTo>
                <a:lnTo>
                  <a:pt x="1041250" y="25285"/>
                </a:lnTo>
                <a:lnTo>
                  <a:pt x="1077092" y="64812"/>
                </a:lnTo>
                <a:lnTo>
                  <a:pt x="1093215" y="119157"/>
                </a:lnTo>
                <a:lnTo>
                  <a:pt x="1094048" y="151041"/>
                </a:lnTo>
                <a:lnTo>
                  <a:pt x="1090244" y="185689"/>
                </a:lnTo>
                <a:lnTo>
                  <a:pt x="1069281" y="262154"/>
                </a:lnTo>
                <a:lnTo>
                  <a:pt x="1052396" y="303408"/>
                </a:lnTo>
                <a:lnTo>
                  <a:pt x="1031426" y="346301"/>
                </a:lnTo>
                <a:lnTo>
                  <a:pt x="1006508" y="390552"/>
                </a:lnTo>
                <a:lnTo>
                  <a:pt x="977779" y="435878"/>
                </a:lnTo>
                <a:lnTo>
                  <a:pt x="945379" y="481999"/>
                </a:lnTo>
                <a:lnTo>
                  <a:pt x="909444" y="528633"/>
                </a:lnTo>
                <a:lnTo>
                  <a:pt x="870111" y="575498"/>
                </a:lnTo>
                <a:lnTo>
                  <a:pt x="827519" y="622313"/>
                </a:lnTo>
                <a:lnTo>
                  <a:pt x="781805" y="668797"/>
                </a:lnTo>
                <a:lnTo>
                  <a:pt x="733107" y="714667"/>
                </a:lnTo>
                <a:lnTo>
                  <a:pt x="682705" y="758659"/>
                </a:lnTo>
                <a:lnTo>
                  <a:pt x="631984" y="799620"/>
                </a:lnTo>
                <a:lnTo>
                  <a:pt x="581238" y="837443"/>
                </a:lnTo>
                <a:lnTo>
                  <a:pt x="530759" y="872016"/>
                </a:lnTo>
                <a:lnTo>
                  <a:pt x="480843" y="903231"/>
                </a:lnTo>
                <a:lnTo>
                  <a:pt x="431781" y="930978"/>
                </a:lnTo>
                <a:lnTo>
                  <a:pt x="383869" y="955148"/>
                </a:lnTo>
                <a:lnTo>
                  <a:pt x="337398" y="975631"/>
                </a:lnTo>
                <a:lnTo>
                  <a:pt x="292664" y="992317"/>
                </a:lnTo>
                <a:lnTo>
                  <a:pt x="249960" y="1005097"/>
                </a:lnTo>
                <a:lnTo>
                  <a:pt x="209579" y="1013862"/>
                </a:lnTo>
                <a:lnTo>
                  <a:pt x="136961" y="1018908"/>
                </a:lnTo>
                <a:lnTo>
                  <a:pt x="105311" y="1014969"/>
                </a:lnTo>
                <a:lnTo>
                  <a:pt x="52797" y="993622"/>
                </a:lnTo>
                <a:lnTo>
                  <a:pt x="16955" y="954095"/>
                </a:lnTo>
                <a:lnTo>
                  <a:pt x="832" y="899750"/>
                </a:lnTo>
                <a:lnTo>
                  <a:pt x="0" y="867867"/>
                </a:lnTo>
                <a:lnTo>
                  <a:pt x="3803" y="833218"/>
                </a:lnTo>
                <a:lnTo>
                  <a:pt x="24766" y="756753"/>
                </a:lnTo>
                <a:lnTo>
                  <a:pt x="41651" y="715499"/>
                </a:lnTo>
                <a:lnTo>
                  <a:pt x="62622" y="672606"/>
                </a:lnTo>
                <a:lnTo>
                  <a:pt x="87540" y="628356"/>
                </a:lnTo>
                <a:lnTo>
                  <a:pt x="116268" y="583029"/>
                </a:lnTo>
                <a:lnTo>
                  <a:pt x="148668" y="536908"/>
                </a:lnTo>
                <a:lnTo>
                  <a:pt x="184604" y="490274"/>
                </a:lnTo>
                <a:lnTo>
                  <a:pt x="223936" y="443409"/>
                </a:lnTo>
                <a:lnTo>
                  <a:pt x="266528" y="396594"/>
                </a:lnTo>
                <a:lnTo>
                  <a:pt x="312242" y="350111"/>
                </a:lnTo>
                <a:lnTo>
                  <a:pt x="360940" y="304240"/>
                </a:lnTo>
                <a:close/>
              </a:path>
            </a:pathLst>
          </a:custGeom>
          <a:ln w="9524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50769" y="1142340"/>
            <a:ext cx="1094105" cy="1019175"/>
          </a:xfrm>
          <a:custGeom>
            <a:avLst/>
            <a:gdLst/>
            <a:ahLst/>
            <a:cxnLst/>
            <a:rect l="l" t="t" r="r" b="b"/>
            <a:pathLst>
              <a:path w="1094105" h="1019175">
                <a:moveTo>
                  <a:pt x="957086" y="0"/>
                </a:moveTo>
                <a:lnTo>
                  <a:pt x="884468" y="5045"/>
                </a:lnTo>
                <a:lnTo>
                  <a:pt x="844087" y="13810"/>
                </a:lnTo>
                <a:lnTo>
                  <a:pt x="801382" y="26590"/>
                </a:lnTo>
                <a:lnTo>
                  <a:pt x="756648" y="43276"/>
                </a:lnTo>
                <a:lnTo>
                  <a:pt x="710178" y="63759"/>
                </a:lnTo>
                <a:lnTo>
                  <a:pt x="662266" y="87929"/>
                </a:lnTo>
                <a:lnTo>
                  <a:pt x="613204" y="115676"/>
                </a:lnTo>
                <a:lnTo>
                  <a:pt x="563288" y="146891"/>
                </a:lnTo>
                <a:lnTo>
                  <a:pt x="512809" y="181464"/>
                </a:lnTo>
                <a:lnTo>
                  <a:pt x="462063" y="219287"/>
                </a:lnTo>
                <a:lnTo>
                  <a:pt x="411342" y="260248"/>
                </a:lnTo>
                <a:lnTo>
                  <a:pt x="360940" y="304240"/>
                </a:lnTo>
                <a:lnTo>
                  <a:pt x="312242" y="350110"/>
                </a:lnTo>
                <a:lnTo>
                  <a:pt x="266528" y="396594"/>
                </a:lnTo>
                <a:lnTo>
                  <a:pt x="223936" y="443409"/>
                </a:lnTo>
                <a:lnTo>
                  <a:pt x="184604" y="490274"/>
                </a:lnTo>
                <a:lnTo>
                  <a:pt x="148668" y="536908"/>
                </a:lnTo>
                <a:lnTo>
                  <a:pt x="116268" y="583029"/>
                </a:lnTo>
                <a:lnTo>
                  <a:pt x="87540" y="628355"/>
                </a:lnTo>
                <a:lnTo>
                  <a:pt x="62622" y="672606"/>
                </a:lnTo>
                <a:lnTo>
                  <a:pt x="41651" y="715499"/>
                </a:lnTo>
                <a:lnTo>
                  <a:pt x="24766" y="756753"/>
                </a:lnTo>
                <a:lnTo>
                  <a:pt x="12104" y="796086"/>
                </a:lnTo>
                <a:lnTo>
                  <a:pt x="0" y="867866"/>
                </a:lnTo>
                <a:lnTo>
                  <a:pt x="832" y="899749"/>
                </a:lnTo>
                <a:lnTo>
                  <a:pt x="16955" y="954094"/>
                </a:lnTo>
                <a:lnTo>
                  <a:pt x="52797" y="993621"/>
                </a:lnTo>
                <a:lnTo>
                  <a:pt x="105311" y="1014968"/>
                </a:lnTo>
                <a:lnTo>
                  <a:pt x="136961" y="1018907"/>
                </a:lnTo>
                <a:lnTo>
                  <a:pt x="171815" y="1018502"/>
                </a:lnTo>
                <a:lnTo>
                  <a:pt x="249960" y="1005097"/>
                </a:lnTo>
                <a:lnTo>
                  <a:pt x="292665" y="992316"/>
                </a:lnTo>
                <a:lnTo>
                  <a:pt x="337399" y="975630"/>
                </a:lnTo>
                <a:lnTo>
                  <a:pt x="383869" y="955147"/>
                </a:lnTo>
                <a:lnTo>
                  <a:pt x="431781" y="930978"/>
                </a:lnTo>
                <a:lnTo>
                  <a:pt x="480843" y="903231"/>
                </a:lnTo>
                <a:lnTo>
                  <a:pt x="530759" y="872016"/>
                </a:lnTo>
                <a:lnTo>
                  <a:pt x="581238" y="837442"/>
                </a:lnTo>
                <a:lnTo>
                  <a:pt x="631984" y="799620"/>
                </a:lnTo>
                <a:lnTo>
                  <a:pt x="682705" y="758658"/>
                </a:lnTo>
                <a:lnTo>
                  <a:pt x="733107" y="714667"/>
                </a:lnTo>
                <a:lnTo>
                  <a:pt x="781805" y="668796"/>
                </a:lnTo>
                <a:lnTo>
                  <a:pt x="827519" y="622313"/>
                </a:lnTo>
                <a:lnTo>
                  <a:pt x="870111" y="575498"/>
                </a:lnTo>
                <a:lnTo>
                  <a:pt x="909443" y="528632"/>
                </a:lnTo>
                <a:lnTo>
                  <a:pt x="945379" y="481999"/>
                </a:lnTo>
                <a:lnTo>
                  <a:pt x="977779" y="435878"/>
                </a:lnTo>
                <a:lnTo>
                  <a:pt x="1006507" y="390551"/>
                </a:lnTo>
                <a:lnTo>
                  <a:pt x="1031425" y="346301"/>
                </a:lnTo>
                <a:lnTo>
                  <a:pt x="1052396" y="303408"/>
                </a:lnTo>
                <a:lnTo>
                  <a:pt x="1069281" y="262154"/>
                </a:lnTo>
                <a:lnTo>
                  <a:pt x="1081943" y="222820"/>
                </a:lnTo>
                <a:lnTo>
                  <a:pt x="1094047" y="151040"/>
                </a:lnTo>
                <a:lnTo>
                  <a:pt x="1093215" y="119157"/>
                </a:lnTo>
                <a:lnTo>
                  <a:pt x="1077092" y="64812"/>
                </a:lnTo>
                <a:lnTo>
                  <a:pt x="1041250" y="25285"/>
                </a:lnTo>
                <a:lnTo>
                  <a:pt x="988736" y="3938"/>
                </a:lnTo>
                <a:lnTo>
                  <a:pt x="957086" y="0"/>
                </a:lnTo>
                <a:close/>
              </a:path>
            </a:pathLst>
          </a:custGeom>
          <a:solidFill>
            <a:srgbClr val="7A4300">
              <a:alpha val="1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50769" y="1142339"/>
            <a:ext cx="1094105" cy="1019175"/>
          </a:xfrm>
          <a:custGeom>
            <a:avLst/>
            <a:gdLst/>
            <a:ahLst/>
            <a:cxnLst/>
            <a:rect l="l" t="t" r="r" b="b"/>
            <a:pathLst>
              <a:path w="1094105" h="1019175">
                <a:moveTo>
                  <a:pt x="360940" y="304240"/>
                </a:moveTo>
                <a:lnTo>
                  <a:pt x="411342" y="260249"/>
                </a:lnTo>
                <a:lnTo>
                  <a:pt x="462063" y="219287"/>
                </a:lnTo>
                <a:lnTo>
                  <a:pt x="512810" y="181465"/>
                </a:lnTo>
                <a:lnTo>
                  <a:pt x="563288" y="146891"/>
                </a:lnTo>
                <a:lnTo>
                  <a:pt x="613205" y="115676"/>
                </a:lnTo>
                <a:lnTo>
                  <a:pt x="662266" y="87929"/>
                </a:lnTo>
                <a:lnTo>
                  <a:pt x="710179" y="63759"/>
                </a:lnTo>
                <a:lnTo>
                  <a:pt x="756649" y="43276"/>
                </a:lnTo>
                <a:lnTo>
                  <a:pt x="801383" y="26590"/>
                </a:lnTo>
                <a:lnTo>
                  <a:pt x="844087" y="13810"/>
                </a:lnTo>
                <a:lnTo>
                  <a:pt x="884469" y="5045"/>
                </a:lnTo>
                <a:lnTo>
                  <a:pt x="957087" y="0"/>
                </a:lnTo>
                <a:lnTo>
                  <a:pt x="988737" y="3938"/>
                </a:lnTo>
                <a:lnTo>
                  <a:pt x="1041250" y="25285"/>
                </a:lnTo>
                <a:lnTo>
                  <a:pt x="1077092" y="64812"/>
                </a:lnTo>
                <a:lnTo>
                  <a:pt x="1093215" y="119157"/>
                </a:lnTo>
                <a:lnTo>
                  <a:pt x="1094048" y="151041"/>
                </a:lnTo>
                <a:lnTo>
                  <a:pt x="1090245" y="185689"/>
                </a:lnTo>
                <a:lnTo>
                  <a:pt x="1069281" y="262154"/>
                </a:lnTo>
                <a:lnTo>
                  <a:pt x="1052396" y="303408"/>
                </a:lnTo>
                <a:lnTo>
                  <a:pt x="1031426" y="346301"/>
                </a:lnTo>
                <a:lnTo>
                  <a:pt x="1006508" y="390552"/>
                </a:lnTo>
                <a:lnTo>
                  <a:pt x="977779" y="435878"/>
                </a:lnTo>
                <a:lnTo>
                  <a:pt x="945379" y="481999"/>
                </a:lnTo>
                <a:lnTo>
                  <a:pt x="909444" y="528633"/>
                </a:lnTo>
                <a:lnTo>
                  <a:pt x="870111" y="575498"/>
                </a:lnTo>
                <a:lnTo>
                  <a:pt x="827519" y="622313"/>
                </a:lnTo>
                <a:lnTo>
                  <a:pt x="781805" y="668797"/>
                </a:lnTo>
                <a:lnTo>
                  <a:pt x="733107" y="714667"/>
                </a:lnTo>
                <a:lnTo>
                  <a:pt x="682705" y="758659"/>
                </a:lnTo>
                <a:lnTo>
                  <a:pt x="631984" y="799620"/>
                </a:lnTo>
                <a:lnTo>
                  <a:pt x="581238" y="837443"/>
                </a:lnTo>
                <a:lnTo>
                  <a:pt x="530759" y="872016"/>
                </a:lnTo>
                <a:lnTo>
                  <a:pt x="480842" y="903231"/>
                </a:lnTo>
                <a:lnTo>
                  <a:pt x="431781" y="930978"/>
                </a:lnTo>
                <a:lnTo>
                  <a:pt x="383868" y="955148"/>
                </a:lnTo>
                <a:lnTo>
                  <a:pt x="337398" y="975631"/>
                </a:lnTo>
                <a:lnTo>
                  <a:pt x="292664" y="992317"/>
                </a:lnTo>
                <a:lnTo>
                  <a:pt x="249960" y="1005098"/>
                </a:lnTo>
                <a:lnTo>
                  <a:pt x="209579" y="1013862"/>
                </a:lnTo>
                <a:lnTo>
                  <a:pt x="136960" y="1018908"/>
                </a:lnTo>
                <a:lnTo>
                  <a:pt x="105311" y="1014969"/>
                </a:lnTo>
                <a:lnTo>
                  <a:pt x="52797" y="993622"/>
                </a:lnTo>
                <a:lnTo>
                  <a:pt x="16955" y="954095"/>
                </a:lnTo>
                <a:lnTo>
                  <a:pt x="832" y="899750"/>
                </a:lnTo>
                <a:lnTo>
                  <a:pt x="0" y="867867"/>
                </a:lnTo>
                <a:lnTo>
                  <a:pt x="3803" y="833219"/>
                </a:lnTo>
                <a:lnTo>
                  <a:pt x="24766" y="756753"/>
                </a:lnTo>
                <a:lnTo>
                  <a:pt x="41651" y="715499"/>
                </a:lnTo>
                <a:lnTo>
                  <a:pt x="62622" y="672606"/>
                </a:lnTo>
                <a:lnTo>
                  <a:pt x="87540" y="628356"/>
                </a:lnTo>
                <a:lnTo>
                  <a:pt x="116268" y="583029"/>
                </a:lnTo>
                <a:lnTo>
                  <a:pt x="148668" y="536908"/>
                </a:lnTo>
                <a:lnTo>
                  <a:pt x="184604" y="490275"/>
                </a:lnTo>
                <a:lnTo>
                  <a:pt x="223936" y="443409"/>
                </a:lnTo>
                <a:lnTo>
                  <a:pt x="266528" y="396594"/>
                </a:lnTo>
                <a:lnTo>
                  <a:pt x="312242" y="350111"/>
                </a:lnTo>
                <a:lnTo>
                  <a:pt x="360940" y="304240"/>
                </a:lnTo>
                <a:close/>
              </a:path>
            </a:pathLst>
          </a:custGeom>
          <a:ln w="9524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8421647" y="6281420"/>
            <a:ext cx="553720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93/</a:t>
            </a:r>
            <a:endParaRPr sz="2400">
              <a:latin typeface="Comic Sans MS"/>
              <a:cs typeface="Comic Sans MS"/>
            </a:endParaRPr>
          </a:p>
          <a:p>
            <a:pPr marL="168275">
              <a:lnSpc>
                <a:spcPts val="2840"/>
              </a:lnSpc>
            </a:pPr>
            <a:r>
              <a:rPr sz="2400" dirty="0">
                <a:latin typeface="Comic Sans MS"/>
                <a:cs typeface="Comic Sans MS"/>
              </a:rPr>
              <a:t>93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96073" y="1765300"/>
            <a:ext cx="0" cy="339725"/>
          </a:xfrm>
          <a:custGeom>
            <a:avLst/>
            <a:gdLst/>
            <a:ahLst/>
            <a:cxnLst/>
            <a:rect l="l" t="t" r="r" b="b"/>
            <a:pathLst>
              <a:path h="339725">
                <a:moveTo>
                  <a:pt x="0" y="0"/>
                </a:moveTo>
                <a:lnTo>
                  <a:pt x="0" y="33972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96073" y="2562225"/>
            <a:ext cx="0" cy="328930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612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57973" y="17399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57973" y="284003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2564" y="171133"/>
            <a:ext cx="81470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95550" algn="l"/>
                <a:tab pos="4667885" algn="l"/>
                <a:tab pos="5264785" algn="l"/>
                <a:tab pos="6547484" algn="l"/>
              </a:tabLst>
            </a:pPr>
            <a:r>
              <a:rPr b="1" dirty="0">
                <a:latin typeface="Comic Sans MS"/>
                <a:cs typeface="Comic Sans MS"/>
              </a:rPr>
              <a:t>Geometrical	properties	of	</a:t>
            </a:r>
            <a:r>
              <a:rPr b="1" spc="-5" dirty="0">
                <a:latin typeface="Comic Sans MS"/>
                <a:cs typeface="Comic Sans MS"/>
              </a:rPr>
              <a:t>ABAB	stacking</a:t>
            </a:r>
          </a:p>
        </p:txBody>
      </p:sp>
      <p:sp>
        <p:nvSpPr>
          <p:cNvPr id="7" name="object 7"/>
          <p:cNvSpPr/>
          <p:nvPr/>
        </p:nvSpPr>
        <p:spPr>
          <a:xfrm>
            <a:off x="388937" y="1568450"/>
            <a:ext cx="4365625" cy="876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5499" y="2327275"/>
            <a:ext cx="4365625" cy="874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5499" y="815976"/>
            <a:ext cx="4365625" cy="876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0525" y="3081338"/>
            <a:ext cx="4365624" cy="874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09039" y="1183958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85339" y="1163321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55289" y="1223645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10789" y="1890395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14077" y="1895158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2477" y="1904683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50527" y="2671445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83752" y="2669858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2477" y="3447733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85227" y="2669858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45602" y="3457258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99790" y="3452495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13964" y="3457258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25240" y="2671445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25240" y="1163321"/>
            <a:ext cx="118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55289" y="1672908"/>
            <a:ext cx="1060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B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85339" y="1660208"/>
            <a:ext cx="1060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B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45602" y="2439670"/>
            <a:ext cx="1060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B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20314" y="2441258"/>
            <a:ext cx="1060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B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85502" y="2441258"/>
            <a:ext cx="1060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B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04277" y="3188970"/>
            <a:ext cx="1060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B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66289" y="3174683"/>
            <a:ext cx="1060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B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55289" y="3188970"/>
            <a:ext cx="1060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B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23489" y="1399858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C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412490" y="1420495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C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02689" y="2166620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C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640839" y="2936558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C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78989" y="2171383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C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956877" y="2157095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C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20314" y="2930208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C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99790" y="2933383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C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701800" y="1322388"/>
            <a:ext cx="871855" cy="875030"/>
          </a:xfrm>
          <a:custGeom>
            <a:avLst/>
            <a:gdLst/>
            <a:ahLst/>
            <a:cxnLst/>
            <a:rect l="l" t="t" r="r" b="b"/>
            <a:pathLst>
              <a:path w="871855" h="875030">
                <a:moveTo>
                  <a:pt x="435768" y="0"/>
                </a:moveTo>
                <a:lnTo>
                  <a:pt x="388286" y="2566"/>
                </a:lnTo>
                <a:lnTo>
                  <a:pt x="342286" y="10087"/>
                </a:lnTo>
                <a:lnTo>
                  <a:pt x="298031" y="22296"/>
                </a:lnTo>
                <a:lnTo>
                  <a:pt x="255790" y="38927"/>
                </a:lnTo>
                <a:lnTo>
                  <a:pt x="215827" y="59711"/>
                </a:lnTo>
                <a:lnTo>
                  <a:pt x="178409" y="84384"/>
                </a:lnTo>
                <a:lnTo>
                  <a:pt x="143800" y="112677"/>
                </a:lnTo>
                <a:lnTo>
                  <a:pt x="112268" y="144324"/>
                </a:lnTo>
                <a:lnTo>
                  <a:pt x="84077" y="179059"/>
                </a:lnTo>
                <a:lnTo>
                  <a:pt x="59495" y="216614"/>
                </a:lnTo>
                <a:lnTo>
                  <a:pt x="38785" y="256722"/>
                </a:lnTo>
                <a:lnTo>
                  <a:pt x="22215" y="299117"/>
                </a:lnTo>
                <a:lnTo>
                  <a:pt x="10050" y="343533"/>
                </a:lnTo>
                <a:lnTo>
                  <a:pt x="2557" y="389701"/>
                </a:lnTo>
                <a:lnTo>
                  <a:pt x="0" y="437356"/>
                </a:lnTo>
                <a:lnTo>
                  <a:pt x="2557" y="485010"/>
                </a:lnTo>
                <a:lnTo>
                  <a:pt x="10050" y="531178"/>
                </a:lnTo>
                <a:lnTo>
                  <a:pt x="22215" y="575594"/>
                </a:lnTo>
                <a:lnTo>
                  <a:pt x="38785" y="617989"/>
                </a:lnTo>
                <a:lnTo>
                  <a:pt x="59495" y="658097"/>
                </a:lnTo>
                <a:lnTo>
                  <a:pt x="84077" y="695652"/>
                </a:lnTo>
                <a:lnTo>
                  <a:pt x="112268" y="730386"/>
                </a:lnTo>
                <a:lnTo>
                  <a:pt x="143800" y="762033"/>
                </a:lnTo>
                <a:lnTo>
                  <a:pt x="178409" y="790326"/>
                </a:lnTo>
                <a:lnTo>
                  <a:pt x="215827" y="814999"/>
                </a:lnTo>
                <a:lnTo>
                  <a:pt x="255790" y="835784"/>
                </a:lnTo>
                <a:lnTo>
                  <a:pt x="298031" y="852414"/>
                </a:lnTo>
                <a:lnTo>
                  <a:pt x="342286" y="864623"/>
                </a:lnTo>
                <a:lnTo>
                  <a:pt x="388286" y="872144"/>
                </a:lnTo>
                <a:lnTo>
                  <a:pt x="435768" y="874711"/>
                </a:lnTo>
                <a:lnTo>
                  <a:pt x="483250" y="872144"/>
                </a:lnTo>
                <a:lnTo>
                  <a:pt x="529251" y="864623"/>
                </a:lnTo>
                <a:lnTo>
                  <a:pt x="573505" y="852414"/>
                </a:lnTo>
                <a:lnTo>
                  <a:pt x="615746" y="835784"/>
                </a:lnTo>
                <a:lnTo>
                  <a:pt x="655709" y="814999"/>
                </a:lnTo>
                <a:lnTo>
                  <a:pt x="693128" y="790326"/>
                </a:lnTo>
                <a:lnTo>
                  <a:pt x="727736" y="762033"/>
                </a:lnTo>
                <a:lnTo>
                  <a:pt x="759268" y="730386"/>
                </a:lnTo>
                <a:lnTo>
                  <a:pt x="787459" y="695652"/>
                </a:lnTo>
                <a:lnTo>
                  <a:pt x="812042" y="658097"/>
                </a:lnTo>
                <a:lnTo>
                  <a:pt x="832751" y="617989"/>
                </a:lnTo>
                <a:lnTo>
                  <a:pt x="849321" y="575594"/>
                </a:lnTo>
                <a:lnTo>
                  <a:pt x="861486" y="531178"/>
                </a:lnTo>
                <a:lnTo>
                  <a:pt x="868980" y="485010"/>
                </a:lnTo>
                <a:lnTo>
                  <a:pt x="871537" y="437356"/>
                </a:lnTo>
                <a:lnTo>
                  <a:pt x="868980" y="389701"/>
                </a:lnTo>
                <a:lnTo>
                  <a:pt x="861486" y="343533"/>
                </a:lnTo>
                <a:lnTo>
                  <a:pt x="849321" y="299117"/>
                </a:lnTo>
                <a:lnTo>
                  <a:pt x="832751" y="256722"/>
                </a:lnTo>
                <a:lnTo>
                  <a:pt x="812042" y="216614"/>
                </a:lnTo>
                <a:lnTo>
                  <a:pt x="787459" y="179059"/>
                </a:lnTo>
                <a:lnTo>
                  <a:pt x="759268" y="144324"/>
                </a:lnTo>
                <a:lnTo>
                  <a:pt x="727736" y="112677"/>
                </a:lnTo>
                <a:lnTo>
                  <a:pt x="693128" y="84384"/>
                </a:lnTo>
                <a:lnTo>
                  <a:pt x="655709" y="59711"/>
                </a:lnTo>
                <a:lnTo>
                  <a:pt x="615746" y="38927"/>
                </a:lnTo>
                <a:lnTo>
                  <a:pt x="573505" y="22296"/>
                </a:lnTo>
                <a:lnTo>
                  <a:pt x="529251" y="10087"/>
                </a:lnTo>
                <a:lnTo>
                  <a:pt x="483250" y="2566"/>
                </a:lnTo>
                <a:lnTo>
                  <a:pt x="435768" y="0"/>
                </a:lnTo>
                <a:close/>
              </a:path>
            </a:pathLst>
          </a:custGeom>
          <a:solidFill>
            <a:srgbClr val="0433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27087" y="1325563"/>
            <a:ext cx="875030" cy="875030"/>
          </a:xfrm>
          <a:custGeom>
            <a:avLst/>
            <a:gdLst/>
            <a:ahLst/>
            <a:cxnLst/>
            <a:rect l="l" t="t" r="r" b="b"/>
            <a:pathLst>
              <a:path w="875030" h="875030">
                <a:moveTo>
                  <a:pt x="437355" y="0"/>
                </a:moveTo>
                <a:lnTo>
                  <a:pt x="389701" y="2566"/>
                </a:lnTo>
                <a:lnTo>
                  <a:pt x="343532" y="10087"/>
                </a:lnTo>
                <a:lnTo>
                  <a:pt x="299117" y="22296"/>
                </a:lnTo>
                <a:lnTo>
                  <a:pt x="256722" y="38927"/>
                </a:lnTo>
                <a:lnTo>
                  <a:pt x="216614" y="59711"/>
                </a:lnTo>
                <a:lnTo>
                  <a:pt x="179059" y="84384"/>
                </a:lnTo>
                <a:lnTo>
                  <a:pt x="144324" y="112677"/>
                </a:lnTo>
                <a:lnTo>
                  <a:pt x="112677" y="144324"/>
                </a:lnTo>
                <a:lnTo>
                  <a:pt x="84384" y="179059"/>
                </a:lnTo>
                <a:lnTo>
                  <a:pt x="59711" y="216614"/>
                </a:lnTo>
                <a:lnTo>
                  <a:pt x="38927" y="256722"/>
                </a:lnTo>
                <a:lnTo>
                  <a:pt x="22296" y="299117"/>
                </a:lnTo>
                <a:lnTo>
                  <a:pt x="10087" y="343533"/>
                </a:lnTo>
                <a:lnTo>
                  <a:pt x="2566" y="389701"/>
                </a:lnTo>
                <a:lnTo>
                  <a:pt x="0" y="437356"/>
                </a:lnTo>
                <a:lnTo>
                  <a:pt x="2566" y="485010"/>
                </a:lnTo>
                <a:lnTo>
                  <a:pt x="10087" y="531178"/>
                </a:lnTo>
                <a:lnTo>
                  <a:pt x="22296" y="575594"/>
                </a:lnTo>
                <a:lnTo>
                  <a:pt x="38927" y="617989"/>
                </a:lnTo>
                <a:lnTo>
                  <a:pt x="59711" y="658097"/>
                </a:lnTo>
                <a:lnTo>
                  <a:pt x="84384" y="695652"/>
                </a:lnTo>
                <a:lnTo>
                  <a:pt x="112677" y="730386"/>
                </a:lnTo>
                <a:lnTo>
                  <a:pt x="144324" y="762033"/>
                </a:lnTo>
                <a:lnTo>
                  <a:pt x="179059" y="790326"/>
                </a:lnTo>
                <a:lnTo>
                  <a:pt x="216614" y="814999"/>
                </a:lnTo>
                <a:lnTo>
                  <a:pt x="256722" y="835784"/>
                </a:lnTo>
                <a:lnTo>
                  <a:pt x="299117" y="852414"/>
                </a:lnTo>
                <a:lnTo>
                  <a:pt x="343532" y="864623"/>
                </a:lnTo>
                <a:lnTo>
                  <a:pt x="389701" y="872144"/>
                </a:lnTo>
                <a:lnTo>
                  <a:pt x="437355" y="874711"/>
                </a:lnTo>
                <a:lnTo>
                  <a:pt x="485010" y="872144"/>
                </a:lnTo>
                <a:lnTo>
                  <a:pt x="531179" y="864623"/>
                </a:lnTo>
                <a:lnTo>
                  <a:pt x="575594" y="852414"/>
                </a:lnTo>
                <a:lnTo>
                  <a:pt x="617989" y="835784"/>
                </a:lnTo>
                <a:lnTo>
                  <a:pt x="658097" y="814999"/>
                </a:lnTo>
                <a:lnTo>
                  <a:pt x="695652" y="790326"/>
                </a:lnTo>
                <a:lnTo>
                  <a:pt x="730387" y="762033"/>
                </a:lnTo>
                <a:lnTo>
                  <a:pt x="762034" y="730386"/>
                </a:lnTo>
                <a:lnTo>
                  <a:pt x="790327" y="695652"/>
                </a:lnTo>
                <a:lnTo>
                  <a:pt x="815000" y="658097"/>
                </a:lnTo>
                <a:lnTo>
                  <a:pt x="835784" y="617989"/>
                </a:lnTo>
                <a:lnTo>
                  <a:pt x="852415" y="575594"/>
                </a:lnTo>
                <a:lnTo>
                  <a:pt x="864624" y="531178"/>
                </a:lnTo>
                <a:lnTo>
                  <a:pt x="872145" y="485010"/>
                </a:lnTo>
                <a:lnTo>
                  <a:pt x="874712" y="437356"/>
                </a:lnTo>
                <a:lnTo>
                  <a:pt x="872145" y="389701"/>
                </a:lnTo>
                <a:lnTo>
                  <a:pt x="864624" y="343533"/>
                </a:lnTo>
                <a:lnTo>
                  <a:pt x="852415" y="299117"/>
                </a:lnTo>
                <a:lnTo>
                  <a:pt x="835784" y="256722"/>
                </a:lnTo>
                <a:lnTo>
                  <a:pt x="815000" y="216614"/>
                </a:lnTo>
                <a:lnTo>
                  <a:pt x="790327" y="179059"/>
                </a:lnTo>
                <a:lnTo>
                  <a:pt x="762034" y="144324"/>
                </a:lnTo>
                <a:lnTo>
                  <a:pt x="730387" y="112677"/>
                </a:lnTo>
                <a:lnTo>
                  <a:pt x="695652" y="84384"/>
                </a:lnTo>
                <a:lnTo>
                  <a:pt x="658097" y="59711"/>
                </a:lnTo>
                <a:lnTo>
                  <a:pt x="617989" y="38927"/>
                </a:lnTo>
                <a:lnTo>
                  <a:pt x="575594" y="22296"/>
                </a:lnTo>
                <a:lnTo>
                  <a:pt x="531179" y="10087"/>
                </a:lnTo>
                <a:lnTo>
                  <a:pt x="485010" y="2566"/>
                </a:lnTo>
                <a:lnTo>
                  <a:pt x="437355" y="0"/>
                </a:lnTo>
                <a:close/>
              </a:path>
            </a:pathLst>
          </a:custGeom>
          <a:solidFill>
            <a:srgbClr val="0433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76512" y="1311276"/>
            <a:ext cx="873125" cy="875030"/>
          </a:xfrm>
          <a:custGeom>
            <a:avLst/>
            <a:gdLst/>
            <a:ahLst/>
            <a:cxnLst/>
            <a:rect l="l" t="t" r="r" b="b"/>
            <a:pathLst>
              <a:path w="873125" h="875030">
                <a:moveTo>
                  <a:pt x="436562" y="0"/>
                </a:moveTo>
                <a:lnTo>
                  <a:pt x="388994" y="2566"/>
                </a:lnTo>
                <a:lnTo>
                  <a:pt x="342909" y="10087"/>
                </a:lnTo>
                <a:lnTo>
                  <a:pt x="298574" y="22296"/>
                </a:lnTo>
                <a:lnTo>
                  <a:pt x="256256" y="38927"/>
                </a:lnTo>
                <a:lnTo>
                  <a:pt x="216220" y="59711"/>
                </a:lnTo>
                <a:lnTo>
                  <a:pt x="178734" y="84384"/>
                </a:lnTo>
                <a:lnTo>
                  <a:pt x="144062" y="112677"/>
                </a:lnTo>
                <a:lnTo>
                  <a:pt x="112473" y="144324"/>
                </a:lnTo>
                <a:lnTo>
                  <a:pt x="84231" y="179059"/>
                </a:lnTo>
                <a:lnTo>
                  <a:pt x="59603" y="216614"/>
                </a:lnTo>
                <a:lnTo>
                  <a:pt x="38856" y="256722"/>
                </a:lnTo>
                <a:lnTo>
                  <a:pt x="22256" y="299117"/>
                </a:lnTo>
                <a:lnTo>
                  <a:pt x="10069" y="343533"/>
                </a:lnTo>
                <a:lnTo>
                  <a:pt x="2561" y="389701"/>
                </a:lnTo>
                <a:lnTo>
                  <a:pt x="0" y="437356"/>
                </a:lnTo>
                <a:lnTo>
                  <a:pt x="2561" y="485011"/>
                </a:lnTo>
                <a:lnTo>
                  <a:pt x="10069" y="531179"/>
                </a:lnTo>
                <a:lnTo>
                  <a:pt x="22256" y="575594"/>
                </a:lnTo>
                <a:lnTo>
                  <a:pt x="38856" y="617990"/>
                </a:lnTo>
                <a:lnTo>
                  <a:pt x="59603" y="658098"/>
                </a:lnTo>
                <a:lnTo>
                  <a:pt x="84231" y="695653"/>
                </a:lnTo>
                <a:lnTo>
                  <a:pt x="112473" y="730388"/>
                </a:lnTo>
                <a:lnTo>
                  <a:pt x="144062" y="762035"/>
                </a:lnTo>
                <a:lnTo>
                  <a:pt x="178734" y="790328"/>
                </a:lnTo>
                <a:lnTo>
                  <a:pt x="216220" y="815001"/>
                </a:lnTo>
                <a:lnTo>
                  <a:pt x="256256" y="835786"/>
                </a:lnTo>
                <a:lnTo>
                  <a:pt x="298574" y="852416"/>
                </a:lnTo>
                <a:lnTo>
                  <a:pt x="342909" y="864626"/>
                </a:lnTo>
                <a:lnTo>
                  <a:pt x="388994" y="872147"/>
                </a:lnTo>
                <a:lnTo>
                  <a:pt x="436562" y="874713"/>
                </a:lnTo>
                <a:lnTo>
                  <a:pt x="484130" y="872147"/>
                </a:lnTo>
                <a:lnTo>
                  <a:pt x="530215" y="864626"/>
                </a:lnTo>
                <a:lnTo>
                  <a:pt x="574550" y="852416"/>
                </a:lnTo>
                <a:lnTo>
                  <a:pt x="616868" y="835786"/>
                </a:lnTo>
                <a:lnTo>
                  <a:pt x="656904" y="815001"/>
                </a:lnTo>
                <a:lnTo>
                  <a:pt x="694391" y="790328"/>
                </a:lnTo>
                <a:lnTo>
                  <a:pt x="729062" y="762035"/>
                </a:lnTo>
                <a:lnTo>
                  <a:pt x="760652" y="730388"/>
                </a:lnTo>
                <a:lnTo>
                  <a:pt x="788894" y="695653"/>
                </a:lnTo>
                <a:lnTo>
                  <a:pt x="813522" y="658098"/>
                </a:lnTo>
                <a:lnTo>
                  <a:pt x="834269" y="617990"/>
                </a:lnTo>
                <a:lnTo>
                  <a:pt x="850869" y="575594"/>
                </a:lnTo>
                <a:lnTo>
                  <a:pt x="863057" y="531179"/>
                </a:lnTo>
                <a:lnTo>
                  <a:pt x="870564" y="485011"/>
                </a:lnTo>
                <a:lnTo>
                  <a:pt x="873126" y="437356"/>
                </a:lnTo>
                <a:lnTo>
                  <a:pt x="870564" y="389701"/>
                </a:lnTo>
                <a:lnTo>
                  <a:pt x="863057" y="343533"/>
                </a:lnTo>
                <a:lnTo>
                  <a:pt x="850869" y="299117"/>
                </a:lnTo>
                <a:lnTo>
                  <a:pt x="834269" y="256722"/>
                </a:lnTo>
                <a:lnTo>
                  <a:pt x="813522" y="216614"/>
                </a:lnTo>
                <a:lnTo>
                  <a:pt x="788894" y="179059"/>
                </a:lnTo>
                <a:lnTo>
                  <a:pt x="760652" y="144324"/>
                </a:lnTo>
                <a:lnTo>
                  <a:pt x="729062" y="112677"/>
                </a:lnTo>
                <a:lnTo>
                  <a:pt x="694391" y="84384"/>
                </a:lnTo>
                <a:lnTo>
                  <a:pt x="656904" y="59711"/>
                </a:lnTo>
                <a:lnTo>
                  <a:pt x="616868" y="38927"/>
                </a:lnTo>
                <a:lnTo>
                  <a:pt x="574550" y="22296"/>
                </a:lnTo>
                <a:lnTo>
                  <a:pt x="530215" y="10087"/>
                </a:lnTo>
                <a:lnTo>
                  <a:pt x="484130" y="2566"/>
                </a:lnTo>
                <a:lnTo>
                  <a:pt x="436562" y="0"/>
                </a:lnTo>
                <a:close/>
              </a:path>
            </a:pathLst>
          </a:custGeom>
          <a:solidFill>
            <a:srgbClr val="0433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47887" y="2071688"/>
            <a:ext cx="871855" cy="873125"/>
          </a:xfrm>
          <a:custGeom>
            <a:avLst/>
            <a:gdLst/>
            <a:ahLst/>
            <a:cxnLst/>
            <a:rect l="l" t="t" r="r" b="b"/>
            <a:pathLst>
              <a:path w="871855" h="873125">
                <a:moveTo>
                  <a:pt x="435768" y="0"/>
                </a:moveTo>
                <a:lnTo>
                  <a:pt x="388286" y="2561"/>
                </a:lnTo>
                <a:lnTo>
                  <a:pt x="342286" y="10069"/>
                </a:lnTo>
                <a:lnTo>
                  <a:pt x="298031" y="22256"/>
                </a:lnTo>
                <a:lnTo>
                  <a:pt x="255790" y="38856"/>
                </a:lnTo>
                <a:lnTo>
                  <a:pt x="215827" y="59603"/>
                </a:lnTo>
                <a:lnTo>
                  <a:pt x="178409" y="84231"/>
                </a:lnTo>
                <a:lnTo>
                  <a:pt x="143800" y="112473"/>
                </a:lnTo>
                <a:lnTo>
                  <a:pt x="112268" y="144062"/>
                </a:lnTo>
                <a:lnTo>
                  <a:pt x="84077" y="178734"/>
                </a:lnTo>
                <a:lnTo>
                  <a:pt x="59495" y="216220"/>
                </a:lnTo>
                <a:lnTo>
                  <a:pt x="38785" y="256256"/>
                </a:lnTo>
                <a:lnTo>
                  <a:pt x="22215" y="298574"/>
                </a:lnTo>
                <a:lnTo>
                  <a:pt x="10050" y="342909"/>
                </a:lnTo>
                <a:lnTo>
                  <a:pt x="2557" y="388994"/>
                </a:lnTo>
                <a:lnTo>
                  <a:pt x="0" y="436562"/>
                </a:lnTo>
                <a:lnTo>
                  <a:pt x="2557" y="484130"/>
                </a:lnTo>
                <a:lnTo>
                  <a:pt x="10050" y="530215"/>
                </a:lnTo>
                <a:lnTo>
                  <a:pt x="22215" y="574550"/>
                </a:lnTo>
                <a:lnTo>
                  <a:pt x="38785" y="616868"/>
                </a:lnTo>
                <a:lnTo>
                  <a:pt x="59495" y="656904"/>
                </a:lnTo>
                <a:lnTo>
                  <a:pt x="84077" y="694391"/>
                </a:lnTo>
                <a:lnTo>
                  <a:pt x="112268" y="729062"/>
                </a:lnTo>
                <a:lnTo>
                  <a:pt x="143800" y="760652"/>
                </a:lnTo>
                <a:lnTo>
                  <a:pt x="178409" y="788894"/>
                </a:lnTo>
                <a:lnTo>
                  <a:pt x="215827" y="813522"/>
                </a:lnTo>
                <a:lnTo>
                  <a:pt x="255790" y="834269"/>
                </a:lnTo>
                <a:lnTo>
                  <a:pt x="298031" y="850869"/>
                </a:lnTo>
                <a:lnTo>
                  <a:pt x="342286" y="863057"/>
                </a:lnTo>
                <a:lnTo>
                  <a:pt x="388286" y="870564"/>
                </a:lnTo>
                <a:lnTo>
                  <a:pt x="435768" y="873126"/>
                </a:lnTo>
                <a:lnTo>
                  <a:pt x="483250" y="870564"/>
                </a:lnTo>
                <a:lnTo>
                  <a:pt x="529251" y="863057"/>
                </a:lnTo>
                <a:lnTo>
                  <a:pt x="573505" y="850869"/>
                </a:lnTo>
                <a:lnTo>
                  <a:pt x="615746" y="834269"/>
                </a:lnTo>
                <a:lnTo>
                  <a:pt x="655709" y="813522"/>
                </a:lnTo>
                <a:lnTo>
                  <a:pt x="693128" y="788894"/>
                </a:lnTo>
                <a:lnTo>
                  <a:pt x="727736" y="760652"/>
                </a:lnTo>
                <a:lnTo>
                  <a:pt x="759268" y="729062"/>
                </a:lnTo>
                <a:lnTo>
                  <a:pt x="787459" y="694391"/>
                </a:lnTo>
                <a:lnTo>
                  <a:pt x="812042" y="656904"/>
                </a:lnTo>
                <a:lnTo>
                  <a:pt x="832751" y="616868"/>
                </a:lnTo>
                <a:lnTo>
                  <a:pt x="849321" y="574550"/>
                </a:lnTo>
                <a:lnTo>
                  <a:pt x="861486" y="530215"/>
                </a:lnTo>
                <a:lnTo>
                  <a:pt x="868980" y="484130"/>
                </a:lnTo>
                <a:lnTo>
                  <a:pt x="871537" y="436562"/>
                </a:lnTo>
                <a:lnTo>
                  <a:pt x="868980" y="388994"/>
                </a:lnTo>
                <a:lnTo>
                  <a:pt x="861486" y="342909"/>
                </a:lnTo>
                <a:lnTo>
                  <a:pt x="849321" y="298574"/>
                </a:lnTo>
                <a:lnTo>
                  <a:pt x="832751" y="256256"/>
                </a:lnTo>
                <a:lnTo>
                  <a:pt x="812042" y="216220"/>
                </a:lnTo>
                <a:lnTo>
                  <a:pt x="787459" y="178734"/>
                </a:lnTo>
                <a:lnTo>
                  <a:pt x="759268" y="144062"/>
                </a:lnTo>
                <a:lnTo>
                  <a:pt x="727736" y="112473"/>
                </a:lnTo>
                <a:lnTo>
                  <a:pt x="693128" y="84231"/>
                </a:lnTo>
                <a:lnTo>
                  <a:pt x="655709" y="59603"/>
                </a:lnTo>
                <a:lnTo>
                  <a:pt x="615746" y="38856"/>
                </a:lnTo>
                <a:lnTo>
                  <a:pt x="573505" y="22256"/>
                </a:lnTo>
                <a:lnTo>
                  <a:pt x="529251" y="10069"/>
                </a:lnTo>
                <a:lnTo>
                  <a:pt x="483250" y="2561"/>
                </a:lnTo>
                <a:lnTo>
                  <a:pt x="435768" y="0"/>
                </a:lnTo>
                <a:close/>
              </a:path>
            </a:pathLst>
          </a:custGeom>
          <a:solidFill>
            <a:srgbClr val="0433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6824" y="2079625"/>
            <a:ext cx="875030" cy="871855"/>
          </a:xfrm>
          <a:custGeom>
            <a:avLst/>
            <a:gdLst/>
            <a:ahLst/>
            <a:cxnLst/>
            <a:rect l="l" t="t" r="r" b="b"/>
            <a:pathLst>
              <a:path w="875030" h="871855">
                <a:moveTo>
                  <a:pt x="437356" y="0"/>
                </a:moveTo>
                <a:lnTo>
                  <a:pt x="389701" y="2557"/>
                </a:lnTo>
                <a:lnTo>
                  <a:pt x="343533" y="10050"/>
                </a:lnTo>
                <a:lnTo>
                  <a:pt x="299118" y="22215"/>
                </a:lnTo>
                <a:lnTo>
                  <a:pt x="256722" y="38785"/>
                </a:lnTo>
                <a:lnTo>
                  <a:pt x="216614" y="59495"/>
                </a:lnTo>
                <a:lnTo>
                  <a:pt x="179059" y="84078"/>
                </a:lnTo>
                <a:lnTo>
                  <a:pt x="144325" y="112268"/>
                </a:lnTo>
                <a:lnTo>
                  <a:pt x="112677" y="143801"/>
                </a:lnTo>
                <a:lnTo>
                  <a:pt x="84384" y="178409"/>
                </a:lnTo>
                <a:lnTo>
                  <a:pt x="59712" y="215828"/>
                </a:lnTo>
                <a:lnTo>
                  <a:pt x="38927" y="255791"/>
                </a:lnTo>
                <a:lnTo>
                  <a:pt x="22296" y="298032"/>
                </a:lnTo>
                <a:lnTo>
                  <a:pt x="10087" y="342286"/>
                </a:lnTo>
                <a:lnTo>
                  <a:pt x="2566" y="388287"/>
                </a:lnTo>
                <a:lnTo>
                  <a:pt x="0" y="435768"/>
                </a:lnTo>
                <a:lnTo>
                  <a:pt x="2566" y="483250"/>
                </a:lnTo>
                <a:lnTo>
                  <a:pt x="10087" y="529251"/>
                </a:lnTo>
                <a:lnTo>
                  <a:pt x="22296" y="573505"/>
                </a:lnTo>
                <a:lnTo>
                  <a:pt x="38927" y="615747"/>
                </a:lnTo>
                <a:lnTo>
                  <a:pt x="59712" y="655710"/>
                </a:lnTo>
                <a:lnTo>
                  <a:pt x="84384" y="693128"/>
                </a:lnTo>
                <a:lnTo>
                  <a:pt x="112677" y="727737"/>
                </a:lnTo>
                <a:lnTo>
                  <a:pt x="144325" y="759269"/>
                </a:lnTo>
                <a:lnTo>
                  <a:pt x="179059" y="787460"/>
                </a:lnTo>
                <a:lnTo>
                  <a:pt x="216614" y="812043"/>
                </a:lnTo>
                <a:lnTo>
                  <a:pt x="256722" y="832752"/>
                </a:lnTo>
                <a:lnTo>
                  <a:pt x="299118" y="849322"/>
                </a:lnTo>
                <a:lnTo>
                  <a:pt x="343533" y="861487"/>
                </a:lnTo>
                <a:lnTo>
                  <a:pt x="389701" y="868981"/>
                </a:lnTo>
                <a:lnTo>
                  <a:pt x="437356" y="871538"/>
                </a:lnTo>
                <a:lnTo>
                  <a:pt x="485011" y="868981"/>
                </a:lnTo>
                <a:lnTo>
                  <a:pt x="531180" y="861487"/>
                </a:lnTo>
                <a:lnTo>
                  <a:pt x="575595" y="849322"/>
                </a:lnTo>
                <a:lnTo>
                  <a:pt x="617990" y="832752"/>
                </a:lnTo>
                <a:lnTo>
                  <a:pt x="658099" y="812043"/>
                </a:lnTo>
                <a:lnTo>
                  <a:pt x="695654" y="787460"/>
                </a:lnTo>
                <a:lnTo>
                  <a:pt x="730388" y="759269"/>
                </a:lnTo>
                <a:lnTo>
                  <a:pt x="762036" y="727737"/>
                </a:lnTo>
                <a:lnTo>
                  <a:pt x="790329" y="693128"/>
                </a:lnTo>
                <a:lnTo>
                  <a:pt x="815002" y="655710"/>
                </a:lnTo>
                <a:lnTo>
                  <a:pt x="835786" y="615747"/>
                </a:lnTo>
                <a:lnTo>
                  <a:pt x="852417" y="573505"/>
                </a:lnTo>
                <a:lnTo>
                  <a:pt x="864626" y="529251"/>
                </a:lnTo>
                <a:lnTo>
                  <a:pt x="872147" y="483250"/>
                </a:lnTo>
                <a:lnTo>
                  <a:pt x="874714" y="435768"/>
                </a:lnTo>
                <a:lnTo>
                  <a:pt x="872147" y="388287"/>
                </a:lnTo>
                <a:lnTo>
                  <a:pt x="864626" y="342286"/>
                </a:lnTo>
                <a:lnTo>
                  <a:pt x="852417" y="298032"/>
                </a:lnTo>
                <a:lnTo>
                  <a:pt x="835786" y="255791"/>
                </a:lnTo>
                <a:lnTo>
                  <a:pt x="815002" y="215828"/>
                </a:lnTo>
                <a:lnTo>
                  <a:pt x="790329" y="178409"/>
                </a:lnTo>
                <a:lnTo>
                  <a:pt x="762036" y="143801"/>
                </a:lnTo>
                <a:lnTo>
                  <a:pt x="730388" y="112268"/>
                </a:lnTo>
                <a:lnTo>
                  <a:pt x="695654" y="84078"/>
                </a:lnTo>
                <a:lnTo>
                  <a:pt x="658099" y="59495"/>
                </a:lnTo>
                <a:lnTo>
                  <a:pt x="617990" y="38785"/>
                </a:lnTo>
                <a:lnTo>
                  <a:pt x="575595" y="22215"/>
                </a:lnTo>
                <a:lnTo>
                  <a:pt x="531180" y="10050"/>
                </a:lnTo>
                <a:lnTo>
                  <a:pt x="485011" y="2557"/>
                </a:lnTo>
                <a:lnTo>
                  <a:pt x="437356" y="0"/>
                </a:lnTo>
                <a:close/>
              </a:path>
            </a:pathLst>
          </a:custGeom>
          <a:solidFill>
            <a:srgbClr val="0433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009900" y="2066925"/>
            <a:ext cx="873125" cy="873125"/>
          </a:xfrm>
          <a:custGeom>
            <a:avLst/>
            <a:gdLst/>
            <a:ahLst/>
            <a:cxnLst/>
            <a:rect l="l" t="t" r="r" b="b"/>
            <a:pathLst>
              <a:path w="873125" h="873125">
                <a:moveTo>
                  <a:pt x="436562" y="0"/>
                </a:moveTo>
                <a:lnTo>
                  <a:pt x="388994" y="2561"/>
                </a:lnTo>
                <a:lnTo>
                  <a:pt x="342909" y="10069"/>
                </a:lnTo>
                <a:lnTo>
                  <a:pt x="298574" y="22256"/>
                </a:lnTo>
                <a:lnTo>
                  <a:pt x="256256" y="38856"/>
                </a:lnTo>
                <a:lnTo>
                  <a:pt x="216220" y="59603"/>
                </a:lnTo>
                <a:lnTo>
                  <a:pt x="178734" y="84231"/>
                </a:lnTo>
                <a:lnTo>
                  <a:pt x="144062" y="112473"/>
                </a:lnTo>
                <a:lnTo>
                  <a:pt x="112473" y="144063"/>
                </a:lnTo>
                <a:lnTo>
                  <a:pt x="84231" y="178735"/>
                </a:lnTo>
                <a:lnTo>
                  <a:pt x="59603" y="216221"/>
                </a:lnTo>
                <a:lnTo>
                  <a:pt x="38856" y="256257"/>
                </a:lnTo>
                <a:lnTo>
                  <a:pt x="22256" y="298576"/>
                </a:lnTo>
                <a:lnTo>
                  <a:pt x="10069" y="342910"/>
                </a:lnTo>
                <a:lnTo>
                  <a:pt x="2561" y="388995"/>
                </a:lnTo>
                <a:lnTo>
                  <a:pt x="0" y="436563"/>
                </a:lnTo>
                <a:lnTo>
                  <a:pt x="2561" y="484132"/>
                </a:lnTo>
                <a:lnTo>
                  <a:pt x="10069" y="530216"/>
                </a:lnTo>
                <a:lnTo>
                  <a:pt x="22256" y="574551"/>
                </a:lnTo>
                <a:lnTo>
                  <a:pt x="38856" y="616869"/>
                </a:lnTo>
                <a:lnTo>
                  <a:pt x="59603" y="656905"/>
                </a:lnTo>
                <a:lnTo>
                  <a:pt x="84231" y="694391"/>
                </a:lnTo>
                <a:lnTo>
                  <a:pt x="112473" y="729063"/>
                </a:lnTo>
                <a:lnTo>
                  <a:pt x="144062" y="760653"/>
                </a:lnTo>
                <a:lnTo>
                  <a:pt x="178734" y="788895"/>
                </a:lnTo>
                <a:lnTo>
                  <a:pt x="216220" y="813522"/>
                </a:lnTo>
                <a:lnTo>
                  <a:pt x="256256" y="834269"/>
                </a:lnTo>
                <a:lnTo>
                  <a:pt x="298574" y="850870"/>
                </a:lnTo>
                <a:lnTo>
                  <a:pt x="342909" y="863057"/>
                </a:lnTo>
                <a:lnTo>
                  <a:pt x="388994" y="870564"/>
                </a:lnTo>
                <a:lnTo>
                  <a:pt x="436562" y="873126"/>
                </a:lnTo>
                <a:lnTo>
                  <a:pt x="484130" y="870564"/>
                </a:lnTo>
                <a:lnTo>
                  <a:pt x="530215" y="863057"/>
                </a:lnTo>
                <a:lnTo>
                  <a:pt x="574550" y="850870"/>
                </a:lnTo>
                <a:lnTo>
                  <a:pt x="616868" y="834269"/>
                </a:lnTo>
                <a:lnTo>
                  <a:pt x="656904" y="813522"/>
                </a:lnTo>
                <a:lnTo>
                  <a:pt x="694390" y="788895"/>
                </a:lnTo>
                <a:lnTo>
                  <a:pt x="729062" y="760653"/>
                </a:lnTo>
                <a:lnTo>
                  <a:pt x="760651" y="729063"/>
                </a:lnTo>
                <a:lnTo>
                  <a:pt x="788893" y="694391"/>
                </a:lnTo>
                <a:lnTo>
                  <a:pt x="813521" y="656905"/>
                </a:lnTo>
                <a:lnTo>
                  <a:pt x="834268" y="616869"/>
                </a:lnTo>
                <a:lnTo>
                  <a:pt x="850868" y="574551"/>
                </a:lnTo>
                <a:lnTo>
                  <a:pt x="863055" y="530216"/>
                </a:lnTo>
                <a:lnTo>
                  <a:pt x="870563" y="484132"/>
                </a:lnTo>
                <a:lnTo>
                  <a:pt x="873125" y="436563"/>
                </a:lnTo>
                <a:lnTo>
                  <a:pt x="870563" y="388995"/>
                </a:lnTo>
                <a:lnTo>
                  <a:pt x="863055" y="342910"/>
                </a:lnTo>
                <a:lnTo>
                  <a:pt x="850868" y="298576"/>
                </a:lnTo>
                <a:lnTo>
                  <a:pt x="834268" y="256257"/>
                </a:lnTo>
                <a:lnTo>
                  <a:pt x="813521" y="216221"/>
                </a:lnTo>
                <a:lnTo>
                  <a:pt x="788893" y="178735"/>
                </a:lnTo>
                <a:lnTo>
                  <a:pt x="760651" y="144063"/>
                </a:lnTo>
                <a:lnTo>
                  <a:pt x="729062" y="112473"/>
                </a:lnTo>
                <a:lnTo>
                  <a:pt x="694390" y="84231"/>
                </a:lnTo>
                <a:lnTo>
                  <a:pt x="656904" y="59603"/>
                </a:lnTo>
                <a:lnTo>
                  <a:pt x="616868" y="38856"/>
                </a:lnTo>
                <a:lnTo>
                  <a:pt x="574550" y="22256"/>
                </a:lnTo>
                <a:lnTo>
                  <a:pt x="530215" y="10069"/>
                </a:lnTo>
                <a:lnTo>
                  <a:pt x="484130" y="2561"/>
                </a:lnTo>
                <a:lnTo>
                  <a:pt x="436562" y="0"/>
                </a:lnTo>
                <a:close/>
              </a:path>
            </a:pathLst>
          </a:custGeom>
          <a:solidFill>
            <a:srgbClr val="0433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03387" y="2832100"/>
            <a:ext cx="873125" cy="873125"/>
          </a:xfrm>
          <a:custGeom>
            <a:avLst/>
            <a:gdLst/>
            <a:ahLst/>
            <a:cxnLst/>
            <a:rect l="l" t="t" r="r" b="b"/>
            <a:pathLst>
              <a:path w="873125" h="873125">
                <a:moveTo>
                  <a:pt x="436562" y="0"/>
                </a:moveTo>
                <a:lnTo>
                  <a:pt x="388994" y="2561"/>
                </a:lnTo>
                <a:lnTo>
                  <a:pt x="342909" y="10069"/>
                </a:lnTo>
                <a:lnTo>
                  <a:pt x="298574" y="22256"/>
                </a:lnTo>
                <a:lnTo>
                  <a:pt x="256256" y="38856"/>
                </a:lnTo>
                <a:lnTo>
                  <a:pt x="216220" y="59603"/>
                </a:lnTo>
                <a:lnTo>
                  <a:pt x="178734" y="84231"/>
                </a:lnTo>
                <a:lnTo>
                  <a:pt x="144062" y="112473"/>
                </a:lnTo>
                <a:lnTo>
                  <a:pt x="112473" y="144063"/>
                </a:lnTo>
                <a:lnTo>
                  <a:pt x="84231" y="178735"/>
                </a:lnTo>
                <a:lnTo>
                  <a:pt x="59603" y="216221"/>
                </a:lnTo>
                <a:lnTo>
                  <a:pt x="38856" y="256257"/>
                </a:lnTo>
                <a:lnTo>
                  <a:pt x="22256" y="298576"/>
                </a:lnTo>
                <a:lnTo>
                  <a:pt x="10069" y="342910"/>
                </a:lnTo>
                <a:lnTo>
                  <a:pt x="2561" y="388995"/>
                </a:lnTo>
                <a:lnTo>
                  <a:pt x="0" y="436563"/>
                </a:lnTo>
                <a:lnTo>
                  <a:pt x="2561" y="484132"/>
                </a:lnTo>
                <a:lnTo>
                  <a:pt x="10069" y="530216"/>
                </a:lnTo>
                <a:lnTo>
                  <a:pt x="22256" y="574551"/>
                </a:lnTo>
                <a:lnTo>
                  <a:pt x="38856" y="616869"/>
                </a:lnTo>
                <a:lnTo>
                  <a:pt x="59603" y="656905"/>
                </a:lnTo>
                <a:lnTo>
                  <a:pt x="84231" y="694391"/>
                </a:lnTo>
                <a:lnTo>
                  <a:pt x="112473" y="729063"/>
                </a:lnTo>
                <a:lnTo>
                  <a:pt x="144062" y="760653"/>
                </a:lnTo>
                <a:lnTo>
                  <a:pt x="178734" y="788895"/>
                </a:lnTo>
                <a:lnTo>
                  <a:pt x="216220" y="813522"/>
                </a:lnTo>
                <a:lnTo>
                  <a:pt x="256256" y="834269"/>
                </a:lnTo>
                <a:lnTo>
                  <a:pt x="298574" y="850870"/>
                </a:lnTo>
                <a:lnTo>
                  <a:pt x="342909" y="863057"/>
                </a:lnTo>
                <a:lnTo>
                  <a:pt x="388994" y="870564"/>
                </a:lnTo>
                <a:lnTo>
                  <a:pt x="436562" y="873126"/>
                </a:lnTo>
                <a:lnTo>
                  <a:pt x="484130" y="870564"/>
                </a:lnTo>
                <a:lnTo>
                  <a:pt x="530215" y="863057"/>
                </a:lnTo>
                <a:lnTo>
                  <a:pt x="574550" y="850870"/>
                </a:lnTo>
                <a:lnTo>
                  <a:pt x="616868" y="834269"/>
                </a:lnTo>
                <a:lnTo>
                  <a:pt x="656904" y="813522"/>
                </a:lnTo>
                <a:lnTo>
                  <a:pt x="694391" y="788895"/>
                </a:lnTo>
                <a:lnTo>
                  <a:pt x="729062" y="760653"/>
                </a:lnTo>
                <a:lnTo>
                  <a:pt x="760652" y="729063"/>
                </a:lnTo>
                <a:lnTo>
                  <a:pt x="788894" y="694391"/>
                </a:lnTo>
                <a:lnTo>
                  <a:pt x="813522" y="656905"/>
                </a:lnTo>
                <a:lnTo>
                  <a:pt x="834269" y="616869"/>
                </a:lnTo>
                <a:lnTo>
                  <a:pt x="850869" y="574551"/>
                </a:lnTo>
                <a:lnTo>
                  <a:pt x="863057" y="530216"/>
                </a:lnTo>
                <a:lnTo>
                  <a:pt x="870564" y="484132"/>
                </a:lnTo>
                <a:lnTo>
                  <a:pt x="873126" y="436563"/>
                </a:lnTo>
                <a:lnTo>
                  <a:pt x="870564" y="388995"/>
                </a:lnTo>
                <a:lnTo>
                  <a:pt x="863057" y="342910"/>
                </a:lnTo>
                <a:lnTo>
                  <a:pt x="850869" y="298576"/>
                </a:lnTo>
                <a:lnTo>
                  <a:pt x="834269" y="256257"/>
                </a:lnTo>
                <a:lnTo>
                  <a:pt x="813522" y="216221"/>
                </a:lnTo>
                <a:lnTo>
                  <a:pt x="788894" y="178735"/>
                </a:lnTo>
                <a:lnTo>
                  <a:pt x="760652" y="144063"/>
                </a:lnTo>
                <a:lnTo>
                  <a:pt x="729062" y="112473"/>
                </a:lnTo>
                <a:lnTo>
                  <a:pt x="694391" y="84231"/>
                </a:lnTo>
                <a:lnTo>
                  <a:pt x="656904" y="59603"/>
                </a:lnTo>
                <a:lnTo>
                  <a:pt x="616868" y="38856"/>
                </a:lnTo>
                <a:lnTo>
                  <a:pt x="574550" y="22256"/>
                </a:lnTo>
                <a:lnTo>
                  <a:pt x="530215" y="10069"/>
                </a:lnTo>
                <a:lnTo>
                  <a:pt x="484130" y="2561"/>
                </a:lnTo>
                <a:lnTo>
                  <a:pt x="436562" y="0"/>
                </a:lnTo>
                <a:close/>
              </a:path>
            </a:pathLst>
          </a:custGeom>
          <a:solidFill>
            <a:srgbClr val="0433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25499" y="2830513"/>
            <a:ext cx="875030" cy="873125"/>
          </a:xfrm>
          <a:custGeom>
            <a:avLst/>
            <a:gdLst/>
            <a:ahLst/>
            <a:cxnLst/>
            <a:rect l="l" t="t" r="r" b="b"/>
            <a:pathLst>
              <a:path w="875030" h="873125">
                <a:moveTo>
                  <a:pt x="437357" y="0"/>
                </a:moveTo>
                <a:lnTo>
                  <a:pt x="389702" y="2561"/>
                </a:lnTo>
                <a:lnTo>
                  <a:pt x="343533" y="10069"/>
                </a:lnTo>
                <a:lnTo>
                  <a:pt x="299118" y="22256"/>
                </a:lnTo>
                <a:lnTo>
                  <a:pt x="256723" y="38856"/>
                </a:lnTo>
                <a:lnTo>
                  <a:pt x="216614" y="59603"/>
                </a:lnTo>
                <a:lnTo>
                  <a:pt x="179059" y="84231"/>
                </a:lnTo>
                <a:lnTo>
                  <a:pt x="144325" y="112473"/>
                </a:lnTo>
                <a:lnTo>
                  <a:pt x="112677" y="144062"/>
                </a:lnTo>
                <a:lnTo>
                  <a:pt x="84384" y="178734"/>
                </a:lnTo>
                <a:lnTo>
                  <a:pt x="59712" y="216220"/>
                </a:lnTo>
                <a:lnTo>
                  <a:pt x="38927" y="256256"/>
                </a:lnTo>
                <a:lnTo>
                  <a:pt x="22296" y="298574"/>
                </a:lnTo>
                <a:lnTo>
                  <a:pt x="10087" y="342909"/>
                </a:lnTo>
                <a:lnTo>
                  <a:pt x="2566" y="388994"/>
                </a:lnTo>
                <a:lnTo>
                  <a:pt x="0" y="436562"/>
                </a:lnTo>
                <a:lnTo>
                  <a:pt x="2566" y="484130"/>
                </a:lnTo>
                <a:lnTo>
                  <a:pt x="10087" y="530215"/>
                </a:lnTo>
                <a:lnTo>
                  <a:pt x="22296" y="574550"/>
                </a:lnTo>
                <a:lnTo>
                  <a:pt x="38927" y="616868"/>
                </a:lnTo>
                <a:lnTo>
                  <a:pt x="59712" y="656904"/>
                </a:lnTo>
                <a:lnTo>
                  <a:pt x="84384" y="694390"/>
                </a:lnTo>
                <a:lnTo>
                  <a:pt x="112677" y="729062"/>
                </a:lnTo>
                <a:lnTo>
                  <a:pt x="144325" y="760651"/>
                </a:lnTo>
                <a:lnTo>
                  <a:pt x="179059" y="788893"/>
                </a:lnTo>
                <a:lnTo>
                  <a:pt x="216614" y="813521"/>
                </a:lnTo>
                <a:lnTo>
                  <a:pt x="256723" y="834268"/>
                </a:lnTo>
                <a:lnTo>
                  <a:pt x="299118" y="850868"/>
                </a:lnTo>
                <a:lnTo>
                  <a:pt x="343533" y="863055"/>
                </a:lnTo>
                <a:lnTo>
                  <a:pt x="389702" y="870563"/>
                </a:lnTo>
                <a:lnTo>
                  <a:pt x="437357" y="873125"/>
                </a:lnTo>
                <a:lnTo>
                  <a:pt x="485011" y="870563"/>
                </a:lnTo>
                <a:lnTo>
                  <a:pt x="531180" y="863055"/>
                </a:lnTo>
                <a:lnTo>
                  <a:pt x="575595" y="850868"/>
                </a:lnTo>
                <a:lnTo>
                  <a:pt x="617990" y="834268"/>
                </a:lnTo>
                <a:lnTo>
                  <a:pt x="658099" y="813521"/>
                </a:lnTo>
                <a:lnTo>
                  <a:pt x="695654" y="788893"/>
                </a:lnTo>
                <a:lnTo>
                  <a:pt x="730388" y="760651"/>
                </a:lnTo>
                <a:lnTo>
                  <a:pt x="762036" y="729062"/>
                </a:lnTo>
                <a:lnTo>
                  <a:pt x="790329" y="694390"/>
                </a:lnTo>
                <a:lnTo>
                  <a:pt x="815001" y="656904"/>
                </a:lnTo>
                <a:lnTo>
                  <a:pt x="835786" y="616868"/>
                </a:lnTo>
                <a:lnTo>
                  <a:pt x="852417" y="574550"/>
                </a:lnTo>
                <a:lnTo>
                  <a:pt x="864626" y="530215"/>
                </a:lnTo>
                <a:lnTo>
                  <a:pt x="872147" y="484130"/>
                </a:lnTo>
                <a:lnTo>
                  <a:pt x="874713" y="436562"/>
                </a:lnTo>
                <a:lnTo>
                  <a:pt x="872147" y="388994"/>
                </a:lnTo>
                <a:lnTo>
                  <a:pt x="864626" y="342909"/>
                </a:lnTo>
                <a:lnTo>
                  <a:pt x="852417" y="298574"/>
                </a:lnTo>
                <a:lnTo>
                  <a:pt x="835786" y="256256"/>
                </a:lnTo>
                <a:lnTo>
                  <a:pt x="815001" y="216220"/>
                </a:lnTo>
                <a:lnTo>
                  <a:pt x="790329" y="178734"/>
                </a:lnTo>
                <a:lnTo>
                  <a:pt x="762036" y="144062"/>
                </a:lnTo>
                <a:lnTo>
                  <a:pt x="730388" y="112473"/>
                </a:lnTo>
                <a:lnTo>
                  <a:pt x="695654" y="84231"/>
                </a:lnTo>
                <a:lnTo>
                  <a:pt x="658099" y="59603"/>
                </a:lnTo>
                <a:lnTo>
                  <a:pt x="617990" y="38856"/>
                </a:lnTo>
                <a:lnTo>
                  <a:pt x="575595" y="22256"/>
                </a:lnTo>
                <a:lnTo>
                  <a:pt x="531180" y="10069"/>
                </a:lnTo>
                <a:lnTo>
                  <a:pt x="485011" y="2561"/>
                </a:lnTo>
                <a:lnTo>
                  <a:pt x="437357" y="0"/>
                </a:lnTo>
                <a:close/>
              </a:path>
            </a:pathLst>
          </a:custGeom>
          <a:solidFill>
            <a:srgbClr val="0433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76512" y="2822575"/>
            <a:ext cx="871855" cy="873125"/>
          </a:xfrm>
          <a:custGeom>
            <a:avLst/>
            <a:gdLst/>
            <a:ahLst/>
            <a:cxnLst/>
            <a:rect l="l" t="t" r="r" b="b"/>
            <a:pathLst>
              <a:path w="871854" h="873125">
                <a:moveTo>
                  <a:pt x="435768" y="0"/>
                </a:moveTo>
                <a:lnTo>
                  <a:pt x="388286" y="2561"/>
                </a:lnTo>
                <a:lnTo>
                  <a:pt x="342286" y="10069"/>
                </a:lnTo>
                <a:lnTo>
                  <a:pt x="298031" y="22256"/>
                </a:lnTo>
                <a:lnTo>
                  <a:pt x="255790" y="38856"/>
                </a:lnTo>
                <a:lnTo>
                  <a:pt x="215827" y="59603"/>
                </a:lnTo>
                <a:lnTo>
                  <a:pt x="178409" y="84231"/>
                </a:lnTo>
                <a:lnTo>
                  <a:pt x="143800" y="112473"/>
                </a:lnTo>
                <a:lnTo>
                  <a:pt x="112268" y="144063"/>
                </a:lnTo>
                <a:lnTo>
                  <a:pt x="84077" y="178735"/>
                </a:lnTo>
                <a:lnTo>
                  <a:pt x="59495" y="216221"/>
                </a:lnTo>
                <a:lnTo>
                  <a:pt x="38785" y="256257"/>
                </a:lnTo>
                <a:lnTo>
                  <a:pt x="22215" y="298576"/>
                </a:lnTo>
                <a:lnTo>
                  <a:pt x="10050" y="342910"/>
                </a:lnTo>
                <a:lnTo>
                  <a:pt x="2557" y="388995"/>
                </a:lnTo>
                <a:lnTo>
                  <a:pt x="0" y="436563"/>
                </a:lnTo>
                <a:lnTo>
                  <a:pt x="2557" y="484132"/>
                </a:lnTo>
                <a:lnTo>
                  <a:pt x="10050" y="530216"/>
                </a:lnTo>
                <a:lnTo>
                  <a:pt x="22215" y="574551"/>
                </a:lnTo>
                <a:lnTo>
                  <a:pt x="38785" y="616869"/>
                </a:lnTo>
                <a:lnTo>
                  <a:pt x="59495" y="656905"/>
                </a:lnTo>
                <a:lnTo>
                  <a:pt x="84077" y="694391"/>
                </a:lnTo>
                <a:lnTo>
                  <a:pt x="112268" y="729063"/>
                </a:lnTo>
                <a:lnTo>
                  <a:pt x="143800" y="760653"/>
                </a:lnTo>
                <a:lnTo>
                  <a:pt x="178409" y="788895"/>
                </a:lnTo>
                <a:lnTo>
                  <a:pt x="215827" y="813522"/>
                </a:lnTo>
                <a:lnTo>
                  <a:pt x="255790" y="834269"/>
                </a:lnTo>
                <a:lnTo>
                  <a:pt x="298031" y="850870"/>
                </a:lnTo>
                <a:lnTo>
                  <a:pt x="342286" y="863057"/>
                </a:lnTo>
                <a:lnTo>
                  <a:pt x="388286" y="870564"/>
                </a:lnTo>
                <a:lnTo>
                  <a:pt x="435768" y="873126"/>
                </a:lnTo>
                <a:lnTo>
                  <a:pt x="483250" y="870564"/>
                </a:lnTo>
                <a:lnTo>
                  <a:pt x="529251" y="863057"/>
                </a:lnTo>
                <a:lnTo>
                  <a:pt x="573505" y="850870"/>
                </a:lnTo>
                <a:lnTo>
                  <a:pt x="615746" y="834269"/>
                </a:lnTo>
                <a:lnTo>
                  <a:pt x="655709" y="813522"/>
                </a:lnTo>
                <a:lnTo>
                  <a:pt x="693128" y="788895"/>
                </a:lnTo>
                <a:lnTo>
                  <a:pt x="727736" y="760653"/>
                </a:lnTo>
                <a:lnTo>
                  <a:pt x="759268" y="729063"/>
                </a:lnTo>
                <a:lnTo>
                  <a:pt x="787459" y="694391"/>
                </a:lnTo>
                <a:lnTo>
                  <a:pt x="812042" y="656905"/>
                </a:lnTo>
                <a:lnTo>
                  <a:pt x="832751" y="616869"/>
                </a:lnTo>
                <a:lnTo>
                  <a:pt x="849321" y="574551"/>
                </a:lnTo>
                <a:lnTo>
                  <a:pt x="861486" y="530216"/>
                </a:lnTo>
                <a:lnTo>
                  <a:pt x="868980" y="484132"/>
                </a:lnTo>
                <a:lnTo>
                  <a:pt x="871537" y="436563"/>
                </a:lnTo>
                <a:lnTo>
                  <a:pt x="868980" y="388995"/>
                </a:lnTo>
                <a:lnTo>
                  <a:pt x="861486" y="342910"/>
                </a:lnTo>
                <a:lnTo>
                  <a:pt x="849321" y="298576"/>
                </a:lnTo>
                <a:lnTo>
                  <a:pt x="832751" y="256257"/>
                </a:lnTo>
                <a:lnTo>
                  <a:pt x="812042" y="216221"/>
                </a:lnTo>
                <a:lnTo>
                  <a:pt x="787459" y="178735"/>
                </a:lnTo>
                <a:lnTo>
                  <a:pt x="759268" y="144063"/>
                </a:lnTo>
                <a:lnTo>
                  <a:pt x="727736" y="112473"/>
                </a:lnTo>
                <a:lnTo>
                  <a:pt x="693128" y="84231"/>
                </a:lnTo>
                <a:lnTo>
                  <a:pt x="655709" y="59603"/>
                </a:lnTo>
                <a:lnTo>
                  <a:pt x="615746" y="38856"/>
                </a:lnTo>
                <a:lnTo>
                  <a:pt x="573505" y="22256"/>
                </a:lnTo>
                <a:lnTo>
                  <a:pt x="529251" y="10069"/>
                </a:lnTo>
                <a:lnTo>
                  <a:pt x="483250" y="2561"/>
                </a:lnTo>
                <a:lnTo>
                  <a:pt x="435768" y="0"/>
                </a:lnTo>
                <a:close/>
              </a:path>
            </a:pathLst>
          </a:custGeom>
          <a:solidFill>
            <a:srgbClr val="0433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0024" y="1235076"/>
            <a:ext cx="5241925" cy="11430"/>
          </a:xfrm>
          <a:custGeom>
            <a:avLst/>
            <a:gdLst/>
            <a:ahLst/>
            <a:cxnLst/>
            <a:rect l="l" t="t" r="r" b="b"/>
            <a:pathLst>
              <a:path w="5241925" h="11430">
                <a:moveTo>
                  <a:pt x="0" y="11112"/>
                </a:moveTo>
                <a:lnTo>
                  <a:pt x="524192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2025650"/>
            <a:ext cx="5156200" cy="11430"/>
          </a:xfrm>
          <a:custGeom>
            <a:avLst/>
            <a:gdLst/>
            <a:ahLst/>
            <a:cxnLst/>
            <a:rect l="l" t="t" r="r" b="b"/>
            <a:pathLst>
              <a:path w="5156200" h="11430">
                <a:moveTo>
                  <a:pt x="0" y="10931"/>
                </a:moveTo>
                <a:lnTo>
                  <a:pt x="5156198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9575" y="2759075"/>
            <a:ext cx="5241925" cy="11430"/>
          </a:xfrm>
          <a:custGeom>
            <a:avLst/>
            <a:gdLst/>
            <a:ahLst/>
            <a:cxnLst/>
            <a:rect l="l" t="t" r="r" b="b"/>
            <a:pathLst>
              <a:path w="5241925" h="11430">
                <a:moveTo>
                  <a:pt x="0" y="11112"/>
                </a:moveTo>
                <a:lnTo>
                  <a:pt x="524192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3521075"/>
            <a:ext cx="5146675" cy="11430"/>
          </a:xfrm>
          <a:custGeom>
            <a:avLst/>
            <a:gdLst/>
            <a:ahLst/>
            <a:cxnLst/>
            <a:rect l="l" t="t" r="r" b="b"/>
            <a:pathLst>
              <a:path w="5146675" h="11429">
                <a:moveTo>
                  <a:pt x="0" y="10910"/>
                </a:moveTo>
                <a:lnTo>
                  <a:pt x="514667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7200" y="633413"/>
            <a:ext cx="2038350" cy="3495675"/>
          </a:xfrm>
          <a:custGeom>
            <a:avLst/>
            <a:gdLst/>
            <a:ahLst/>
            <a:cxnLst/>
            <a:rect l="l" t="t" r="r" b="b"/>
            <a:pathLst>
              <a:path w="2038350" h="3495675">
                <a:moveTo>
                  <a:pt x="2038349" y="0"/>
                </a:moveTo>
                <a:lnTo>
                  <a:pt x="0" y="349567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04925" y="652464"/>
            <a:ext cx="2038350" cy="3495675"/>
          </a:xfrm>
          <a:custGeom>
            <a:avLst/>
            <a:gdLst/>
            <a:ahLst/>
            <a:cxnLst/>
            <a:rect l="l" t="t" r="r" b="b"/>
            <a:pathLst>
              <a:path w="2038350" h="3495675">
                <a:moveTo>
                  <a:pt x="2038349" y="0"/>
                </a:moveTo>
                <a:lnTo>
                  <a:pt x="0" y="349567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71700" y="709614"/>
            <a:ext cx="2038350" cy="3495675"/>
          </a:xfrm>
          <a:custGeom>
            <a:avLst/>
            <a:gdLst/>
            <a:ahLst/>
            <a:cxnLst/>
            <a:rect l="l" t="t" r="r" b="b"/>
            <a:pathLst>
              <a:path w="2038350" h="3495675">
                <a:moveTo>
                  <a:pt x="2038349" y="0"/>
                </a:moveTo>
                <a:lnTo>
                  <a:pt x="0" y="349567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009900" y="738189"/>
            <a:ext cx="2038350" cy="3495675"/>
          </a:xfrm>
          <a:custGeom>
            <a:avLst/>
            <a:gdLst/>
            <a:ahLst/>
            <a:cxnLst/>
            <a:rect l="l" t="t" r="r" b="b"/>
            <a:pathLst>
              <a:path w="2038350" h="3495675">
                <a:moveTo>
                  <a:pt x="2038349" y="0"/>
                </a:moveTo>
                <a:lnTo>
                  <a:pt x="0" y="349567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62432" y="1279526"/>
            <a:ext cx="4445" cy="452755"/>
          </a:xfrm>
          <a:custGeom>
            <a:avLst/>
            <a:gdLst/>
            <a:ahLst/>
            <a:cxnLst/>
            <a:rect l="l" t="t" r="r" b="b"/>
            <a:pathLst>
              <a:path w="4444" h="452755">
                <a:moveTo>
                  <a:pt x="4392" y="0"/>
                </a:moveTo>
                <a:lnTo>
                  <a:pt x="0" y="452439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06025" y="1655213"/>
            <a:ext cx="114300" cy="114935"/>
          </a:xfrm>
          <a:custGeom>
            <a:avLst/>
            <a:gdLst/>
            <a:ahLst/>
            <a:cxnLst/>
            <a:rect l="l" t="t" r="r" b="b"/>
            <a:pathLst>
              <a:path w="114300" h="114935">
                <a:moveTo>
                  <a:pt x="0" y="0"/>
                </a:moveTo>
                <a:lnTo>
                  <a:pt x="56037" y="114849"/>
                </a:lnTo>
                <a:lnTo>
                  <a:pt x="114294" y="1109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62432" y="1770063"/>
            <a:ext cx="4445" cy="452755"/>
          </a:xfrm>
          <a:custGeom>
            <a:avLst/>
            <a:gdLst/>
            <a:ahLst/>
            <a:cxnLst/>
            <a:rect l="l" t="t" r="r" b="b"/>
            <a:pathLst>
              <a:path w="4444" h="452755">
                <a:moveTo>
                  <a:pt x="4392" y="0"/>
                </a:moveTo>
                <a:lnTo>
                  <a:pt x="0" y="452438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06025" y="2145751"/>
            <a:ext cx="114300" cy="114935"/>
          </a:xfrm>
          <a:custGeom>
            <a:avLst/>
            <a:gdLst/>
            <a:ahLst/>
            <a:cxnLst/>
            <a:rect l="l" t="t" r="r" b="b"/>
            <a:pathLst>
              <a:path w="114300" h="114935">
                <a:moveTo>
                  <a:pt x="0" y="0"/>
                </a:moveTo>
                <a:lnTo>
                  <a:pt x="56037" y="114848"/>
                </a:lnTo>
                <a:lnTo>
                  <a:pt x="114294" y="1109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204277" y="1664970"/>
            <a:ext cx="1060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B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674812" y="1236664"/>
            <a:ext cx="1325880" cy="796925"/>
          </a:xfrm>
          <a:custGeom>
            <a:avLst/>
            <a:gdLst/>
            <a:ahLst/>
            <a:cxnLst/>
            <a:rect l="l" t="t" r="r" b="b"/>
            <a:pathLst>
              <a:path w="1325880" h="796925">
                <a:moveTo>
                  <a:pt x="466724" y="1587"/>
                </a:moveTo>
                <a:lnTo>
                  <a:pt x="0" y="796924"/>
                </a:lnTo>
                <a:lnTo>
                  <a:pt x="863599" y="792162"/>
                </a:lnTo>
                <a:lnTo>
                  <a:pt x="1325561" y="0"/>
                </a:lnTo>
                <a:lnTo>
                  <a:pt x="466724" y="1587"/>
                </a:lnTo>
                <a:close/>
              </a:path>
            </a:pathLst>
          </a:custGeom>
          <a:ln w="28574">
            <a:solidFill>
              <a:srgbClr val="00D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610677" y="1401445"/>
            <a:ext cx="287655" cy="67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C</a:t>
            </a:r>
            <a:r>
              <a:rPr sz="1000" spc="180" dirty="0">
                <a:latin typeface="Comic Sans MS"/>
                <a:cs typeface="Comic Sans MS"/>
              </a:rPr>
              <a:t> </a:t>
            </a:r>
            <a:r>
              <a:rPr sz="1500" baseline="-50000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endParaRPr sz="1500" baseline="-50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375852" y="1057811"/>
            <a:ext cx="306705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i="1" dirty="0">
                <a:solidFill>
                  <a:srgbClr val="00CC00"/>
                </a:solidFill>
                <a:latin typeface="Comic Sans MS"/>
                <a:cs typeface="Comic Sans MS"/>
              </a:rPr>
              <a:t>b </a:t>
            </a:r>
            <a:r>
              <a:rPr sz="1000" dirty="0">
                <a:solidFill>
                  <a:srgbClr val="00CC00"/>
                </a:solidFill>
                <a:latin typeface="Comic Sans MS"/>
                <a:cs typeface="Comic Sans MS"/>
              </a:rPr>
              <a:t>=</a:t>
            </a:r>
            <a:r>
              <a:rPr sz="1000" spc="-9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1000" i="1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120264" y="1245870"/>
            <a:ext cx="405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Symbol"/>
                <a:cs typeface="Symbol"/>
              </a:rPr>
              <a:t></a:t>
            </a:r>
            <a:r>
              <a:rPr sz="1000" dirty="0">
                <a:latin typeface="Comic Sans MS"/>
                <a:cs typeface="Comic Sans MS"/>
              </a:rPr>
              <a:t>=12</a:t>
            </a:r>
            <a:r>
              <a:rPr sz="1000" spc="-5" dirty="0">
                <a:latin typeface="Comic Sans MS"/>
                <a:cs typeface="Comic Sans MS"/>
              </a:rPr>
              <a:t>0</a:t>
            </a:r>
            <a:r>
              <a:rPr sz="1000" dirty="0">
                <a:latin typeface="Symbol"/>
                <a:cs typeface="Symbol"/>
              </a:rPr>
              <a:t>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805487" y="2916238"/>
            <a:ext cx="2476500" cy="0"/>
          </a:xfrm>
          <a:custGeom>
            <a:avLst/>
            <a:gdLst/>
            <a:ahLst/>
            <a:cxnLst/>
            <a:rect l="l" t="t" r="r" b="b"/>
            <a:pathLst>
              <a:path w="2476500">
                <a:moveTo>
                  <a:pt x="0" y="0"/>
                </a:moveTo>
                <a:lnTo>
                  <a:pt x="2476499" y="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50062" y="2355056"/>
            <a:ext cx="1647825" cy="0"/>
          </a:xfrm>
          <a:custGeom>
            <a:avLst/>
            <a:gdLst/>
            <a:ahLst/>
            <a:cxnLst/>
            <a:rect l="l" t="t" r="r" b="b"/>
            <a:pathLst>
              <a:path w="1647825">
                <a:moveTo>
                  <a:pt x="0" y="0"/>
                </a:moveTo>
                <a:lnTo>
                  <a:pt x="1647823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05525" y="2355056"/>
            <a:ext cx="403225" cy="0"/>
          </a:xfrm>
          <a:custGeom>
            <a:avLst/>
            <a:gdLst/>
            <a:ahLst/>
            <a:cxnLst/>
            <a:rect l="l" t="t" r="r" b="b"/>
            <a:pathLst>
              <a:path w="403225">
                <a:moveTo>
                  <a:pt x="0" y="0"/>
                </a:moveTo>
                <a:lnTo>
                  <a:pt x="403223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522912" y="1771650"/>
            <a:ext cx="2476500" cy="0"/>
          </a:xfrm>
          <a:custGeom>
            <a:avLst/>
            <a:gdLst/>
            <a:ahLst/>
            <a:cxnLst/>
            <a:rect l="l" t="t" r="r" b="b"/>
            <a:pathLst>
              <a:path w="2476500">
                <a:moveTo>
                  <a:pt x="0" y="0"/>
                </a:moveTo>
                <a:lnTo>
                  <a:pt x="2476499" y="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8338502" y="2644458"/>
            <a:ext cx="248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A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003923" y="1026796"/>
            <a:ext cx="2552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46960" algn="l"/>
              </a:tabLst>
            </a:pPr>
            <a:r>
              <a:rPr sz="2400" strike="sngStrike" dirty="0">
                <a:latin typeface="Comic Sans MS"/>
                <a:cs typeface="Comic Sans MS"/>
              </a:rPr>
              <a:t> 	B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157527" y="1517333"/>
            <a:ext cx="398780" cy="1061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A</a:t>
            </a:r>
            <a:endParaRPr sz="2400">
              <a:latin typeface="Comic Sans MS"/>
              <a:cs typeface="Comic Sans MS"/>
            </a:endParaRPr>
          </a:p>
          <a:p>
            <a:pPr marL="193675">
              <a:lnSpc>
                <a:spcPct val="100000"/>
              </a:lnSpc>
              <a:spcBef>
                <a:spcPts val="2395"/>
              </a:spcBef>
            </a:pPr>
            <a:r>
              <a:rPr sz="2400" dirty="0">
                <a:latin typeface="Comic Sans MS"/>
                <a:cs typeface="Comic Sans MS"/>
              </a:rPr>
              <a:t>B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587488" y="2138045"/>
            <a:ext cx="182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85738" y="5972175"/>
            <a:ext cx="8578850" cy="817880"/>
          </a:xfrm>
          <a:custGeom>
            <a:avLst/>
            <a:gdLst/>
            <a:ahLst/>
            <a:cxnLst/>
            <a:rect l="l" t="t" r="r" b="b"/>
            <a:pathLst>
              <a:path w="8578850" h="817879">
                <a:moveTo>
                  <a:pt x="0" y="0"/>
                </a:moveTo>
                <a:lnTo>
                  <a:pt x="8578847" y="0"/>
                </a:lnTo>
                <a:lnTo>
                  <a:pt x="8578847" y="817562"/>
                </a:lnTo>
                <a:lnTo>
                  <a:pt x="0" y="817562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00D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340598" y="5973763"/>
            <a:ext cx="88900" cy="779780"/>
          </a:xfrm>
          <a:custGeom>
            <a:avLst/>
            <a:gdLst/>
            <a:ahLst/>
            <a:cxnLst/>
            <a:rect l="l" t="t" r="r" b="b"/>
            <a:pathLst>
              <a:path w="88900" h="779779">
                <a:moveTo>
                  <a:pt x="88899" y="779461"/>
                </a:moveTo>
                <a:lnTo>
                  <a:pt x="71598" y="774357"/>
                </a:lnTo>
                <a:lnTo>
                  <a:pt x="57469" y="760436"/>
                </a:lnTo>
                <a:lnTo>
                  <a:pt x="47943" y="739790"/>
                </a:lnTo>
                <a:lnTo>
                  <a:pt x="44449" y="714506"/>
                </a:lnTo>
                <a:lnTo>
                  <a:pt x="44449" y="454685"/>
                </a:lnTo>
                <a:lnTo>
                  <a:pt x="40956" y="429402"/>
                </a:lnTo>
                <a:lnTo>
                  <a:pt x="31430" y="408755"/>
                </a:lnTo>
                <a:lnTo>
                  <a:pt x="17301" y="394835"/>
                </a:lnTo>
                <a:lnTo>
                  <a:pt x="0" y="389730"/>
                </a:lnTo>
                <a:lnTo>
                  <a:pt x="17301" y="384626"/>
                </a:lnTo>
                <a:lnTo>
                  <a:pt x="31430" y="370706"/>
                </a:lnTo>
                <a:lnTo>
                  <a:pt x="40956" y="350059"/>
                </a:lnTo>
                <a:lnTo>
                  <a:pt x="44449" y="324775"/>
                </a:lnTo>
                <a:lnTo>
                  <a:pt x="44449" y="64954"/>
                </a:lnTo>
                <a:lnTo>
                  <a:pt x="47943" y="39671"/>
                </a:lnTo>
                <a:lnTo>
                  <a:pt x="57469" y="19024"/>
                </a:lnTo>
                <a:lnTo>
                  <a:pt x="71598" y="5104"/>
                </a:lnTo>
                <a:lnTo>
                  <a:pt x="888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251778" y="4265295"/>
            <a:ext cx="8761730" cy="2762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A </a:t>
            </a:r>
            <a:r>
              <a:rPr sz="1800" spc="-5" dirty="0">
                <a:latin typeface="Comic Sans MS"/>
                <a:cs typeface="Comic Sans MS"/>
              </a:rPr>
              <a:t>and </a:t>
            </a:r>
            <a:r>
              <a:rPr sz="1800" dirty="0">
                <a:latin typeface="Comic Sans MS"/>
                <a:cs typeface="Comic Sans MS"/>
              </a:rPr>
              <a:t>B do </a:t>
            </a:r>
            <a:r>
              <a:rPr sz="1800" spc="-5" dirty="0">
                <a:latin typeface="Comic Sans MS"/>
                <a:cs typeface="Comic Sans MS"/>
              </a:rPr>
              <a:t>not have identical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neighbours</a:t>
            </a:r>
            <a:endParaRPr sz="1800">
              <a:latin typeface="Comic Sans MS"/>
              <a:cs typeface="Comic Sans MS"/>
            </a:endParaRPr>
          </a:p>
          <a:p>
            <a:pPr marL="160020">
              <a:lnSpc>
                <a:spcPct val="100000"/>
              </a:lnSpc>
              <a:spcBef>
                <a:spcPts val="1515"/>
              </a:spcBef>
            </a:pPr>
            <a:r>
              <a:rPr sz="1800" spc="-5" dirty="0">
                <a:latin typeface="Comic Sans MS"/>
                <a:cs typeface="Comic Sans MS"/>
              </a:rPr>
              <a:t>Either </a:t>
            </a:r>
            <a:r>
              <a:rPr sz="1800" dirty="0">
                <a:latin typeface="Comic Sans MS"/>
                <a:cs typeface="Comic Sans MS"/>
              </a:rPr>
              <a:t>A </a:t>
            </a:r>
            <a:r>
              <a:rPr sz="1800" spc="-5" dirty="0">
                <a:latin typeface="Comic Sans MS"/>
                <a:cs typeface="Comic Sans MS"/>
              </a:rPr>
              <a:t>or </a:t>
            </a:r>
            <a:r>
              <a:rPr sz="1800" dirty="0">
                <a:latin typeface="Comic Sans MS"/>
                <a:cs typeface="Comic Sans MS"/>
              </a:rPr>
              <a:t>B as </a:t>
            </a:r>
            <a:r>
              <a:rPr sz="1800" spc="-5" dirty="0">
                <a:latin typeface="Comic Sans MS"/>
                <a:cs typeface="Comic Sans MS"/>
              </a:rPr>
              <a:t>lattice points, not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both</a:t>
            </a:r>
            <a:endParaRPr sz="1800">
              <a:latin typeface="Comic Sans MS"/>
              <a:cs typeface="Comic Sans MS"/>
            </a:endParaRPr>
          </a:p>
          <a:p>
            <a:pPr marL="134620">
              <a:lnSpc>
                <a:spcPct val="100000"/>
              </a:lnSpc>
              <a:spcBef>
                <a:spcPts val="1515"/>
              </a:spcBef>
            </a:pPr>
            <a:r>
              <a:rPr sz="1800" spc="-5" dirty="0">
                <a:latin typeface="Comic Sans MS"/>
                <a:cs typeface="Comic Sans MS"/>
              </a:rPr>
              <a:t>Unit </a:t>
            </a:r>
            <a:r>
              <a:rPr sz="1800" dirty="0">
                <a:latin typeface="Comic Sans MS"/>
                <a:cs typeface="Comic Sans MS"/>
              </a:rPr>
              <a:t>cell: a </a:t>
            </a:r>
            <a:r>
              <a:rPr sz="1800" spc="-5" dirty="0">
                <a:latin typeface="Comic Sans MS"/>
                <a:cs typeface="Comic Sans MS"/>
              </a:rPr>
              <a:t>rhombus </a:t>
            </a:r>
            <a:r>
              <a:rPr sz="1800" dirty="0">
                <a:latin typeface="Comic Sans MS"/>
                <a:cs typeface="Comic Sans MS"/>
              </a:rPr>
              <a:t>based prism with a=b</a:t>
            </a:r>
            <a:r>
              <a:rPr sz="1800" dirty="0">
                <a:latin typeface="Symbol"/>
                <a:cs typeface="Symbol"/>
              </a:rPr>
              <a:t></a:t>
            </a:r>
            <a:r>
              <a:rPr sz="1800" dirty="0">
                <a:latin typeface="Comic Sans MS"/>
                <a:cs typeface="Comic Sans MS"/>
              </a:rPr>
              <a:t>c; </a:t>
            </a:r>
            <a:r>
              <a:rPr sz="1800" spc="-5" dirty="0">
                <a:latin typeface="Symbol"/>
                <a:cs typeface="Symbol"/>
              </a:rPr>
              <a:t></a:t>
            </a:r>
            <a:r>
              <a:rPr sz="1800" spc="-5" dirty="0">
                <a:latin typeface="Comic Sans MS"/>
                <a:cs typeface="Comic Sans MS"/>
              </a:rPr>
              <a:t>=</a:t>
            </a:r>
            <a:r>
              <a:rPr sz="1800" spc="-5" dirty="0">
                <a:latin typeface="Symbol"/>
                <a:cs typeface="Symbol"/>
              </a:rPr>
              <a:t></a:t>
            </a:r>
            <a:r>
              <a:rPr sz="1800" spc="-5" dirty="0">
                <a:latin typeface="Comic Sans MS"/>
                <a:cs typeface="Comic Sans MS"/>
              </a:rPr>
              <a:t>=90</a:t>
            </a:r>
            <a:r>
              <a:rPr sz="1800" spc="-5" dirty="0">
                <a:latin typeface="Symbol"/>
                <a:cs typeface="Symbol"/>
              </a:rPr>
              <a:t></a:t>
            </a:r>
            <a:r>
              <a:rPr sz="1800" spc="-5" dirty="0">
                <a:latin typeface="Comic Sans MS"/>
                <a:cs typeface="Comic Sans MS"/>
              </a:rPr>
              <a:t>,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Symbol"/>
                <a:cs typeface="Symbol"/>
              </a:rPr>
              <a:t></a:t>
            </a:r>
            <a:r>
              <a:rPr sz="1800" spc="-5" dirty="0">
                <a:latin typeface="Comic Sans MS"/>
                <a:cs typeface="Comic Sans MS"/>
              </a:rPr>
              <a:t>=120</a:t>
            </a:r>
            <a:r>
              <a:rPr sz="1800" spc="-5" dirty="0">
                <a:latin typeface="Symbol"/>
                <a:cs typeface="Symbol"/>
              </a:rPr>
              <a:t></a:t>
            </a:r>
            <a:endParaRPr sz="1800">
              <a:latin typeface="Symbol"/>
              <a:cs typeface="Symbol"/>
            </a:endParaRPr>
          </a:p>
          <a:p>
            <a:pPr marL="25400" marR="840105" indent="13970">
              <a:lnSpc>
                <a:spcPct val="124400"/>
              </a:lnSpc>
              <a:spcBef>
                <a:spcPts val="985"/>
              </a:spcBef>
              <a:tabLst>
                <a:tab pos="7183120" algn="l"/>
              </a:tabLst>
            </a:pPr>
            <a:r>
              <a:rPr sz="1800" spc="-5" dirty="0">
                <a:latin typeface="Comic Sans MS"/>
                <a:cs typeface="Comic Sans MS"/>
              </a:rPr>
              <a:t>The </a:t>
            </a:r>
            <a:r>
              <a:rPr sz="1800" dirty="0">
                <a:latin typeface="Comic Sans MS"/>
                <a:cs typeface="Comic Sans MS"/>
              </a:rPr>
              <a:t>unit cell </a:t>
            </a:r>
            <a:r>
              <a:rPr sz="1800" spc="-5" dirty="0">
                <a:latin typeface="Comic Sans MS"/>
                <a:cs typeface="Comic Sans MS"/>
              </a:rPr>
              <a:t>contains only one </a:t>
            </a:r>
            <a:r>
              <a:rPr sz="1800" dirty="0">
                <a:latin typeface="Comic Sans MS"/>
                <a:cs typeface="Comic Sans MS"/>
              </a:rPr>
              <a:t>lattice </a:t>
            </a:r>
            <a:r>
              <a:rPr sz="1800" spc="-5" dirty="0">
                <a:latin typeface="Comic Sans MS"/>
                <a:cs typeface="Comic Sans MS"/>
              </a:rPr>
              <a:t>point </a:t>
            </a:r>
            <a:r>
              <a:rPr sz="1800" dirty="0">
                <a:latin typeface="Comic Sans MS"/>
                <a:cs typeface="Comic Sans MS"/>
              </a:rPr>
              <a:t>(simple) but two atoms (motif)  </a:t>
            </a:r>
            <a:r>
              <a:rPr sz="1800" spc="-5" dirty="0">
                <a:latin typeface="Comic Sans MS"/>
                <a:cs typeface="Comic Sans MS"/>
              </a:rPr>
              <a:t>ABAB stacking </a:t>
            </a:r>
            <a:r>
              <a:rPr sz="1800" dirty="0">
                <a:latin typeface="Comic Sans MS"/>
                <a:cs typeface="Comic Sans MS"/>
              </a:rPr>
              <a:t>= </a:t>
            </a:r>
            <a:r>
              <a:rPr sz="1800" spc="-5" dirty="0">
                <a:latin typeface="Comic Sans MS"/>
                <a:cs typeface="Comic Sans MS"/>
              </a:rPr>
              <a:t>HCP </a:t>
            </a:r>
            <a:r>
              <a:rPr sz="1800" dirty="0">
                <a:latin typeface="Comic Sans MS"/>
                <a:cs typeface="Comic Sans MS"/>
              </a:rPr>
              <a:t>crystal = </a:t>
            </a:r>
            <a:r>
              <a:rPr sz="1800" spc="-5" dirty="0">
                <a:latin typeface="Comic Sans MS"/>
                <a:cs typeface="Comic Sans MS"/>
              </a:rPr>
              <a:t>Hexagonal </a:t>
            </a:r>
            <a:r>
              <a:rPr sz="1800" dirty="0">
                <a:latin typeface="Comic Sans MS"/>
                <a:cs typeface="Comic Sans MS"/>
              </a:rPr>
              <a:t>P lattice + 2</a:t>
            </a:r>
            <a:r>
              <a:rPr sz="1800" spc="6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atom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motif	</a:t>
            </a:r>
            <a:r>
              <a:rPr sz="1800" spc="-5" dirty="0">
                <a:latin typeface="Comic Sans MS"/>
                <a:cs typeface="Comic Sans MS"/>
              </a:rPr>
              <a:t>000</a:t>
            </a:r>
            <a:endParaRPr sz="1800">
              <a:latin typeface="Comic Sans MS"/>
              <a:cs typeface="Comic Sans MS"/>
            </a:endParaRPr>
          </a:p>
          <a:p>
            <a:pPr marR="43180" algn="r">
              <a:lnSpc>
                <a:spcPts val="2630"/>
              </a:lnSpc>
              <a:spcBef>
                <a:spcPts val="420"/>
              </a:spcBef>
            </a:pPr>
            <a:r>
              <a:rPr sz="1800" spc="-5" dirty="0">
                <a:latin typeface="Comic Sans MS"/>
                <a:cs typeface="Comic Sans MS"/>
              </a:rPr>
              <a:t>2/3 1/3</a:t>
            </a:r>
            <a:r>
              <a:rPr sz="1800" spc="-85" dirty="0">
                <a:latin typeface="Comic Sans MS"/>
                <a:cs typeface="Comic Sans MS"/>
              </a:rPr>
              <a:t> </a:t>
            </a:r>
            <a:r>
              <a:rPr sz="1800" spc="-425" dirty="0">
                <a:latin typeface="Comic Sans MS"/>
                <a:cs typeface="Comic Sans MS"/>
              </a:rPr>
              <a:t>1</a:t>
            </a:r>
            <a:r>
              <a:rPr sz="2100" spc="-637" baseline="57539" dirty="0">
                <a:latin typeface="Times New Roman"/>
                <a:cs typeface="Times New Roman"/>
              </a:rPr>
              <a:t>9</a:t>
            </a:r>
            <a:r>
              <a:rPr sz="1800" spc="-425" dirty="0">
                <a:latin typeface="Comic Sans MS"/>
                <a:cs typeface="Comic Sans MS"/>
              </a:rPr>
              <a:t>/</a:t>
            </a:r>
            <a:r>
              <a:rPr sz="3600" spc="-637" baseline="9259" dirty="0">
                <a:latin typeface="Comic Sans MS"/>
                <a:cs typeface="Comic Sans MS"/>
              </a:rPr>
              <a:t>9</a:t>
            </a:r>
            <a:r>
              <a:rPr sz="2100" spc="-637" baseline="57539" dirty="0">
                <a:latin typeface="Times New Roman"/>
                <a:cs typeface="Times New Roman"/>
              </a:rPr>
              <a:t>4</a:t>
            </a:r>
            <a:r>
              <a:rPr sz="1800" spc="-425" dirty="0">
                <a:latin typeface="Comic Sans MS"/>
                <a:cs typeface="Comic Sans MS"/>
              </a:rPr>
              <a:t>2</a:t>
            </a:r>
            <a:r>
              <a:rPr sz="3600" spc="-637" baseline="9259" dirty="0">
                <a:latin typeface="Comic Sans MS"/>
                <a:cs typeface="Comic Sans MS"/>
              </a:rPr>
              <a:t>4/</a:t>
            </a:r>
            <a:endParaRPr sz="3600" baseline="9259">
              <a:latin typeface="Comic Sans MS"/>
              <a:cs typeface="Comic Sans MS"/>
            </a:endParaRPr>
          </a:p>
          <a:p>
            <a:pPr marR="43180" algn="r">
              <a:lnSpc>
                <a:spcPts val="2630"/>
              </a:lnSpc>
            </a:pPr>
            <a:r>
              <a:rPr sz="2400" dirty="0">
                <a:latin typeface="Comic Sans MS"/>
                <a:cs typeface="Comic Sans MS"/>
              </a:rPr>
              <a:t>94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875" y="922338"/>
            <a:ext cx="2822575" cy="3503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68390" y="1890395"/>
            <a:ext cx="2241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½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9415" y="3069908"/>
            <a:ext cx="2241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½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4477" y="3084195"/>
            <a:ext cx="2241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½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7577" y="1888808"/>
            <a:ext cx="2241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½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0978" y="4919345"/>
            <a:ext cx="3668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Lattice: Simple</a:t>
            </a:r>
            <a:r>
              <a:rPr sz="2400" spc="-9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hexagonal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3602" y="6013132"/>
            <a:ext cx="1548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hcp</a:t>
            </a:r>
            <a:r>
              <a:rPr sz="2400" spc="-6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lattice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63937" y="781051"/>
            <a:ext cx="4800601" cy="4233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63527" y="6013132"/>
            <a:ext cx="1606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hcp</a:t>
            </a:r>
            <a:r>
              <a:rPr sz="2400" spc="-6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crystal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06512" y="5805488"/>
            <a:ext cx="784225" cy="914400"/>
          </a:xfrm>
          <a:custGeom>
            <a:avLst/>
            <a:gdLst/>
            <a:ahLst/>
            <a:cxnLst/>
            <a:rect l="l" t="t" r="r" b="b"/>
            <a:pathLst>
              <a:path w="784225" h="914400">
                <a:moveTo>
                  <a:pt x="0" y="0"/>
                </a:moveTo>
                <a:lnTo>
                  <a:pt x="42087" y="19786"/>
                </a:lnTo>
                <a:lnTo>
                  <a:pt x="76098" y="45135"/>
                </a:lnTo>
                <a:lnTo>
                  <a:pt x="106527" y="73609"/>
                </a:lnTo>
                <a:lnTo>
                  <a:pt x="137871" y="102768"/>
                </a:lnTo>
                <a:lnTo>
                  <a:pt x="174624" y="130174"/>
                </a:lnTo>
                <a:lnTo>
                  <a:pt x="199429" y="160139"/>
                </a:lnTo>
                <a:lnTo>
                  <a:pt x="227806" y="187721"/>
                </a:lnTo>
                <a:lnTo>
                  <a:pt x="254992" y="215899"/>
                </a:lnTo>
                <a:lnTo>
                  <a:pt x="276224" y="247649"/>
                </a:lnTo>
                <a:lnTo>
                  <a:pt x="301610" y="301191"/>
                </a:lnTo>
                <a:lnTo>
                  <a:pt x="315265" y="332551"/>
                </a:lnTo>
                <a:lnTo>
                  <a:pt x="323452" y="350242"/>
                </a:lnTo>
                <a:lnTo>
                  <a:pt x="332434" y="362773"/>
                </a:lnTo>
                <a:lnTo>
                  <a:pt x="348470" y="378655"/>
                </a:lnTo>
                <a:lnTo>
                  <a:pt x="377824" y="406399"/>
                </a:lnTo>
                <a:lnTo>
                  <a:pt x="404638" y="451296"/>
                </a:lnTo>
                <a:lnTo>
                  <a:pt x="430410" y="477440"/>
                </a:lnTo>
                <a:lnTo>
                  <a:pt x="458861" y="500608"/>
                </a:lnTo>
                <a:lnTo>
                  <a:pt x="493712" y="536574"/>
                </a:lnTo>
                <a:lnTo>
                  <a:pt x="515320" y="564583"/>
                </a:lnTo>
                <a:lnTo>
                  <a:pt x="522110" y="577026"/>
                </a:lnTo>
                <a:lnTo>
                  <a:pt x="522287" y="580826"/>
                </a:lnTo>
                <a:lnTo>
                  <a:pt x="524051" y="582906"/>
                </a:lnTo>
                <a:lnTo>
                  <a:pt x="535604" y="590189"/>
                </a:lnTo>
                <a:lnTo>
                  <a:pt x="565149" y="609599"/>
                </a:lnTo>
                <a:lnTo>
                  <a:pt x="590425" y="655637"/>
                </a:lnTo>
                <a:lnTo>
                  <a:pt x="616148" y="694531"/>
                </a:lnTo>
                <a:lnTo>
                  <a:pt x="645740" y="731043"/>
                </a:lnTo>
                <a:lnTo>
                  <a:pt x="682624" y="769937"/>
                </a:lnTo>
                <a:lnTo>
                  <a:pt x="700062" y="809252"/>
                </a:lnTo>
                <a:lnTo>
                  <a:pt x="724495" y="847526"/>
                </a:lnTo>
                <a:lnTo>
                  <a:pt x="753392" y="883121"/>
                </a:lnTo>
                <a:lnTo>
                  <a:pt x="784224" y="914399"/>
                </a:lnTo>
              </a:path>
            </a:pathLst>
          </a:custGeom>
          <a:ln w="57149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6337" y="5935663"/>
            <a:ext cx="1059180" cy="654050"/>
          </a:xfrm>
          <a:custGeom>
            <a:avLst/>
            <a:gdLst/>
            <a:ahLst/>
            <a:cxnLst/>
            <a:rect l="l" t="t" r="r" b="b"/>
            <a:pathLst>
              <a:path w="1059180" h="654050">
                <a:moveTo>
                  <a:pt x="0" y="654049"/>
                </a:moveTo>
                <a:lnTo>
                  <a:pt x="14287" y="646682"/>
                </a:lnTo>
                <a:lnTo>
                  <a:pt x="28574" y="639167"/>
                </a:lnTo>
                <a:lnTo>
                  <a:pt x="42862" y="631948"/>
                </a:lnTo>
                <a:lnTo>
                  <a:pt x="57149" y="625474"/>
                </a:lnTo>
                <a:lnTo>
                  <a:pt x="79052" y="617859"/>
                </a:lnTo>
                <a:lnTo>
                  <a:pt x="101401" y="610988"/>
                </a:lnTo>
                <a:lnTo>
                  <a:pt x="123452" y="603820"/>
                </a:lnTo>
                <a:lnTo>
                  <a:pt x="144462" y="595312"/>
                </a:lnTo>
                <a:lnTo>
                  <a:pt x="181322" y="574525"/>
                </a:lnTo>
                <a:lnTo>
                  <a:pt x="216693" y="551656"/>
                </a:lnTo>
                <a:lnTo>
                  <a:pt x="252065" y="528786"/>
                </a:lnTo>
                <a:lnTo>
                  <a:pt x="288924" y="507999"/>
                </a:lnTo>
                <a:lnTo>
                  <a:pt x="340320" y="483864"/>
                </a:lnTo>
                <a:lnTo>
                  <a:pt x="391715" y="460176"/>
                </a:lnTo>
                <a:lnTo>
                  <a:pt x="442515" y="434999"/>
                </a:lnTo>
                <a:lnTo>
                  <a:pt x="492124" y="406399"/>
                </a:lnTo>
                <a:lnTo>
                  <a:pt x="530710" y="378648"/>
                </a:lnTo>
                <a:lnTo>
                  <a:pt x="566963" y="347093"/>
                </a:lnTo>
                <a:lnTo>
                  <a:pt x="602050" y="313760"/>
                </a:lnTo>
                <a:lnTo>
                  <a:pt x="637137" y="280677"/>
                </a:lnTo>
                <a:lnTo>
                  <a:pt x="673391" y="249871"/>
                </a:lnTo>
                <a:lnTo>
                  <a:pt x="711976" y="223369"/>
                </a:lnTo>
                <a:lnTo>
                  <a:pt x="754061" y="203199"/>
                </a:lnTo>
                <a:lnTo>
                  <a:pt x="791298" y="166877"/>
                </a:lnTo>
                <a:lnTo>
                  <a:pt x="821041" y="138048"/>
                </a:lnTo>
                <a:lnTo>
                  <a:pt x="855661" y="101600"/>
                </a:lnTo>
                <a:lnTo>
                  <a:pt x="860424" y="78978"/>
                </a:lnTo>
                <a:lnTo>
                  <a:pt x="863698" y="68113"/>
                </a:lnTo>
                <a:lnTo>
                  <a:pt x="869949" y="58737"/>
                </a:lnTo>
                <a:lnTo>
                  <a:pt x="908396" y="34825"/>
                </a:lnTo>
                <a:lnTo>
                  <a:pt x="960833" y="16271"/>
                </a:lnTo>
                <a:lnTo>
                  <a:pt x="1015056" y="4266"/>
                </a:lnTo>
                <a:lnTo>
                  <a:pt x="1058861" y="0"/>
                </a:lnTo>
              </a:path>
            </a:pathLst>
          </a:custGeom>
          <a:ln w="57149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57712" y="5834063"/>
            <a:ext cx="1132205" cy="624840"/>
          </a:xfrm>
          <a:custGeom>
            <a:avLst/>
            <a:gdLst/>
            <a:ahLst/>
            <a:cxnLst/>
            <a:rect l="l" t="t" r="r" b="b"/>
            <a:pathLst>
              <a:path w="1132204" h="624839">
                <a:moveTo>
                  <a:pt x="0" y="493712"/>
                </a:moveTo>
                <a:lnTo>
                  <a:pt x="51395" y="512712"/>
                </a:lnTo>
                <a:lnTo>
                  <a:pt x="101599" y="532605"/>
                </a:lnTo>
                <a:lnTo>
                  <a:pt x="151804" y="551308"/>
                </a:lnTo>
                <a:lnTo>
                  <a:pt x="203199" y="566736"/>
                </a:lnTo>
                <a:lnTo>
                  <a:pt x="235915" y="605332"/>
                </a:lnTo>
                <a:lnTo>
                  <a:pt x="268325" y="622515"/>
                </a:lnTo>
                <a:lnTo>
                  <a:pt x="349300" y="618248"/>
                </a:lnTo>
                <a:lnTo>
                  <a:pt x="406399" y="609599"/>
                </a:lnTo>
                <a:lnTo>
                  <a:pt x="452495" y="579201"/>
                </a:lnTo>
                <a:lnTo>
                  <a:pt x="497607" y="533495"/>
                </a:lnTo>
                <a:lnTo>
                  <a:pt x="536574" y="493712"/>
                </a:lnTo>
                <a:lnTo>
                  <a:pt x="567746" y="464711"/>
                </a:lnTo>
                <a:lnTo>
                  <a:pt x="604193" y="434127"/>
                </a:lnTo>
                <a:lnTo>
                  <a:pt x="644001" y="402905"/>
                </a:lnTo>
                <a:lnTo>
                  <a:pt x="685253" y="371988"/>
                </a:lnTo>
                <a:lnTo>
                  <a:pt x="726033" y="342321"/>
                </a:lnTo>
                <a:lnTo>
                  <a:pt x="764424" y="314847"/>
                </a:lnTo>
                <a:lnTo>
                  <a:pt x="798511" y="290512"/>
                </a:lnTo>
                <a:lnTo>
                  <a:pt x="834013" y="261735"/>
                </a:lnTo>
                <a:lnTo>
                  <a:pt x="866427" y="229964"/>
                </a:lnTo>
                <a:lnTo>
                  <a:pt x="897128" y="196666"/>
                </a:lnTo>
                <a:lnTo>
                  <a:pt x="927496" y="163313"/>
                </a:lnTo>
                <a:lnTo>
                  <a:pt x="958904" y="131374"/>
                </a:lnTo>
                <a:lnTo>
                  <a:pt x="992732" y="102319"/>
                </a:lnTo>
                <a:lnTo>
                  <a:pt x="1030354" y="77616"/>
                </a:lnTo>
                <a:lnTo>
                  <a:pt x="1073149" y="58737"/>
                </a:lnTo>
                <a:lnTo>
                  <a:pt x="1080540" y="51593"/>
                </a:lnTo>
                <a:lnTo>
                  <a:pt x="1111795" y="21431"/>
                </a:lnTo>
                <a:lnTo>
                  <a:pt x="1128761" y="3373"/>
                </a:lnTo>
                <a:lnTo>
                  <a:pt x="1131887" y="0"/>
                </a:lnTo>
              </a:path>
            </a:pathLst>
          </a:custGeom>
          <a:ln w="57149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337627" y="133033"/>
            <a:ext cx="5643245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sz="2400" b="1" spc="-5" dirty="0">
                <a:latin typeface="Comic Sans MS"/>
                <a:cs typeface="Comic Sans MS"/>
              </a:rPr>
              <a:t>Example: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2840"/>
              </a:lnSpc>
              <a:tabLst>
                <a:tab pos="1632585" algn="l"/>
                <a:tab pos="3672840" algn="l"/>
                <a:tab pos="4613910" algn="l"/>
              </a:tabLst>
            </a:pPr>
            <a:r>
              <a:rPr sz="2400" b="1" spc="-5" dirty="0">
                <a:latin typeface="Comic Sans MS"/>
                <a:cs typeface="Comic Sans MS"/>
              </a:rPr>
              <a:t>Hexagonal	close-packed	</a:t>
            </a:r>
            <a:r>
              <a:rPr sz="2400" b="1" dirty="0">
                <a:latin typeface="Comic Sans MS"/>
                <a:cs typeface="Comic Sans MS"/>
              </a:rPr>
              <a:t>(HCP)	</a:t>
            </a:r>
            <a:r>
              <a:rPr sz="2400" b="1" spc="-5" dirty="0">
                <a:latin typeface="Comic Sans MS"/>
                <a:cs typeface="Comic Sans MS"/>
              </a:rPr>
              <a:t>crystal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3514" y="4363864"/>
            <a:ext cx="20574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i="1" spc="-30" dirty="0">
                <a:latin typeface="Comic Sans MS"/>
                <a:cs typeface="Comic Sans MS"/>
              </a:rPr>
              <a:t>x</a:t>
            </a:r>
            <a:endParaRPr sz="245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52102" y="2892253"/>
            <a:ext cx="18415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i="1" spc="-30" dirty="0">
                <a:latin typeface="Comic Sans MS"/>
                <a:cs typeface="Comic Sans MS"/>
              </a:rPr>
              <a:t>y</a:t>
            </a:r>
            <a:endParaRPr sz="245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6614" y="777703"/>
            <a:ext cx="18986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i="1" spc="-30" dirty="0">
                <a:latin typeface="Comic Sans MS"/>
                <a:cs typeface="Comic Sans MS"/>
              </a:rPr>
              <a:t>z</a:t>
            </a:r>
            <a:endParaRPr sz="245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38372" y="4079558"/>
            <a:ext cx="5150485" cy="74676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895985" marR="5080" indent="-883919">
              <a:lnSpc>
                <a:spcPts val="2800"/>
              </a:lnSpc>
              <a:spcBef>
                <a:spcPts val="259"/>
              </a:spcBef>
            </a:pP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Corner and inside atoms </a:t>
            </a:r>
            <a:r>
              <a:rPr sz="2400" dirty="0">
                <a:solidFill>
                  <a:srgbClr val="3333CC"/>
                </a:solidFill>
                <a:latin typeface="Comic Sans MS"/>
                <a:cs typeface="Comic Sans MS"/>
              </a:rPr>
              <a:t>do 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not have  the </a:t>
            </a:r>
            <a:r>
              <a:rPr sz="2400" dirty="0">
                <a:solidFill>
                  <a:srgbClr val="3333CC"/>
                </a:solidFill>
                <a:latin typeface="Comic Sans MS"/>
                <a:cs typeface="Comic Sans MS"/>
              </a:rPr>
              <a:t>same</a:t>
            </a:r>
            <a:r>
              <a:rPr sz="2400" spc="-5" dirty="0">
                <a:solidFill>
                  <a:srgbClr val="3333CC"/>
                </a:solidFill>
                <a:latin typeface="Comic Sans MS"/>
                <a:cs typeface="Comic Sans MS"/>
              </a:rPr>
              <a:t> neighbourhood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76102" y="5008245"/>
            <a:ext cx="3528060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Motif: Two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atoms:</a:t>
            </a:r>
            <a:endParaRPr sz="2400">
              <a:latin typeface="Comic Sans MS"/>
              <a:cs typeface="Comic Sans MS"/>
            </a:endParaRPr>
          </a:p>
          <a:p>
            <a:pPr marL="1014094">
              <a:lnSpc>
                <a:spcPts val="2840"/>
              </a:lnSpc>
              <a:tabLst>
                <a:tab pos="1845945" algn="l"/>
              </a:tabLst>
            </a:pPr>
            <a:r>
              <a:rPr sz="2400" dirty="0">
                <a:latin typeface="Comic Sans MS"/>
                <a:cs typeface="Comic Sans MS"/>
              </a:rPr>
              <a:t>000;	2/3 </a:t>
            </a:r>
            <a:r>
              <a:rPr sz="2400" spc="-5" dirty="0">
                <a:latin typeface="Comic Sans MS"/>
                <a:cs typeface="Comic Sans MS"/>
              </a:rPr>
              <a:t>1/3</a:t>
            </a:r>
            <a:r>
              <a:rPr sz="2400" spc="-9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1/2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21647" y="6281420"/>
            <a:ext cx="553720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95/</a:t>
            </a:r>
            <a:endParaRPr sz="2400">
              <a:latin typeface="Comic Sans MS"/>
              <a:cs typeface="Comic Sans MS"/>
            </a:endParaRPr>
          </a:p>
          <a:p>
            <a:pPr marL="168275">
              <a:lnSpc>
                <a:spcPts val="2840"/>
              </a:lnSpc>
            </a:pPr>
            <a:r>
              <a:rPr sz="2400" dirty="0">
                <a:latin typeface="Comic Sans MS"/>
                <a:cs typeface="Comic Sans MS"/>
              </a:rPr>
              <a:t>95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3505</Words>
  <Application>Microsoft Office PowerPoint</Application>
  <PresentationFormat>On-screen Show (4:3)</PresentationFormat>
  <Paragraphs>1164</Paragraphs>
  <Slides>94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Office Theme</vt:lpstr>
      <vt:lpstr>BASIC CRYSTALLOGRAPHY</vt:lpstr>
      <vt:lpstr>Matter</vt:lpstr>
      <vt:lpstr>Slide 3</vt:lpstr>
      <vt:lpstr>Lattice?</vt:lpstr>
      <vt:lpstr>7 Crystal Systems and 14 Bravais Lattices</vt:lpstr>
      <vt:lpstr>The three cubic Bravais lattices</vt:lpstr>
      <vt:lpstr>Orthorhombic C End-centred orthorhombic  Base-centred orthorhombic</vt:lpstr>
      <vt:lpstr>Cubic Crystals?</vt:lpstr>
      <vt:lpstr>7 crystal Systems</vt:lpstr>
      <vt:lpstr>Why half the boxes are empty?</vt:lpstr>
      <vt:lpstr>End-centred cubic not in the Bravais list ?</vt:lpstr>
      <vt:lpstr>Slide 12</vt:lpstr>
      <vt:lpstr>Now apply the same procedure to the FCC lattice</vt:lpstr>
      <vt:lpstr>14 Bravais lattices divided into seven crystal  systems</vt:lpstr>
      <vt:lpstr>History:</vt:lpstr>
      <vt:lpstr>UNIT CELLS OF A LATTICE</vt:lpstr>
      <vt:lpstr>Slide 17</vt:lpstr>
      <vt:lpstr>Slide 18</vt:lpstr>
      <vt:lpstr>Slide 19</vt:lpstr>
      <vt:lpstr>Symmetry?</vt:lpstr>
      <vt:lpstr>Translational symmetry</vt:lpstr>
      <vt:lpstr>Rotation Axis</vt:lpstr>
      <vt:lpstr>Examples of Rotational Symmetry</vt:lpstr>
      <vt:lpstr>Crsytallographic Restriction</vt:lpstr>
      <vt:lpstr>Slide 25</vt:lpstr>
      <vt:lpstr>Point Group and Space Group</vt:lpstr>
      <vt:lpstr>Classification of Lattices</vt:lpstr>
      <vt:lpstr>7 crystal Systems</vt:lpstr>
      <vt:lpstr>Tetragonal symmetry</vt:lpstr>
      <vt:lpstr>a=bc, ===90</vt:lpstr>
      <vt:lpstr>Slide 31</vt:lpstr>
      <vt:lpstr>Crystal vs. Lattice</vt:lpstr>
      <vt:lpstr>Relation between crystal  and lattice?</vt:lpstr>
      <vt:lpstr>by M.C.Esher</vt:lpstr>
      <vt:lpstr>Air, Water and Earth</vt:lpstr>
      <vt:lpstr>1965</vt:lpstr>
      <vt:lpstr>Slide 37</vt:lpstr>
      <vt:lpstr>Slide 38</vt:lpstr>
      <vt:lpstr>Hexagonal Close Packed  (HCP) Lattice?</vt:lpstr>
      <vt:lpstr>Only hexagonal lattice is Simple hexagonal</vt:lpstr>
      <vt:lpstr>On 21.03.2013</vt:lpstr>
      <vt:lpstr>There is no  diamond  cubic  lattice.</vt:lpstr>
      <vt:lpstr>Slide 43</vt:lpstr>
      <vt:lpstr>Nobel Prize in Physics 2010</vt:lpstr>
      <vt:lpstr>Crystal structure of Graphene</vt:lpstr>
      <vt:lpstr>Monatomic Body-Centred  Cubic (BCC) crystal</vt:lpstr>
      <vt:lpstr>Richard P. Feynman</vt:lpstr>
      <vt:lpstr>Feynman’  s  Lectures  on Physics  Vol 1 Chap 1</vt:lpstr>
      <vt:lpstr>Correction:  Shift the  box</vt:lpstr>
      <vt:lpstr>Slide 50</vt:lpstr>
      <vt:lpstr>Slide 51</vt:lpstr>
      <vt:lpstr>QUESTIONS?</vt:lpstr>
      <vt:lpstr>Miller  Indices</vt:lpstr>
      <vt:lpstr>Miller Indices of Directions</vt:lpstr>
      <vt:lpstr>Slide 55</vt:lpstr>
      <vt:lpstr>Miller Indices of  Directions (contd.)</vt:lpstr>
      <vt:lpstr>Slide 57</vt:lpstr>
      <vt:lpstr>Miller indices of slip directions in CCP</vt:lpstr>
      <vt:lpstr>Miller Indices for planes</vt:lpstr>
      <vt:lpstr>Slide 60</vt:lpstr>
      <vt:lpstr>Slide 61</vt:lpstr>
      <vt:lpstr>{hkl } = (hkl ) and all other planes related to</vt:lpstr>
      <vt:lpstr>Slide 63</vt:lpstr>
      <vt:lpstr>Symmetry related directions in the  hexagonal crystal system z</vt:lpstr>
      <vt:lpstr>Symmetry related planes in the hexagonal  crystal system</vt:lpstr>
      <vt:lpstr>Problem:</vt:lpstr>
      <vt:lpstr>Miller-Bravais Indices of Planes</vt:lpstr>
      <vt:lpstr>Miller-Bravais Indices of Directions in  hexagonal crystals [uvw]=&gt;[UVTW]</vt:lpstr>
      <vt:lpstr>Slide 69</vt:lpstr>
      <vt:lpstr>Weiss zone law</vt:lpstr>
      <vt:lpstr>CUBIC CRYSTALS</vt:lpstr>
      <vt:lpstr>dhkl</vt:lpstr>
      <vt:lpstr>X-Ray Diffraction Convention</vt:lpstr>
      <vt:lpstr>Vectors vs Directions:</vt:lpstr>
      <vt:lpstr>Slide 75</vt:lpstr>
      <vt:lpstr>Thank you</vt:lpstr>
      <vt:lpstr>Appendices</vt:lpstr>
      <vt:lpstr>Wigner-Seitz Unit Cells (Voronoi Cells)</vt:lpstr>
      <vt:lpstr>Brillouin Zones are nothing but Wigner-  Seitz cell of the reciprocal lattice</vt:lpstr>
      <vt:lpstr>Slide 80</vt:lpstr>
      <vt:lpstr>QUASICRYSTALS (1984) Icosahedral symmetry (5-fold symmetry)</vt:lpstr>
      <vt:lpstr>Neumann’s Principle</vt:lpstr>
      <vt:lpstr>Elasic modulus (4th. Rank Tensor) is not isotropic</vt:lpstr>
      <vt:lpstr>Close packing of equal hard spheres</vt:lpstr>
      <vt:lpstr>Geometrical properties of ABCABC stacking</vt:lpstr>
      <vt:lpstr>Orientation Relationships</vt:lpstr>
      <vt:lpstr>Dendrite Growth Directions</vt:lpstr>
      <vt:lpstr>Slip planes in a ccp crystal</vt:lpstr>
      <vt:lpstr>Crystal, Lattice and Motif</vt:lpstr>
      <vt:lpstr>Crystal, Lattice and Motif</vt:lpstr>
      <vt:lpstr>NaCl Crystal</vt:lpstr>
      <vt:lpstr>Diamond Cubic Crystal: Ly attice1 &amp; motif?</vt:lpstr>
      <vt:lpstr>Geometrical properties of ABAB stacking</vt:lpstr>
      <vt:lpstr>Example: Hexagonal close-packed (HCP) crystal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CRYSTALLOGRAPHY</dc:title>
  <dc:creator>HP</dc:creator>
  <cp:lastModifiedBy>HP</cp:lastModifiedBy>
  <cp:revision>5</cp:revision>
  <dcterms:created xsi:type="dcterms:W3CDTF">2020-04-06T08:27:16Z</dcterms:created>
  <dcterms:modified xsi:type="dcterms:W3CDTF">2020-04-06T08:46:24Z</dcterms:modified>
</cp:coreProperties>
</file>